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8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  <p:sldMasterId id="2147483659" r:id="rId2"/>
    <p:sldMasterId id="2147483653" r:id="rId3"/>
    <p:sldMasterId id="2147483654" r:id="rId4"/>
    <p:sldMasterId id="2147483655" r:id="rId5"/>
    <p:sldMasterId id="2147483657" r:id="rId6"/>
    <p:sldMasterId id="2147483656" r:id="rId7"/>
    <p:sldMasterId id="2147483736" r:id="rId8"/>
  </p:sldMasterIdLst>
  <p:notesMasterIdLst>
    <p:notesMasterId r:id="rId22"/>
  </p:notesMasterIdLst>
  <p:handoutMasterIdLst>
    <p:handoutMasterId r:id="rId23"/>
  </p:handoutMasterIdLst>
  <p:sldIdLst>
    <p:sldId id="327" r:id="rId9"/>
    <p:sldId id="348" r:id="rId10"/>
    <p:sldId id="340" r:id="rId11"/>
    <p:sldId id="336" r:id="rId12"/>
    <p:sldId id="351" r:id="rId13"/>
    <p:sldId id="341" r:id="rId14"/>
    <p:sldId id="330" r:id="rId15"/>
    <p:sldId id="352" r:id="rId16"/>
    <p:sldId id="328" r:id="rId17"/>
    <p:sldId id="345" r:id="rId18"/>
    <p:sldId id="347" r:id="rId19"/>
    <p:sldId id="346" r:id="rId20"/>
    <p:sldId id="350" r:id="rId21"/>
  </p:sldIdLst>
  <p:sldSz cx="9144000" cy="6858000" type="screen4x3"/>
  <p:notesSz cx="70104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0033CC"/>
    <a:srgbClr val="DA3400"/>
    <a:srgbClr val="006600"/>
    <a:srgbClr val="333399"/>
    <a:srgbClr val="003399"/>
    <a:srgbClr val="FF3300"/>
    <a:srgbClr val="61140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7500" autoAdjust="0"/>
  </p:normalViewPr>
  <p:slideViewPr>
    <p:cSldViewPr>
      <p:cViewPr>
        <p:scale>
          <a:sx n="80" d="100"/>
          <a:sy n="80" d="100"/>
        </p:scale>
        <p:origin x="-1878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50" d="100"/>
          <a:sy n="50" d="100"/>
        </p:scale>
        <p:origin x="-2736" y="-33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2" name="Rectangle 1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1623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9" tIns="48219" rIns="96439" bIns="48219" numCol="1" anchor="b" anchorCtr="0" compatLnSpc="1">
            <a:prstTxWarp prst="textNoShape">
              <a:avLst/>
            </a:prstTxWarp>
          </a:bodyPr>
          <a:lstStyle>
            <a:lvl1pPr defTabSz="963613">
              <a:defRPr sz="1000"/>
            </a:lvl1pPr>
          </a:lstStyle>
          <a:p>
            <a:endParaRPr lang="en-US"/>
          </a:p>
        </p:txBody>
      </p:sp>
      <p:sp>
        <p:nvSpPr>
          <p:cNvPr id="215053" name="Rectangle 1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8818563"/>
            <a:ext cx="31623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9" tIns="48219" rIns="96439" bIns="48219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1518ED8E-5453-416C-B9ED-70832EE0AB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74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2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7613" y="774700"/>
            <a:ext cx="4721225" cy="354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134153" name="Rectangle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5963" y="4416425"/>
            <a:ext cx="572135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9" tIns="47395" rIns="94789" bIns="473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34154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4913"/>
            <a:ext cx="30988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9" tIns="47395" rIns="94789" bIns="47395" numCol="1" anchor="b" anchorCtr="0" compatLnSpc="1">
            <a:prstTxWarp prst="textNoShape">
              <a:avLst/>
            </a:prstTxWarp>
          </a:bodyPr>
          <a:lstStyle>
            <a:lvl1pPr defTabSz="947738">
              <a:defRPr sz="1000" b="1"/>
            </a:lvl1pPr>
          </a:lstStyle>
          <a:p>
            <a:endParaRPr lang="en-US"/>
          </a:p>
        </p:txBody>
      </p:sp>
      <p:sp>
        <p:nvSpPr>
          <p:cNvPr id="134155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8824913"/>
            <a:ext cx="310038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9" tIns="47395" rIns="94789" bIns="4739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0C49126A-0B9A-4629-B571-460393366BD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43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126A-0B9A-4629-B571-460393366BD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3D19B-3B98-49D6-816F-9E0AC4900D8C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126A-0B9A-4629-B571-460393366BD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126A-0B9A-4629-B571-460393366BD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B7276-8BE7-49AF-872F-8DB360DF2142}" type="slidenum">
              <a:rPr lang="fr-FR"/>
              <a:pPr/>
              <a:t>4</a:t>
            </a:fld>
            <a:endParaRPr lang="fr-FR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</p:spPr>
        <p:txBody>
          <a:bodyPr/>
          <a:lstStyle/>
          <a:p>
            <a:endParaRPr lang="en-GB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B7276-8BE7-49AF-872F-8DB360DF2142}" type="slidenum">
              <a:rPr lang="fr-FR"/>
              <a:pPr/>
              <a:t>5</a:t>
            </a:fld>
            <a:endParaRPr lang="fr-FR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</p:spPr>
        <p:txBody>
          <a:bodyPr/>
          <a:lstStyle/>
          <a:p>
            <a:endParaRPr lang="en-GB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126A-0B9A-4629-B571-460393366BDE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126A-0B9A-4629-B571-460393366BD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126A-0B9A-4629-B571-460393366BDE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126A-0B9A-4629-B571-460393366BD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97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9700"/>
            <a:ext cx="6019800" cy="5986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A7E19-9966-4E10-B4F4-70F699D2713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5B449-39E7-4EC9-AAA9-A48A20347B9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E8A63-CD6C-4673-B0ED-25D4187641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00BA3-69B3-4811-BA53-B09CCDE080C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4AE43-ADE8-464D-9A64-F3D807FF9AE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54A65-424C-4616-9B2A-594E563541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1D68A-1BC7-48E6-B713-8F0392A95F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6B904-9D3C-4108-B51E-359DF3A164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C663C-9A4C-46C8-B0C9-C6DBA84321C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DF05B-A3FC-424B-A504-1FA2F1792D8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8E1F5-F140-44F0-BFE8-6538B7CFC5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9700"/>
            <a:ext cx="2057400" cy="6289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9700"/>
            <a:ext cx="6019800" cy="6289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9700"/>
            <a:ext cx="2057400" cy="6289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9700"/>
            <a:ext cx="6019800" cy="6289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9700"/>
            <a:ext cx="2057400" cy="6289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9700"/>
            <a:ext cx="6019800" cy="6289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2867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FD7952-DF5A-4483-80AE-13F78F922F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AB4A8-9321-42FC-AF98-B7D9D96B90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0F1F3-9DBD-4158-92A7-E767CA3CC1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D5A50-6D19-4104-A5BD-299AD8A805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B1FA2-0D35-441F-B991-0FEB73BD360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246DE-8D43-4AFD-965A-C0D4C05B51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2EF69-1BD7-4F43-9F85-B09374E141E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7675B-3FD3-4044-9AEA-5A2530B5546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AC249-51A2-49BA-9BC5-0B5E7F66C4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BE964-77DA-459B-8950-5D42CD40A1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1E7BB-AC9E-46F1-80C3-F2CA81B945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9700"/>
            <a:ext cx="2057400" cy="6289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9700"/>
            <a:ext cx="6019800" cy="6289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484313" y="897731"/>
            <a:ext cx="6175375" cy="5062538"/>
            <a:chOff x="968" y="536"/>
            <a:chExt cx="3890" cy="3189"/>
          </a:xfrm>
          <a:solidFill>
            <a:srgbClr val="E8E8E8"/>
          </a:solidFill>
        </p:grpSpPr>
        <p:sp>
          <p:nvSpPr>
            <p:cNvPr id="5" name="Freeform 27"/>
            <p:cNvSpPr>
              <a:spLocks/>
            </p:cNvSpPr>
            <p:nvPr/>
          </p:nvSpPr>
          <p:spPr bwMode="auto">
            <a:xfrm>
              <a:off x="1509" y="1379"/>
              <a:ext cx="222" cy="128"/>
            </a:xfrm>
            <a:custGeom>
              <a:avLst/>
              <a:gdLst/>
              <a:ahLst/>
              <a:cxnLst>
                <a:cxn ang="0">
                  <a:pos x="444" y="194"/>
                </a:cxn>
                <a:cxn ang="0">
                  <a:pos x="28" y="0"/>
                </a:cxn>
                <a:cxn ang="0">
                  <a:pos x="0" y="61"/>
                </a:cxn>
                <a:cxn ang="0">
                  <a:pos x="416" y="255"/>
                </a:cxn>
                <a:cxn ang="0">
                  <a:pos x="444" y="194"/>
                </a:cxn>
              </a:cxnLst>
              <a:rect l="0" t="0" r="r" b="b"/>
              <a:pathLst>
                <a:path w="444" h="255">
                  <a:moveTo>
                    <a:pt x="444" y="194"/>
                  </a:moveTo>
                  <a:lnTo>
                    <a:pt x="28" y="0"/>
                  </a:lnTo>
                  <a:lnTo>
                    <a:pt x="0" y="61"/>
                  </a:lnTo>
                  <a:lnTo>
                    <a:pt x="416" y="255"/>
                  </a:lnTo>
                  <a:lnTo>
                    <a:pt x="444" y="1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1599" y="1155"/>
              <a:ext cx="237" cy="237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189" y="4"/>
                </a:cxn>
                <a:cxn ang="0">
                  <a:pos x="157" y="14"/>
                </a:cxn>
                <a:cxn ang="0">
                  <a:pos x="117" y="33"/>
                </a:cxn>
                <a:cxn ang="0">
                  <a:pos x="85" y="56"/>
                </a:cxn>
                <a:cxn ang="0">
                  <a:pos x="59" y="81"/>
                </a:cxn>
                <a:cxn ang="0">
                  <a:pos x="41" y="105"/>
                </a:cxn>
                <a:cxn ang="0">
                  <a:pos x="19" y="146"/>
                </a:cxn>
                <a:cxn ang="0">
                  <a:pos x="5" y="191"/>
                </a:cxn>
                <a:cxn ang="0">
                  <a:pos x="0" y="235"/>
                </a:cxn>
                <a:cxn ang="0">
                  <a:pos x="4" y="281"/>
                </a:cxn>
                <a:cxn ang="0">
                  <a:pos x="17" y="323"/>
                </a:cxn>
                <a:cxn ang="0">
                  <a:pos x="38" y="365"/>
                </a:cxn>
                <a:cxn ang="0">
                  <a:pos x="68" y="401"/>
                </a:cxn>
                <a:cxn ang="0">
                  <a:pos x="105" y="433"/>
                </a:cxn>
                <a:cxn ang="0">
                  <a:pos x="147" y="456"/>
                </a:cxn>
                <a:cxn ang="0">
                  <a:pos x="191" y="469"/>
                </a:cxn>
                <a:cxn ang="0">
                  <a:pos x="237" y="474"/>
                </a:cxn>
                <a:cxn ang="0">
                  <a:pos x="283" y="470"/>
                </a:cxn>
                <a:cxn ang="0">
                  <a:pos x="327" y="457"/>
                </a:cxn>
                <a:cxn ang="0">
                  <a:pos x="368" y="437"/>
                </a:cxn>
                <a:cxn ang="0">
                  <a:pos x="404" y="408"/>
                </a:cxn>
                <a:cxn ang="0">
                  <a:pos x="436" y="371"/>
                </a:cxn>
                <a:cxn ang="0">
                  <a:pos x="462" y="322"/>
                </a:cxn>
                <a:cxn ang="0">
                  <a:pos x="473" y="279"/>
                </a:cxn>
                <a:cxn ang="0">
                  <a:pos x="476" y="248"/>
                </a:cxn>
                <a:cxn ang="0">
                  <a:pos x="476" y="216"/>
                </a:cxn>
                <a:cxn ang="0">
                  <a:pos x="469" y="182"/>
                </a:cxn>
                <a:cxn ang="0">
                  <a:pos x="458" y="147"/>
                </a:cxn>
                <a:cxn ang="0">
                  <a:pos x="404" y="198"/>
                </a:cxn>
                <a:cxn ang="0">
                  <a:pos x="411" y="234"/>
                </a:cxn>
                <a:cxn ang="0">
                  <a:pos x="410" y="270"/>
                </a:cxn>
                <a:cxn ang="0">
                  <a:pos x="401" y="305"/>
                </a:cxn>
                <a:cxn ang="0">
                  <a:pos x="385" y="336"/>
                </a:cxn>
                <a:cxn ang="0">
                  <a:pos x="363" y="362"/>
                </a:cxn>
                <a:cxn ang="0">
                  <a:pos x="337" y="382"/>
                </a:cxn>
                <a:cxn ang="0">
                  <a:pos x="308" y="397"/>
                </a:cxn>
                <a:cxn ang="0">
                  <a:pos x="275" y="406"/>
                </a:cxn>
                <a:cxn ang="0">
                  <a:pos x="242" y="409"/>
                </a:cxn>
                <a:cxn ang="0">
                  <a:pos x="208" y="405"/>
                </a:cxn>
                <a:cxn ang="0">
                  <a:pos x="175" y="395"/>
                </a:cxn>
                <a:cxn ang="0">
                  <a:pos x="143" y="378"/>
                </a:cxn>
                <a:cxn ang="0">
                  <a:pos x="115" y="355"/>
                </a:cxn>
                <a:cxn ang="0">
                  <a:pos x="94" y="329"/>
                </a:cxn>
                <a:cxn ang="0">
                  <a:pos x="77" y="298"/>
                </a:cxn>
                <a:cxn ang="0">
                  <a:pos x="68" y="267"/>
                </a:cxn>
                <a:cxn ang="0">
                  <a:pos x="63" y="234"/>
                </a:cxn>
                <a:cxn ang="0">
                  <a:pos x="67" y="202"/>
                </a:cxn>
                <a:cxn ang="0">
                  <a:pos x="76" y="169"/>
                </a:cxn>
                <a:cxn ang="0">
                  <a:pos x="93" y="138"/>
                </a:cxn>
                <a:cxn ang="0">
                  <a:pos x="109" y="117"/>
                </a:cxn>
                <a:cxn ang="0">
                  <a:pos x="145" y="90"/>
                </a:cxn>
                <a:cxn ang="0">
                  <a:pos x="181" y="75"/>
                </a:cxn>
                <a:cxn ang="0">
                  <a:pos x="217" y="67"/>
                </a:cxn>
              </a:cxnLst>
              <a:rect l="0" t="0" r="r" b="b"/>
              <a:pathLst>
                <a:path w="476" h="474">
                  <a:moveTo>
                    <a:pt x="263" y="1"/>
                  </a:moveTo>
                  <a:lnTo>
                    <a:pt x="244" y="0"/>
                  </a:lnTo>
                  <a:lnTo>
                    <a:pt x="219" y="0"/>
                  </a:lnTo>
                  <a:lnTo>
                    <a:pt x="189" y="4"/>
                  </a:lnTo>
                  <a:lnTo>
                    <a:pt x="174" y="8"/>
                  </a:lnTo>
                  <a:lnTo>
                    <a:pt x="157" y="14"/>
                  </a:lnTo>
                  <a:lnTo>
                    <a:pt x="135" y="23"/>
                  </a:lnTo>
                  <a:lnTo>
                    <a:pt x="117" y="33"/>
                  </a:lnTo>
                  <a:lnTo>
                    <a:pt x="99" y="44"/>
                  </a:lnTo>
                  <a:lnTo>
                    <a:pt x="85" y="56"/>
                  </a:lnTo>
                  <a:lnTo>
                    <a:pt x="71" y="69"/>
                  </a:lnTo>
                  <a:lnTo>
                    <a:pt x="59" y="81"/>
                  </a:lnTo>
                  <a:lnTo>
                    <a:pt x="49" y="94"/>
                  </a:lnTo>
                  <a:lnTo>
                    <a:pt x="41" y="105"/>
                  </a:lnTo>
                  <a:lnTo>
                    <a:pt x="29" y="126"/>
                  </a:lnTo>
                  <a:lnTo>
                    <a:pt x="19" y="146"/>
                  </a:lnTo>
                  <a:lnTo>
                    <a:pt x="10" y="168"/>
                  </a:lnTo>
                  <a:lnTo>
                    <a:pt x="5" y="191"/>
                  </a:lnTo>
                  <a:lnTo>
                    <a:pt x="1" y="213"/>
                  </a:lnTo>
                  <a:lnTo>
                    <a:pt x="0" y="235"/>
                  </a:lnTo>
                  <a:lnTo>
                    <a:pt x="1" y="258"/>
                  </a:lnTo>
                  <a:lnTo>
                    <a:pt x="4" y="281"/>
                  </a:lnTo>
                  <a:lnTo>
                    <a:pt x="10" y="303"/>
                  </a:lnTo>
                  <a:lnTo>
                    <a:pt x="17" y="323"/>
                  </a:lnTo>
                  <a:lnTo>
                    <a:pt x="26" y="345"/>
                  </a:lnTo>
                  <a:lnTo>
                    <a:pt x="38" y="365"/>
                  </a:lnTo>
                  <a:lnTo>
                    <a:pt x="51" y="384"/>
                  </a:lnTo>
                  <a:lnTo>
                    <a:pt x="68" y="401"/>
                  </a:lnTo>
                  <a:lnTo>
                    <a:pt x="85" y="418"/>
                  </a:lnTo>
                  <a:lnTo>
                    <a:pt x="105" y="433"/>
                  </a:lnTo>
                  <a:lnTo>
                    <a:pt x="125" y="445"/>
                  </a:lnTo>
                  <a:lnTo>
                    <a:pt x="147" y="456"/>
                  </a:lnTo>
                  <a:lnTo>
                    <a:pt x="169" y="463"/>
                  </a:lnTo>
                  <a:lnTo>
                    <a:pt x="191" y="469"/>
                  </a:lnTo>
                  <a:lnTo>
                    <a:pt x="214" y="472"/>
                  </a:lnTo>
                  <a:lnTo>
                    <a:pt x="237" y="474"/>
                  </a:lnTo>
                  <a:lnTo>
                    <a:pt x="261" y="473"/>
                  </a:lnTo>
                  <a:lnTo>
                    <a:pt x="283" y="470"/>
                  </a:lnTo>
                  <a:lnTo>
                    <a:pt x="305" y="464"/>
                  </a:lnTo>
                  <a:lnTo>
                    <a:pt x="327" y="457"/>
                  </a:lnTo>
                  <a:lnTo>
                    <a:pt x="348" y="448"/>
                  </a:lnTo>
                  <a:lnTo>
                    <a:pt x="368" y="437"/>
                  </a:lnTo>
                  <a:lnTo>
                    <a:pt x="387" y="424"/>
                  </a:lnTo>
                  <a:lnTo>
                    <a:pt x="404" y="408"/>
                  </a:lnTo>
                  <a:lnTo>
                    <a:pt x="420" y="391"/>
                  </a:lnTo>
                  <a:lnTo>
                    <a:pt x="436" y="371"/>
                  </a:lnTo>
                  <a:lnTo>
                    <a:pt x="449" y="348"/>
                  </a:lnTo>
                  <a:lnTo>
                    <a:pt x="462" y="322"/>
                  </a:lnTo>
                  <a:lnTo>
                    <a:pt x="469" y="294"/>
                  </a:lnTo>
                  <a:lnTo>
                    <a:pt x="473" y="279"/>
                  </a:lnTo>
                  <a:lnTo>
                    <a:pt x="476" y="264"/>
                  </a:lnTo>
                  <a:lnTo>
                    <a:pt x="476" y="248"/>
                  </a:lnTo>
                  <a:lnTo>
                    <a:pt x="476" y="232"/>
                  </a:lnTo>
                  <a:lnTo>
                    <a:pt x="476" y="216"/>
                  </a:lnTo>
                  <a:lnTo>
                    <a:pt x="473" y="198"/>
                  </a:lnTo>
                  <a:lnTo>
                    <a:pt x="469" y="182"/>
                  </a:lnTo>
                  <a:lnTo>
                    <a:pt x="465" y="165"/>
                  </a:lnTo>
                  <a:lnTo>
                    <a:pt x="458" y="147"/>
                  </a:lnTo>
                  <a:lnTo>
                    <a:pt x="451" y="130"/>
                  </a:lnTo>
                  <a:lnTo>
                    <a:pt x="404" y="198"/>
                  </a:lnTo>
                  <a:lnTo>
                    <a:pt x="407" y="216"/>
                  </a:lnTo>
                  <a:lnTo>
                    <a:pt x="411" y="234"/>
                  </a:lnTo>
                  <a:lnTo>
                    <a:pt x="412" y="253"/>
                  </a:lnTo>
                  <a:lnTo>
                    <a:pt x="410" y="270"/>
                  </a:lnTo>
                  <a:lnTo>
                    <a:pt x="406" y="287"/>
                  </a:lnTo>
                  <a:lnTo>
                    <a:pt x="401" y="305"/>
                  </a:lnTo>
                  <a:lnTo>
                    <a:pt x="393" y="321"/>
                  </a:lnTo>
                  <a:lnTo>
                    <a:pt x="385" y="336"/>
                  </a:lnTo>
                  <a:lnTo>
                    <a:pt x="375" y="349"/>
                  </a:lnTo>
                  <a:lnTo>
                    <a:pt x="363" y="362"/>
                  </a:lnTo>
                  <a:lnTo>
                    <a:pt x="351" y="373"/>
                  </a:lnTo>
                  <a:lnTo>
                    <a:pt x="337" y="382"/>
                  </a:lnTo>
                  <a:lnTo>
                    <a:pt x="323" y="391"/>
                  </a:lnTo>
                  <a:lnTo>
                    <a:pt x="308" y="397"/>
                  </a:lnTo>
                  <a:lnTo>
                    <a:pt x="291" y="403"/>
                  </a:lnTo>
                  <a:lnTo>
                    <a:pt x="275" y="406"/>
                  </a:lnTo>
                  <a:lnTo>
                    <a:pt x="259" y="408"/>
                  </a:lnTo>
                  <a:lnTo>
                    <a:pt x="242" y="409"/>
                  </a:lnTo>
                  <a:lnTo>
                    <a:pt x="225" y="407"/>
                  </a:lnTo>
                  <a:lnTo>
                    <a:pt x="208" y="405"/>
                  </a:lnTo>
                  <a:lnTo>
                    <a:pt x="191" y="400"/>
                  </a:lnTo>
                  <a:lnTo>
                    <a:pt x="175" y="395"/>
                  </a:lnTo>
                  <a:lnTo>
                    <a:pt x="158" y="387"/>
                  </a:lnTo>
                  <a:lnTo>
                    <a:pt x="143" y="378"/>
                  </a:lnTo>
                  <a:lnTo>
                    <a:pt x="128" y="367"/>
                  </a:lnTo>
                  <a:lnTo>
                    <a:pt x="115" y="355"/>
                  </a:lnTo>
                  <a:lnTo>
                    <a:pt x="104" y="342"/>
                  </a:lnTo>
                  <a:lnTo>
                    <a:pt x="94" y="329"/>
                  </a:lnTo>
                  <a:lnTo>
                    <a:pt x="85" y="313"/>
                  </a:lnTo>
                  <a:lnTo>
                    <a:pt x="77" y="298"/>
                  </a:lnTo>
                  <a:lnTo>
                    <a:pt x="71" y="283"/>
                  </a:lnTo>
                  <a:lnTo>
                    <a:pt x="68" y="267"/>
                  </a:lnTo>
                  <a:lnTo>
                    <a:pt x="64" y="251"/>
                  </a:lnTo>
                  <a:lnTo>
                    <a:pt x="63" y="234"/>
                  </a:lnTo>
                  <a:lnTo>
                    <a:pt x="64" y="218"/>
                  </a:lnTo>
                  <a:lnTo>
                    <a:pt x="67" y="202"/>
                  </a:lnTo>
                  <a:lnTo>
                    <a:pt x="71" y="184"/>
                  </a:lnTo>
                  <a:lnTo>
                    <a:pt x="76" y="169"/>
                  </a:lnTo>
                  <a:lnTo>
                    <a:pt x="83" y="153"/>
                  </a:lnTo>
                  <a:lnTo>
                    <a:pt x="93" y="138"/>
                  </a:lnTo>
                  <a:lnTo>
                    <a:pt x="100" y="127"/>
                  </a:lnTo>
                  <a:lnTo>
                    <a:pt x="109" y="117"/>
                  </a:lnTo>
                  <a:lnTo>
                    <a:pt x="127" y="101"/>
                  </a:lnTo>
                  <a:lnTo>
                    <a:pt x="145" y="90"/>
                  </a:lnTo>
                  <a:lnTo>
                    <a:pt x="163" y="80"/>
                  </a:lnTo>
                  <a:lnTo>
                    <a:pt x="181" y="75"/>
                  </a:lnTo>
                  <a:lnTo>
                    <a:pt x="196" y="70"/>
                  </a:lnTo>
                  <a:lnTo>
                    <a:pt x="217" y="67"/>
                  </a:lnTo>
                  <a:lnTo>
                    <a:pt x="26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" name="Freeform 29"/>
            <p:cNvSpPr>
              <a:spLocks noEditPoints="1"/>
            </p:cNvSpPr>
            <p:nvPr/>
          </p:nvSpPr>
          <p:spPr bwMode="auto">
            <a:xfrm>
              <a:off x="1775" y="998"/>
              <a:ext cx="244" cy="245"/>
            </a:xfrm>
            <a:custGeom>
              <a:avLst/>
              <a:gdLst/>
              <a:ahLst/>
              <a:cxnLst>
                <a:cxn ang="0">
                  <a:pos x="490" y="201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202" y="491"/>
                </a:cxn>
                <a:cxn ang="0">
                  <a:pos x="252" y="441"/>
                </a:cxn>
                <a:cxn ang="0">
                  <a:pos x="192" y="308"/>
                </a:cxn>
                <a:cxn ang="0">
                  <a:pos x="308" y="192"/>
                </a:cxn>
                <a:cxn ang="0">
                  <a:pos x="440" y="252"/>
                </a:cxn>
                <a:cxn ang="0">
                  <a:pos x="490" y="201"/>
                </a:cxn>
                <a:cxn ang="0">
                  <a:pos x="165" y="249"/>
                </a:cxn>
                <a:cxn ang="0">
                  <a:pos x="83" y="83"/>
                </a:cxn>
                <a:cxn ang="0">
                  <a:pos x="84" y="81"/>
                </a:cxn>
                <a:cxn ang="0">
                  <a:pos x="249" y="165"/>
                </a:cxn>
                <a:cxn ang="0">
                  <a:pos x="165" y="249"/>
                </a:cxn>
              </a:cxnLst>
              <a:rect l="0" t="0" r="r" b="b"/>
              <a:pathLst>
                <a:path w="490" h="491">
                  <a:moveTo>
                    <a:pt x="490" y="20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202" y="491"/>
                  </a:lnTo>
                  <a:lnTo>
                    <a:pt x="252" y="441"/>
                  </a:lnTo>
                  <a:lnTo>
                    <a:pt x="192" y="308"/>
                  </a:lnTo>
                  <a:lnTo>
                    <a:pt x="308" y="192"/>
                  </a:lnTo>
                  <a:lnTo>
                    <a:pt x="440" y="252"/>
                  </a:lnTo>
                  <a:lnTo>
                    <a:pt x="490" y="201"/>
                  </a:lnTo>
                  <a:close/>
                  <a:moveTo>
                    <a:pt x="165" y="249"/>
                  </a:moveTo>
                  <a:lnTo>
                    <a:pt x="83" y="83"/>
                  </a:lnTo>
                  <a:lnTo>
                    <a:pt x="84" y="81"/>
                  </a:lnTo>
                  <a:lnTo>
                    <a:pt x="249" y="165"/>
                  </a:lnTo>
                  <a:lnTo>
                    <a:pt x="165" y="2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" name="Freeform 30"/>
            <p:cNvSpPr>
              <a:spLocks noEditPoints="1"/>
            </p:cNvSpPr>
            <p:nvPr/>
          </p:nvSpPr>
          <p:spPr bwMode="auto">
            <a:xfrm>
              <a:off x="1935" y="806"/>
              <a:ext cx="238" cy="239"/>
            </a:xfrm>
            <a:custGeom>
              <a:avLst/>
              <a:gdLst/>
              <a:ahLst/>
              <a:cxnLst>
                <a:cxn ang="0">
                  <a:pos x="398" y="61"/>
                </a:cxn>
                <a:cxn ang="0">
                  <a:pos x="339" y="22"/>
                </a:cxn>
                <a:cxn ang="0">
                  <a:pos x="274" y="2"/>
                </a:cxn>
                <a:cxn ang="0">
                  <a:pos x="204" y="2"/>
                </a:cxn>
                <a:cxn ang="0">
                  <a:pos x="137" y="23"/>
                </a:cxn>
                <a:cxn ang="0">
                  <a:pos x="75" y="65"/>
                </a:cxn>
                <a:cxn ang="0">
                  <a:pos x="30" y="123"/>
                </a:cxn>
                <a:cxn ang="0">
                  <a:pos x="5" y="187"/>
                </a:cxn>
                <a:cxn ang="0">
                  <a:pos x="0" y="255"/>
                </a:cxn>
                <a:cxn ang="0">
                  <a:pos x="14" y="321"/>
                </a:cxn>
                <a:cxn ang="0">
                  <a:pos x="47" y="382"/>
                </a:cxn>
                <a:cxn ang="0">
                  <a:pos x="97" y="431"/>
                </a:cxn>
                <a:cxn ang="0">
                  <a:pos x="158" y="462"/>
                </a:cxn>
                <a:cxn ang="0">
                  <a:pos x="225" y="476"/>
                </a:cxn>
                <a:cxn ang="0">
                  <a:pos x="294" y="470"/>
                </a:cxn>
                <a:cxn ang="0">
                  <a:pos x="361" y="443"/>
                </a:cxn>
                <a:cxn ang="0">
                  <a:pos x="418" y="395"/>
                </a:cxn>
                <a:cxn ang="0">
                  <a:pos x="456" y="335"/>
                </a:cxn>
                <a:cxn ang="0">
                  <a:pos x="475" y="269"/>
                </a:cxn>
                <a:cxn ang="0">
                  <a:pos x="473" y="201"/>
                </a:cxn>
                <a:cxn ang="0">
                  <a:pos x="454" y="136"/>
                </a:cxn>
                <a:cxn ang="0">
                  <a:pos x="377" y="137"/>
                </a:cxn>
                <a:cxn ang="0">
                  <a:pos x="398" y="175"/>
                </a:cxn>
                <a:cxn ang="0">
                  <a:pos x="411" y="220"/>
                </a:cxn>
                <a:cxn ang="0">
                  <a:pos x="411" y="270"/>
                </a:cxn>
                <a:cxn ang="0">
                  <a:pos x="395" y="320"/>
                </a:cxn>
                <a:cxn ang="0">
                  <a:pos x="361" y="366"/>
                </a:cxn>
                <a:cxn ang="0">
                  <a:pos x="309" y="400"/>
                </a:cxn>
                <a:cxn ang="0">
                  <a:pos x="255" y="415"/>
                </a:cxn>
                <a:cxn ang="0">
                  <a:pos x="204" y="410"/>
                </a:cxn>
                <a:cxn ang="0">
                  <a:pos x="159" y="392"/>
                </a:cxn>
                <a:cxn ang="0">
                  <a:pos x="121" y="364"/>
                </a:cxn>
                <a:cxn ang="0">
                  <a:pos x="94" y="330"/>
                </a:cxn>
                <a:cxn ang="0">
                  <a:pos x="74" y="290"/>
                </a:cxn>
                <a:cxn ang="0">
                  <a:pos x="64" y="241"/>
                </a:cxn>
                <a:cxn ang="0">
                  <a:pos x="69" y="191"/>
                </a:cxn>
                <a:cxn ang="0">
                  <a:pos x="89" y="142"/>
                </a:cxn>
                <a:cxn ang="0">
                  <a:pos x="133" y="98"/>
                </a:cxn>
                <a:cxn ang="0">
                  <a:pos x="184" y="70"/>
                </a:cxn>
                <a:cxn ang="0">
                  <a:pos x="237" y="63"/>
                </a:cxn>
                <a:cxn ang="0">
                  <a:pos x="287" y="72"/>
                </a:cxn>
                <a:cxn ang="0">
                  <a:pos x="330" y="93"/>
                </a:cxn>
                <a:cxn ang="0">
                  <a:pos x="366" y="125"/>
                </a:cxn>
              </a:cxnLst>
              <a:rect l="0" t="0" r="r" b="b"/>
              <a:pathLst>
                <a:path w="477" h="476">
                  <a:moveTo>
                    <a:pt x="430" y="95"/>
                  </a:moveTo>
                  <a:lnTo>
                    <a:pt x="414" y="78"/>
                  </a:lnTo>
                  <a:lnTo>
                    <a:pt x="398" y="61"/>
                  </a:lnTo>
                  <a:lnTo>
                    <a:pt x="379" y="45"/>
                  </a:lnTo>
                  <a:lnTo>
                    <a:pt x="360" y="32"/>
                  </a:lnTo>
                  <a:lnTo>
                    <a:pt x="339" y="22"/>
                  </a:lnTo>
                  <a:lnTo>
                    <a:pt x="318" y="13"/>
                  </a:lnTo>
                  <a:lnTo>
                    <a:pt x="295" y="6"/>
                  </a:lnTo>
                  <a:lnTo>
                    <a:pt x="274" y="2"/>
                  </a:lnTo>
                  <a:lnTo>
                    <a:pt x="251" y="0"/>
                  </a:lnTo>
                  <a:lnTo>
                    <a:pt x="228" y="0"/>
                  </a:lnTo>
                  <a:lnTo>
                    <a:pt x="204" y="2"/>
                  </a:lnTo>
                  <a:lnTo>
                    <a:pt x="183" y="6"/>
                  </a:lnTo>
                  <a:lnTo>
                    <a:pt x="160" y="13"/>
                  </a:lnTo>
                  <a:lnTo>
                    <a:pt x="137" y="23"/>
                  </a:lnTo>
                  <a:lnTo>
                    <a:pt x="115" y="35"/>
                  </a:lnTo>
                  <a:lnTo>
                    <a:pt x="95" y="49"/>
                  </a:lnTo>
                  <a:lnTo>
                    <a:pt x="75" y="65"/>
                  </a:lnTo>
                  <a:lnTo>
                    <a:pt x="58" y="82"/>
                  </a:lnTo>
                  <a:lnTo>
                    <a:pt x="43" y="102"/>
                  </a:lnTo>
                  <a:lnTo>
                    <a:pt x="30" y="123"/>
                  </a:lnTo>
                  <a:lnTo>
                    <a:pt x="19" y="143"/>
                  </a:lnTo>
                  <a:lnTo>
                    <a:pt x="11" y="165"/>
                  </a:lnTo>
                  <a:lnTo>
                    <a:pt x="5" y="187"/>
                  </a:lnTo>
                  <a:lnTo>
                    <a:pt x="1" y="209"/>
                  </a:lnTo>
                  <a:lnTo>
                    <a:pt x="0" y="232"/>
                  </a:lnTo>
                  <a:lnTo>
                    <a:pt x="0" y="255"/>
                  </a:lnTo>
                  <a:lnTo>
                    <a:pt x="4" y="278"/>
                  </a:lnTo>
                  <a:lnTo>
                    <a:pt x="7" y="299"/>
                  </a:lnTo>
                  <a:lnTo>
                    <a:pt x="14" y="321"/>
                  </a:lnTo>
                  <a:lnTo>
                    <a:pt x="24" y="343"/>
                  </a:lnTo>
                  <a:lnTo>
                    <a:pt x="35" y="364"/>
                  </a:lnTo>
                  <a:lnTo>
                    <a:pt x="47" y="382"/>
                  </a:lnTo>
                  <a:lnTo>
                    <a:pt x="62" y="400"/>
                  </a:lnTo>
                  <a:lnTo>
                    <a:pt x="78" y="417"/>
                  </a:lnTo>
                  <a:lnTo>
                    <a:pt x="97" y="431"/>
                  </a:lnTo>
                  <a:lnTo>
                    <a:pt x="116" y="444"/>
                  </a:lnTo>
                  <a:lnTo>
                    <a:pt x="136" y="454"/>
                  </a:lnTo>
                  <a:lnTo>
                    <a:pt x="158" y="462"/>
                  </a:lnTo>
                  <a:lnTo>
                    <a:pt x="179" y="469"/>
                  </a:lnTo>
                  <a:lnTo>
                    <a:pt x="202" y="474"/>
                  </a:lnTo>
                  <a:lnTo>
                    <a:pt x="225" y="476"/>
                  </a:lnTo>
                  <a:lnTo>
                    <a:pt x="248" y="476"/>
                  </a:lnTo>
                  <a:lnTo>
                    <a:pt x="271" y="475"/>
                  </a:lnTo>
                  <a:lnTo>
                    <a:pt x="294" y="470"/>
                  </a:lnTo>
                  <a:lnTo>
                    <a:pt x="316" y="463"/>
                  </a:lnTo>
                  <a:lnTo>
                    <a:pt x="339" y="454"/>
                  </a:lnTo>
                  <a:lnTo>
                    <a:pt x="361" y="443"/>
                  </a:lnTo>
                  <a:lnTo>
                    <a:pt x="381" y="429"/>
                  </a:lnTo>
                  <a:lnTo>
                    <a:pt x="401" y="412"/>
                  </a:lnTo>
                  <a:lnTo>
                    <a:pt x="418" y="395"/>
                  </a:lnTo>
                  <a:lnTo>
                    <a:pt x="433" y="375"/>
                  </a:lnTo>
                  <a:lnTo>
                    <a:pt x="445" y="356"/>
                  </a:lnTo>
                  <a:lnTo>
                    <a:pt x="456" y="335"/>
                  </a:lnTo>
                  <a:lnTo>
                    <a:pt x="465" y="314"/>
                  </a:lnTo>
                  <a:lnTo>
                    <a:pt x="470" y="292"/>
                  </a:lnTo>
                  <a:lnTo>
                    <a:pt x="475" y="269"/>
                  </a:lnTo>
                  <a:lnTo>
                    <a:pt x="477" y="246"/>
                  </a:lnTo>
                  <a:lnTo>
                    <a:pt x="477" y="223"/>
                  </a:lnTo>
                  <a:lnTo>
                    <a:pt x="473" y="201"/>
                  </a:lnTo>
                  <a:lnTo>
                    <a:pt x="469" y="178"/>
                  </a:lnTo>
                  <a:lnTo>
                    <a:pt x="463" y="156"/>
                  </a:lnTo>
                  <a:lnTo>
                    <a:pt x="454" y="136"/>
                  </a:lnTo>
                  <a:lnTo>
                    <a:pt x="442" y="115"/>
                  </a:lnTo>
                  <a:lnTo>
                    <a:pt x="430" y="95"/>
                  </a:lnTo>
                  <a:close/>
                  <a:moveTo>
                    <a:pt x="377" y="137"/>
                  </a:moveTo>
                  <a:lnTo>
                    <a:pt x="383" y="149"/>
                  </a:lnTo>
                  <a:lnTo>
                    <a:pt x="391" y="161"/>
                  </a:lnTo>
                  <a:lnTo>
                    <a:pt x="398" y="175"/>
                  </a:lnTo>
                  <a:lnTo>
                    <a:pt x="403" y="189"/>
                  </a:lnTo>
                  <a:lnTo>
                    <a:pt x="407" y="204"/>
                  </a:lnTo>
                  <a:lnTo>
                    <a:pt x="411" y="220"/>
                  </a:lnTo>
                  <a:lnTo>
                    <a:pt x="413" y="237"/>
                  </a:lnTo>
                  <a:lnTo>
                    <a:pt x="413" y="253"/>
                  </a:lnTo>
                  <a:lnTo>
                    <a:pt x="411" y="270"/>
                  </a:lnTo>
                  <a:lnTo>
                    <a:pt x="407" y="286"/>
                  </a:lnTo>
                  <a:lnTo>
                    <a:pt x="402" y="304"/>
                  </a:lnTo>
                  <a:lnTo>
                    <a:pt x="395" y="320"/>
                  </a:lnTo>
                  <a:lnTo>
                    <a:pt x="387" y="335"/>
                  </a:lnTo>
                  <a:lnTo>
                    <a:pt x="375" y="350"/>
                  </a:lnTo>
                  <a:lnTo>
                    <a:pt x="361" y="366"/>
                  </a:lnTo>
                  <a:lnTo>
                    <a:pt x="344" y="380"/>
                  </a:lnTo>
                  <a:lnTo>
                    <a:pt x="326" y="392"/>
                  </a:lnTo>
                  <a:lnTo>
                    <a:pt x="309" y="400"/>
                  </a:lnTo>
                  <a:lnTo>
                    <a:pt x="290" y="407"/>
                  </a:lnTo>
                  <a:lnTo>
                    <a:pt x="273" y="411"/>
                  </a:lnTo>
                  <a:lnTo>
                    <a:pt x="255" y="415"/>
                  </a:lnTo>
                  <a:lnTo>
                    <a:pt x="238" y="415"/>
                  </a:lnTo>
                  <a:lnTo>
                    <a:pt x="222" y="413"/>
                  </a:lnTo>
                  <a:lnTo>
                    <a:pt x="204" y="410"/>
                  </a:lnTo>
                  <a:lnTo>
                    <a:pt x="188" y="405"/>
                  </a:lnTo>
                  <a:lnTo>
                    <a:pt x="173" y="399"/>
                  </a:lnTo>
                  <a:lnTo>
                    <a:pt x="159" y="392"/>
                  </a:lnTo>
                  <a:lnTo>
                    <a:pt x="145" y="383"/>
                  </a:lnTo>
                  <a:lnTo>
                    <a:pt x="133" y="373"/>
                  </a:lnTo>
                  <a:lnTo>
                    <a:pt x="121" y="364"/>
                  </a:lnTo>
                  <a:lnTo>
                    <a:pt x="111" y="354"/>
                  </a:lnTo>
                  <a:lnTo>
                    <a:pt x="101" y="342"/>
                  </a:lnTo>
                  <a:lnTo>
                    <a:pt x="94" y="330"/>
                  </a:lnTo>
                  <a:lnTo>
                    <a:pt x="86" y="318"/>
                  </a:lnTo>
                  <a:lnTo>
                    <a:pt x="80" y="304"/>
                  </a:lnTo>
                  <a:lnTo>
                    <a:pt x="74" y="290"/>
                  </a:lnTo>
                  <a:lnTo>
                    <a:pt x="70" y="273"/>
                  </a:lnTo>
                  <a:lnTo>
                    <a:pt x="66" y="257"/>
                  </a:lnTo>
                  <a:lnTo>
                    <a:pt x="64" y="241"/>
                  </a:lnTo>
                  <a:lnTo>
                    <a:pt x="64" y="225"/>
                  </a:lnTo>
                  <a:lnTo>
                    <a:pt x="65" y="207"/>
                  </a:lnTo>
                  <a:lnTo>
                    <a:pt x="69" y="191"/>
                  </a:lnTo>
                  <a:lnTo>
                    <a:pt x="74" y="175"/>
                  </a:lnTo>
                  <a:lnTo>
                    <a:pt x="81" y="157"/>
                  </a:lnTo>
                  <a:lnTo>
                    <a:pt x="89" y="142"/>
                  </a:lnTo>
                  <a:lnTo>
                    <a:pt x="101" y="126"/>
                  </a:lnTo>
                  <a:lnTo>
                    <a:pt x="115" y="112"/>
                  </a:lnTo>
                  <a:lnTo>
                    <a:pt x="133" y="98"/>
                  </a:lnTo>
                  <a:lnTo>
                    <a:pt x="149" y="86"/>
                  </a:lnTo>
                  <a:lnTo>
                    <a:pt x="166" y="77"/>
                  </a:lnTo>
                  <a:lnTo>
                    <a:pt x="184" y="70"/>
                  </a:lnTo>
                  <a:lnTo>
                    <a:pt x="201" y="66"/>
                  </a:lnTo>
                  <a:lnTo>
                    <a:pt x="218" y="63"/>
                  </a:lnTo>
                  <a:lnTo>
                    <a:pt x="237" y="63"/>
                  </a:lnTo>
                  <a:lnTo>
                    <a:pt x="253" y="64"/>
                  </a:lnTo>
                  <a:lnTo>
                    <a:pt x="269" y="67"/>
                  </a:lnTo>
                  <a:lnTo>
                    <a:pt x="287" y="72"/>
                  </a:lnTo>
                  <a:lnTo>
                    <a:pt x="301" y="78"/>
                  </a:lnTo>
                  <a:lnTo>
                    <a:pt x="316" y="85"/>
                  </a:lnTo>
                  <a:lnTo>
                    <a:pt x="330" y="93"/>
                  </a:lnTo>
                  <a:lnTo>
                    <a:pt x="344" y="103"/>
                  </a:lnTo>
                  <a:lnTo>
                    <a:pt x="355" y="114"/>
                  </a:lnTo>
                  <a:lnTo>
                    <a:pt x="366" y="125"/>
                  </a:lnTo>
                  <a:lnTo>
                    <a:pt x="377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" name="Freeform 31"/>
            <p:cNvSpPr>
              <a:spLocks noEditPoints="1"/>
            </p:cNvSpPr>
            <p:nvPr/>
          </p:nvSpPr>
          <p:spPr bwMode="auto">
            <a:xfrm>
              <a:off x="2245" y="751"/>
              <a:ext cx="89" cy="89"/>
            </a:xfrm>
            <a:custGeom>
              <a:avLst/>
              <a:gdLst/>
              <a:ahLst/>
              <a:cxnLst>
                <a:cxn ang="0">
                  <a:pos x="102" y="139"/>
                </a:cxn>
                <a:cxn ang="0">
                  <a:pos x="82" y="139"/>
                </a:cxn>
                <a:cxn ang="0">
                  <a:pos x="64" y="133"/>
                </a:cxn>
                <a:cxn ang="0">
                  <a:pos x="49" y="120"/>
                </a:cxn>
                <a:cxn ang="0">
                  <a:pos x="40" y="101"/>
                </a:cxn>
                <a:cxn ang="0">
                  <a:pos x="39" y="82"/>
                </a:cxn>
                <a:cxn ang="0">
                  <a:pos x="44" y="63"/>
                </a:cxn>
                <a:cxn ang="0">
                  <a:pos x="58" y="48"/>
                </a:cxn>
                <a:cxn ang="0">
                  <a:pos x="76" y="38"/>
                </a:cxn>
                <a:cxn ang="0">
                  <a:pos x="96" y="38"/>
                </a:cxn>
                <a:cxn ang="0">
                  <a:pos x="114" y="45"/>
                </a:cxn>
                <a:cxn ang="0">
                  <a:pos x="129" y="58"/>
                </a:cxn>
                <a:cxn ang="0">
                  <a:pos x="138" y="76"/>
                </a:cxn>
                <a:cxn ang="0">
                  <a:pos x="139" y="96"/>
                </a:cxn>
                <a:cxn ang="0">
                  <a:pos x="132" y="115"/>
                </a:cxn>
                <a:cxn ang="0">
                  <a:pos x="120" y="130"/>
                </a:cxn>
                <a:cxn ang="0">
                  <a:pos x="128" y="168"/>
                </a:cxn>
                <a:cxn ang="0">
                  <a:pos x="156" y="147"/>
                </a:cxn>
                <a:cxn ang="0">
                  <a:pos x="173" y="117"/>
                </a:cxn>
                <a:cxn ang="0">
                  <a:pos x="178" y="85"/>
                </a:cxn>
                <a:cxn ang="0">
                  <a:pos x="168" y="50"/>
                </a:cxn>
                <a:cxn ang="0">
                  <a:pos x="148" y="22"/>
                </a:cxn>
                <a:cxn ang="0">
                  <a:pos x="118" y="4"/>
                </a:cxn>
                <a:cxn ang="0">
                  <a:pos x="85" y="0"/>
                </a:cxn>
                <a:cxn ang="0">
                  <a:pos x="50" y="10"/>
                </a:cxn>
                <a:cxn ang="0">
                  <a:pos x="22" y="31"/>
                </a:cxn>
                <a:cxn ang="0">
                  <a:pos x="4" y="60"/>
                </a:cxn>
                <a:cxn ang="0">
                  <a:pos x="0" y="94"/>
                </a:cxn>
                <a:cxn ang="0">
                  <a:pos x="10" y="128"/>
                </a:cxn>
                <a:cxn ang="0">
                  <a:pos x="30" y="156"/>
                </a:cxn>
                <a:cxn ang="0">
                  <a:pos x="61" y="173"/>
                </a:cxn>
                <a:cxn ang="0">
                  <a:pos x="93" y="178"/>
                </a:cxn>
                <a:cxn ang="0">
                  <a:pos x="128" y="168"/>
                </a:cxn>
              </a:cxnLst>
              <a:rect l="0" t="0" r="r" b="b"/>
              <a:pathLst>
                <a:path w="178" h="178">
                  <a:moveTo>
                    <a:pt x="112" y="136"/>
                  </a:moveTo>
                  <a:lnTo>
                    <a:pt x="102" y="139"/>
                  </a:lnTo>
                  <a:lnTo>
                    <a:pt x="92" y="140"/>
                  </a:lnTo>
                  <a:lnTo>
                    <a:pt x="82" y="139"/>
                  </a:lnTo>
                  <a:lnTo>
                    <a:pt x="73" y="137"/>
                  </a:lnTo>
                  <a:lnTo>
                    <a:pt x="64" y="133"/>
                  </a:lnTo>
                  <a:lnTo>
                    <a:pt x="56" y="127"/>
                  </a:lnTo>
                  <a:lnTo>
                    <a:pt x="49" y="120"/>
                  </a:lnTo>
                  <a:lnTo>
                    <a:pt x="43" y="110"/>
                  </a:lnTo>
                  <a:lnTo>
                    <a:pt x="40" y="101"/>
                  </a:lnTo>
                  <a:lnTo>
                    <a:pt x="39" y="91"/>
                  </a:lnTo>
                  <a:lnTo>
                    <a:pt x="39" y="82"/>
                  </a:lnTo>
                  <a:lnTo>
                    <a:pt x="41" y="72"/>
                  </a:lnTo>
                  <a:lnTo>
                    <a:pt x="44" y="63"/>
                  </a:lnTo>
                  <a:lnTo>
                    <a:pt x="50" y="54"/>
                  </a:lnTo>
                  <a:lnTo>
                    <a:pt x="58" y="48"/>
                  </a:lnTo>
                  <a:lnTo>
                    <a:pt x="66" y="41"/>
                  </a:lnTo>
                  <a:lnTo>
                    <a:pt x="76" y="38"/>
                  </a:lnTo>
                  <a:lnTo>
                    <a:pt x="86" y="37"/>
                  </a:lnTo>
                  <a:lnTo>
                    <a:pt x="96" y="38"/>
                  </a:lnTo>
                  <a:lnTo>
                    <a:pt x="105" y="40"/>
                  </a:lnTo>
                  <a:lnTo>
                    <a:pt x="114" y="45"/>
                  </a:lnTo>
                  <a:lnTo>
                    <a:pt x="122" y="50"/>
                  </a:lnTo>
                  <a:lnTo>
                    <a:pt x="129" y="58"/>
                  </a:lnTo>
                  <a:lnTo>
                    <a:pt x="133" y="66"/>
                  </a:lnTo>
                  <a:lnTo>
                    <a:pt x="138" y="76"/>
                  </a:lnTo>
                  <a:lnTo>
                    <a:pt x="139" y="86"/>
                  </a:lnTo>
                  <a:lnTo>
                    <a:pt x="139" y="96"/>
                  </a:lnTo>
                  <a:lnTo>
                    <a:pt x="137" y="107"/>
                  </a:lnTo>
                  <a:lnTo>
                    <a:pt x="132" y="115"/>
                  </a:lnTo>
                  <a:lnTo>
                    <a:pt x="128" y="124"/>
                  </a:lnTo>
                  <a:lnTo>
                    <a:pt x="120" y="130"/>
                  </a:lnTo>
                  <a:lnTo>
                    <a:pt x="112" y="136"/>
                  </a:lnTo>
                  <a:close/>
                  <a:moveTo>
                    <a:pt x="128" y="168"/>
                  </a:moveTo>
                  <a:lnTo>
                    <a:pt x="143" y="160"/>
                  </a:lnTo>
                  <a:lnTo>
                    <a:pt x="156" y="147"/>
                  </a:lnTo>
                  <a:lnTo>
                    <a:pt x="166" y="134"/>
                  </a:lnTo>
                  <a:lnTo>
                    <a:pt x="173" y="117"/>
                  </a:lnTo>
                  <a:lnTo>
                    <a:pt x="177" y="101"/>
                  </a:lnTo>
                  <a:lnTo>
                    <a:pt x="178" y="85"/>
                  </a:lnTo>
                  <a:lnTo>
                    <a:pt x="176" y="66"/>
                  </a:lnTo>
                  <a:lnTo>
                    <a:pt x="168" y="50"/>
                  </a:lnTo>
                  <a:lnTo>
                    <a:pt x="160" y="35"/>
                  </a:lnTo>
                  <a:lnTo>
                    <a:pt x="148" y="22"/>
                  </a:lnTo>
                  <a:lnTo>
                    <a:pt x="133" y="12"/>
                  </a:lnTo>
                  <a:lnTo>
                    <a:pt x="118" y="4"/>
                  </a:lnTo>
                  <a:lnTo>
                    <a:pt x="101" y="1"/>
                  </a:lnTo>
                  <a:lnTo>
                    <a:pt x="85" y="0"/>
                  </a:lnTo>
                  <a:lnTo>
                    <a:pt x="67" y="2"/>
                  </a:lnTo>
                  <a:lnTo>
                    <a:pt x="50" y="10"/>
                  </a:lnTo>
                  <a:lnTo>
                    <a:pt x="35" y="19"/>
                  </a:lnTo>
                  <a:lnTo>
                    <a:pt x="22" y="31"/>
                  </a:lnTo>
                  <a:lnTo>
                    <a:pt x="12" y="45"/>
                  </a:lnTo>
                  <a:lnTo>
                    <a:pt x="4" y="60"/>
                  </a:lnTo>
                  <a:lnTo>
                    <a:pt x="1" y="76"/>
                  </a:lnTo>
                  <a:lnTo>
                    <a:pt x="0" y="94"/>
                  </a:lnTo>
                  <a:lnTo>
                    <a:pt x="3" y="111"/>
                  </a:lnTo>
                  <a:lnTo>
                    <a:pt x="10" y="128"/>
                  </a:lnTo>
                  <a:lnTo>
                    <a:pt x="18" y="143"/>
                  </a:lnTo>
                  <a:lnTo>
                    <a:pt x="30" y="156"/>
                  </a:lnTo>
                  <a:lnTo>
                    <a:pt x="44" y="166"/>
                  </a:lnTo>
                  <a:lnTo>
                    <a:pt x="61" y="173"/>
                  </a:lnTo>
                  <a:lnTo>
                    <a:pt x="76" y="177"/>
                  </a:lnTo>
                  <a:lnTo>
                    <a:pt x="93" y="178"/>
                  </a:lnTo>
                  <a:lnTo>
                    <a:pt x="112" y="175"/>
                  </a:lnTo>
                  <a:lnTo>
                    <a:pt x="128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" name="Freeform 32"/>
            <p:cNvSpPr>
              <a:spLocks noEditPoints="1"/>
            </p:cNvSpPr>
            <p:nvPr/>
          </p:nvSpPr>
          <p:spPr bwMode="auto">
            <a:xfrm>
              <a:off x="2432" y="575"/>
              <a:ext cx="238" cy="238"/>
            </a:xfrm>
            <a:custGeom>
              <a:avLst/>
              <a:gdLst/>
              <a:ahLst/>
              <a:cxnLst>
                <a:cxn ang="0">
                  <a:pos x="452" y="133"/>
                </a:cxn>
                <a:cxn ang="0">
                  <a:pos x="413" y="75"/>
                </a:cxn>
                <a:cxn ang="0">
                  <a:pos x="360" y="33"/>
                </a:cxn>
                <a:cxn ang="0">
                  <a:pos x="297" y="8"/>
                </a:cxn>
                <a:cxn ang="0">
                  <a:pos x="226" y="0"/>
                </a:cxn>
                <a:cxn ang="0">
                  <a:pos x="152" y="18"/>
                </a:cxn>
                <a:cxn ang="0">
                  <a:pos x="89" y="54"/>
                </a:cxn>
                <a:cxn ang="0">
                  <a:pos x="42" y="105"/>
                </a:cxn>
                <a:cxn ang="0">
                  <a:pos x="11" y="165"/>
                </a:cxn>
                <a:cxn ang="0">
                  <a:pos x="0" y="233"/>
                </a:cxn>
                <a:cxn ang="0">
                  <a:pos x="8" y="301"/>
                </a:cxn>
                <a:cxn ang="0">
                  <a:pos x="36" y="365"/>
                </a:cxn>
                <a:cxn ang="0">
                  <a:pos x="80" y="416"/>
                </a:cxn>
                <a:cxn ang="0">
                  <a:pos x="136" y="455"/>
                </a:cxn>
                <a:cxn ang="0">
                  <a:pos x="203" y="475"/>
                </a:cxn>
                <a:cxn ang="0">
                  <a:pos x="275" y="474"/>
                </a:cxn>
                <a:cxn ang="0">
                  <a:pos x="347" y="452"/>
                </a:cxn>
                <a:cxn ang="0">
                  <a:pos x="404" y="411"/>
                </a:cxn>
                <a:cxn ang="0">
                  <a:pos x="446" y="355"/>
                </a:cxn>
                <a:cxn ang="0">
                  <a:pos x="470" y="292"/>
                </a:cxn>
                <a:cxn ang="0">
                  <a:pos x="477" y="224"/>
                </a:cxn>
                <a:cxn ang="0">
                  <a:pos x="405" y="197"/>
                </a:cxn>
                <a:cxn ang="0">
                  <a:pos x="411" y="239"/>
                </a:cxn>
                <a:cxn ang="0">
                  <a:pos x="405" y="287"/>
                </a:cxn>
                <a:cxn ang="0">
                  <a:pos x="387" y="333"/>
                </a:cxn>
                <a:cxn ang="0">
                  <a:pos x="354" y="373"/>
                </a:cxn>
                <a:cxn ang="0">
                  <a:pos x="304" y="403"/>
                </a:cxn>
                <a:cxn ang="0">
                  <a:pos x="243" y="416"/>
                </a:cxn>
                <a:cxn ang="0">
                  <a:pos x="188" y="409"/>
                </a:cxn>
                <a:cxn ang="0">
                  <a:pos x="144" y="385"/>
                </a:cxn>
                <a:cxn ang="0">
                  <a:pos x="108" y="351"/>
                </a:cxn>
                <a:cxn ang="0">
                  <a:pos x="83" y="311"/>
                </a:cxn>
                <a:cxn ang="0">
                  <a:pos x="70" y="270"/>
                </a:cxn>
                <a:cxn ang="0">
                  <a:pos x="68" y="224"/>
                </a:cxn>
                <a:cxn ang="0">
                  <a:pos x="76" y="176"/>
                </a:cxn>
                <a:cxn ang="0">
                  <a:pos x="99" y="132"/>
                </a:cxn>
                <a:cxn ang="0">
                  <a:pos x="137" y="94"/>
                </a:cxn>
                <a:cxn ang="0">
                  <a:pos x="192" y="69"/>
                </a:cxn>
                <a:cxn ang="0">
                  <a:pos x="251" y="62"/>
                </a:cxn>
                <a:cxn ang="0">
                  <a:pos x="302" y="75"/>
                </a:cxn>
                <a:cxn ang="0">
                  <a:pos x="345" y="102"/>
                </a:cxn>
                <a:cxn ang="0">
                  <a:pos x="378" y="139"/>
                </a:cxn>
                <a:cxn ang="0">
                  <a:pos x="400" y="182"/>
                </a:cxn>
              </a:cxnLst>
              <a:rect l="0" t="0" r="r" b="b"/>
              <a:pathLst>
                <a:path w="477" h="477">
                  <a:moveTo>
                    <a:pt x="469" y="178"/>
                  </a:moveTo>
                  <a:lnTo>
                    <a:pt x="462" y="156"/>
                  </a:lnTo>
                  <a:lnTo>
                    <a:pt x="452" y="133"/>
                  </a:lnTo>
                  <a:lnTo>
                    <a:pt x="441" y="113"/>
                  </a:lnTo>
                  <a:lnTo>
                    <a:pt x="427" y="94"/>
                  </a:lnTo>
                  <a:lnTo>
                    <a:pt x="413" y="75"/>
                  </a:lnTo>
                  <a:lnTo>
                    <a:pt x="396" y="60"/>
                  </a:lnTo>
                  <a:lnTo>
                    <a:pt x="379" y="46"/>
                  </a:lnTo>
                  <a:lnTo>
                    <a:pt x="360" y="33"/>
                  </a:lnTo>
                  <a:lnTo>
                    <a:pt x="340" y="22"/>
                  </a:lnTo>
                  <a:lnTo>
                    <a:pt x="318" y="14"/>
                  </a:lnTo>
                  <a:lnTo>
                    <a:pt x="297" y="8"/>
                  </a:lnTo>
                  <a:lnTo>
                    <a:pt x="273" y="4"/>
                  </a:lnTo>
                  <a:lnTo>
                    <a:pt x="250" y="0"/>
                  </a:lnTo>
                  <a:lnTo>
                    <a:pt x="226" y="0"/>
                  </a:lnTo>
                  <a:lnTo>
                    <a:pt x="201" y="4"/>
                  </a:lnTo>
                  <a:lnTo>
                    <a:pt x="176" y="9"/>
                  </a:lnTo>
                  <a:lnTo>
                    <a:pt x="152" y="18"/>
                  </a:lnTo>
                  <a:lnTo>
                    <a:pt x="128" y="27"/>
                  </a:lnTo>
                  <a:lnTo>
                    <a:pt x="108" y="39"/>
                  </a:lnTo>
                  <a:lnTo>
                    <a:pt x="89" y="54"/>
                  </a:lnTo>
                  <a:lnTo>
                    <a:pt x="72" y="69"/>
                  </a:lnTo>
                  <a:lnTo>
                    <a:pt x="56" y="86"/>
                  </a:lnTo>
                  <a:lnTo>
                    <a:pt x="42" y="105"/>
                  </a:lnTo>
                  <a:lnTo>
                    <a:pt x="30" y="123"/>
                  </a:lnTo>
                  <a:lnTo>
                    <a:pt x="20" y="144"/>
                  </a:lnTo>
                  <a:lnTo>
                    <a:pt x="11" y="165"/>
                  </a:lnTo>
                  <a:lnTo>
                    <a:pt x="6" y="187"/>
                  </a:lnTo>
                  <a:lnTo>
                    <a:pt x="1" y="210"/>
                  </a:lnTo>
                  <a:lnTo>
                    <a:pt x="0" y="233"/>
                  </a:lnTo>
                  <a:lnTo>
                    <a:pt x="0" y="254"/>
                  </a:lnTo>
                  <a:lnTo>
                    <a:pt x="4" y="278"/>
                  </a:lnTo>
                  <a:lnTo>
                    <a:pt x="8" y="301"/>
                  </a:lnTo>
                  <a:lnTo>
                    <a:pt x="14" y="323"/>
                  </a:lnTo>
                  <a:lnTo>
                    <a:pt x="24" y="344"/>
                  </a:lnTo>
                  <a:lnTo>
                    <a:pt x="36" y="365"/>
                  </a:lnTo>
                  <a:lnTo>
                    <a:pt x="49" y="384"/>
                  </a:lnTo>
                  <a:lnTo>
                    <a:pt x="63" y="401"/>
                  </a:lnTo>
                  <a:lnTo>
                    <a:pt x="80" y="416"/>
                  </a:lnTo>
                  <a:lnTo>
                    <a:pt x="97" y="431"/>
                  </a:lnTo>
                  <a:lnTo>
                    <a:pt x="116" y="444"/>
                  </a:lnTo>
                  <a:lnTo>
                    <a:pt x="136" y="455"/>
                  </a:lnTo>
                  <a:lnTo>
                    <a:pt x="158" y="463"/>
                  </a:lnTo>
                  <a:lnTo>
                    <a:pt x="179" y="470"/>
                  </a:lnTo>
                  <a:lnTo>
                    <a:pt x="203" y="475"/>
                  </a:lnTo>
                  <a:lnTo>
                    <a:pt x="226" y="477"/>
                  </a:lnTo>
                  <a:lnTo>
                    <a:pt x="251" y="477"/>
                  </a:lnTo>
                  <a:lnTo>
                    <a:pt x="275" y="474"/>
                  </a:lnTo>
                  <a:lnTo>
                    <a:pt x="300" y="469"/>
                  </a:lnTo>
                  <a:lnTo>
                    <a:pt x="324" y="462"/>
                  </a:lnTo>
                  <a:lnTo>
                    <a:pt x="347" y="452"/>
                  </a:lnTo>
                  <a:lnTo>
                    <a:pt x="367" y="439"/>
                  </a:lnTo>
                  <a:lnTo>
                    <a:pt x="387" y="426"/>
                  </a:lnTo>
                  <a:lnTo>
                    <a:pt x="404" y="411"/>
                  </a:lnTo>
                  <a:lnTo>
                    <a:pt x="419" y="393"/>
                  </a:lnTo>
                  <a:lnTo>
                    <a:pt x="433" y="375"/>
                  </a:lnTo>
                  <a:lnTo>
                    <a:pt x="446" y="355"/>
                  </a:lnTo>
                  <a:lnTo>
                    <a:pt x="456" y="336"/>
                  </a:lnTo>
                  <a:lnTo>
                    <a:pt x="465" y="314"/>
                  </a:lnTo>
                  <a:lnTo>
                    <a:pt x="470" y="292"/>
                  </a:lnTo>
                  <a:lnTo>
                    <a:pt x="475" y="270"/>
                  </a:lnTo>
                  <a:lnTo>
                    <a:pt x="477" y="248"/>
                  </a:lnTo>
                  <a:lnTo>
                    <a:pt x="477" y="224"/>
                  </a:lnTo>
                  <a:lnTo>
                    <a:pt x="474" y="201"/>
                  </a:lnTo>
                  <a:lnTo>
                    <a:pt x="469" y="178"/>
                  </a:lnTo>
                  <a:close/>
                  <a:moveTo>
                    <a:pt x="405" y="197"/>
                  </a:moveTo>
                  <a:lnTo>
                    <a:pt x="407" y="210"/>
                  </a:lnTo>
                  <a:lnTo>
                    <a:pt x="409" y="224"/>
                  </a:lnTo>
                  <a:lnTo>
                    <a:pt x="411" y="239"/>
                  </a:lnTo>
                  <a:lnTo>
                    <a:pt x="409" y="254"/>
                  </a:lnTo>
                  <a:lnTo>
                    <a:pt x="408" y="271"/>
                  </a:lnTo>
                  <a:lnTo>
                    <a:pt x="405" y="287"/>
                  </a:lnTo>
                  <a:lnTo>
                    <a:pt x="401" y="302"/>
                  </a:lnTo>
                  <a:lnTo>
                    <a:pt x="394" y="317"/>
                  </a:lnTo>
                  <a:lnTo>
                    <a:pt x="387" y="333"/>
                  </a:lnTo>
                  <a:lnTo>
                    <a:pt x="377" y="348"/>
                  </a:lnTo>
                  <a:lnTo>
                    <a:pt x="366" y="361"/>
                  </a:lnTo>
                  <a:lnTo>
                    <a:pt x="354" y="373"/>
                  </a:lnTo>
                  <a:lnTo>
                    <a:pt x="339" y="385"/>
                  </a:lnTo>
                  <a:lnTo>
                    <a:pt x="323" y="394"/>
                  </a:lnTo>
                  <a:lnTo>
                    <a:pt x="304" y="403"/>
                  </a:lnTo>
                  <a:lnTo>
                    <a:pt x="284" y="410"/>
                  </a:lnTo>
                  <a:lnTo>
                    <a:pt x="263" y="414"/>
                  </a:lnTo>
                  <a:lnTo>
                    <a:pt x="243" y="416"/>
                  </a:lnTo>
                  <a:lnTo>
                    <a:pt x="224" y="416"/>
                  </a:lnTo>
                  <a:lnTo>
                    <a:pt x="205" y="413"/>
                  </a:lnTo>
                  <a:lnTo>
                    <a:pt x="188" y="409"/>
                  </a:lnTo>
                  <a:lnTo>
                    <a:pt x="172" y="402"/>
                  </a:lnTo>
                  <a:lnTo>
                    <a:pt x="158" y="394"/>
                  </a:lnTo>
                  <a:lnTo>
                    <a:pt x="144" y="385"/>
                  </a:lnTo>
                  <a:lnTo>
                    <a:pt x="129" y="375"/>
                  </a:lnTo>
                  <a:lnTo>
                    <a:pt x="119" y="363"/>
                  </a:lnTo>
                  <a:lnTo>
                    <a:pt x="108" y="351"/>
                  </a:lnTo>
                  <a:lnTo>
                    <a:pt x="97" y="338"/>
                  </a:lnTo>
                  <a:lnTo>
                    <a:pt x="89" y="325"/>
                  </a:lnTo>
                  <a:lnTo>
                    <a:pt x="83" y="311"/>
                  </a:lnTo>
                  <a:lnTo>
                    <a:pt x="76" y="298"/>
                  </a:lnTo>
                  <a:lnTo>
                    <a:pt x="72" y="284"/>
                  </a:lnTo>
                  <a:lnTo>
                    <a:pt x="70" y="270"/>
                  </a:lnTo>
                  <a:lnTo>
                    <a:pt x="68" y="254"/>
                  </a:lnTo>
                  <a:lnTo>
                    <a:pt x="67" y="240"/>
                  </a:lnTo>
                  <a:lnTo>
                    <a:pt x="68" y="224"/>
                  </a:lnTo>
                  <a:lnTo>
                    <a:pt x="69" y="209"/>
                  </a:lnTo>
                  <a:lnTo>
                    <a:pt x="72" y="192"/>
                  </a:lnTo>
                  <a:lnTo>
                    <a:pt x="76" y="176"/>
                  </a:lnTo>
                  <a:lnTo>
                    <a:pt x="83" y="161"/>
                  </a:lnTo>
                  <a:lnTo>
                    <a:pt x="89" y="146"/>
                  </a:lnTo>
                  <a:lnTo>
                    <a:pt x="99" y="132"/>
                  </a:lnTo>
                  <a:lnTo>
                    <a:pt x="111" y="118"/>
                  </a:lnTo>
                  <a:lnTo>
                    <a:pt x="123" y="105"/>
                  </a:lnTo>
                  <a:lnTo>
                    <a:pt x="137" y="94"/>
                  </a:lnTo>
                  <a:lnTo>
                    <a:pt x="154" y="83"/>
                  </a:lnTo>
                  <a:lnTo>
                    <a:pt x="172" y="75"/>
                  </a:lnTo>
                  <a:lnTo>
                    <a:pt x="192" y="69"/>
                  </a:lnTo>
                  <a:lnTo>
                    <a:pt x="213" y="64"/>
                  </a:lnTo>
                  <a:lnTo>
                    <a:pt x="233" y="62"/>
                  </a:lnTo>
                  <a:lnTo>
                    <a:pt x="251" y="62"/>
                  </a:lnTo>
                  <a:lnTo>
                    <a:pt x="268" y="64"/>
                  </a:lnTo>
                  <a:lnTo>
                    <a:pt x="287" y="69"/>
                  </a:lnTo>
                  <a:lnTo>
                    <a:pt x="302" y="75"/>
                  </a:lnTo>
                  <a:lnTo>
                    <a:pt x="318" y="83"/>
                  </a:lnTo>
                  <a:lnTo>
                    <a:pt x="332" y="92"/>
                  </a:lnTo>
                  <a:lnTo>
                    <a:pt x="345" y="102"/>
                  </a:lnTo>
                  <a:lnTo>
                    <a:pt x="357" y="114"/>
                  </a:lnTo>
                  <a:lnTo>
                    <a:pt x="368" y="126"/>
                  </a:lnTo>
                  <a:lnTo>
                    <a:pt x="378" y="139"/>
                  </a:lnTo>
                  <a:lnTo>
                    <a:pt x="387" y="153"/>
                  </a:lnTo>
                  <a:lnTo>
                    <a:pt x="394" y="168"/>
                  </a:lnTo>
                  <a:lnTo>
                    <a:pt x="400" y="182"/>
                  </a:lnTo>
                  <a:lnTo>
                    <a:pt x="405" y="1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2712" y="538"/>
              <a:ext cx="204" cy="236"/>
            </a:xfrm>
            <a:custGeom>
              <a:avLst/>
              <a:gdLst/>
              <a:ahLst/>
              <a:cxnLst>
                <a:cxn ang="0">
                  <a:pos x="407" y="445"/>
                </a:cxn>
                <a:cxn ang="0">
                  <a:pos x="202" y="0"/>
                </a:cxn>
                <a:cxn ang="0">
                  <a:pos x="142" y="4"/>
                </a:cxn>
                <a:cxn ang="0">
                  <a:pos x="0" y="473"/>
                </a:cxn>
                <a:cxn ang="0">
                  <a:pos x="70" y="467"/>
                </a:cxn>
                <a:cxn ang="0">
                  <a:pos x="112" y="330"/>
                </a:cxn>
                <a:cxn ang="0">
                  <a:pos x="276" y="319"/>
                </a:cxn>
                <a:cxn ang="0">
                  <a:pos x="336" y="450"/>
                </a:cxn>
                <a:cxn ang="0">
                  <a:pos x="407" y="445"/>
                </a:cxn>
                <a:cxn ang="0">
                  <a:pos x="131" y="267"/>
                </a:cxn>
                <a:cxn ang="0">
                  <a:pos x="177" y="87"/>
                </a:cxn>
                <a:cxn ang="0">
                  <a:pos x="178" y="87"/>
                </a:cxn>
                <a:cxn ang="0">
                  <a:pos x="249" y="259"/>
                </a:cxn>
                <a:cxn ang="0">
                  <a:pos x="131" y="267"/>
                </a:cxn>
              </a:cxnLst>
              <a:rect l="0" t="0" r="r" b="b"/>
              <a:pathLst>
                <a:path w="407" h="473">
                  <a:moveTo>
                    <a:pt x="407" y="445"/>
                  </a:moveTo>
                  <a:lnTo>
                    <a:pt x="202" y="0"/>
                  </a:lnTo>
                  <a:lnTo>
                    <a:pt x="142" y="4"/>
                  </a:lnTo>
                  <a:lnTo>
                    <a:pt x="0" y="473"/>
                  </a:lnTo>
                  <a:lnTo>
                    <a:pt x="70" y="467"/>
                  </a:lnTo>
                  <a:lnTo>
                    <a:pt x="112" y="330"/>
                  </a:lnTo>
                  <a:lnTo>
                    <a:pt x="276" y="319"/>
                  </a:lnTo>
                  <a:lnTo>
                    <a:pt x="336" y="450"/>
                  </a:lnTo>
                  <a:lnTo>
                    <a:pt x="407" y="445"/>
                  </a:lnTo>
                  <a:close/>
                  <a:moveTo>
                    <a:pt x="131" y="267"/>
                  </a:moveTo>
                  <a:lnTo>
                    <a:pt x="177" y="87"/>
                  </a:lnTo>
                  <a:lnTo>
                    <a:pt x="178" y="87"/>
                  </a:lnTo>
                  <a:lnTo>
                    <a:pt x="249" y="259"/>
                  </a:lnTo>
                  <a:lnTo>
                    <a:pt x="131" y="2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2942" y="536"/>
              <a:ext cx="227" cy="238"/>
            </a:xfrm>
            <a:custGeom>
              <a:avLst/>
              <a:gdLst/>
              <a:ahLst/>
              <a:cxnLst>
                <a:cxn ang="0">
                  <a:pos x="445" y="124"/>
                </a:cxn>
                <a:cxn ang="0">
                  <a:pos x="424" y="91"/>
                </a:cxn>
                <a:cxn ang="0">
                  <a:pos x="402" y="66"/>
                </a:cxn>
                <a:cxn ang="0">
                  <a:pos x="371" y="42"/>
                </a:cxn>
                <a:cxn ang="0">
                  <a:pos x="334" y="21"/>
                </a:cxn>
                <a:cxn ang="0">
                  <a:pos x="298" y="9"/>
                </a:cxn>
                <a:cxn ang="0">
                  <a:pos x="252" y="1"/>
                </a:cxn>
                <a:cxn ang="0">
                  <a:pos x="205" y="2"/>
                </a:cxn>
                <a:cxn ang="0">
                  <a:pos x="160" y="13"/>
                </a:cxn>
                <a:cxn ang="0">
                  <a:pos x="118" y="31"/>
                </a:cxn>
                <a:cxn ang="0">
                  <a:pos x="82" y="57"/>
                </a:cxn>
                <a:cxn ang="0">
                  <a:pos x="50" y="89"/>
                </a:cxn>
                <a:cxn ang="0">
                  <a:pos x="25" y="127"/>
                </a:cxn>
                <a:cxn ang="0">
                  <a:pos x="8" y="172"/>
                </a:cxn>
                <a:cxn ang="0">
                  <a:pos x="0" y="221"/>
                </a:cxn>
                <a:cxn ang="0">
                  <a:pos x="2" y="267"/>
                </a:cxn>
                <a:cxn ang="0">
                  <a:pos x="12" y="314"/>
                </a:cxn>
                <a:cxn ang="0">
                  <a:pos x="31" y="355"/>
                </a:cxn>
                <a:cxn ang="0">
                  <a:pos x="57" y="393"/>
                </a:cxn>
                <a:cxn ang="0">
                  <a:pos x="90" y="425"/>
                </a:cxn>
                <a:cxn ang="0">
                  <a:pos x="129" y="450"/>
                </a:cxn>
                <a:cxn ang="0">
                  <a:pos x="171" y="468"/>
                </a:cxn>
                <a:cxn ang="0">
                  <a:pos x="218" y="476"/>
                </a:cxn>
                <a:cxn ang="0">
                  <a:pos x="274" y="474"/>
                </a:cxn>
                <a:cxn ang="0">
                  <a:pos x="332" y="456"/>
                </a:cxn>
                <a:cxn ang="0">
                  <a:pos x="373" y="432"/>
                </a:cxn>
                <a:cxn ang="0">
                  <a:pos x="399" y="411"/>
                </a:cxn>
                <a:cxn ang="0">
                  <a:pos x="423" y="383"/>
                </a:cxn>
                <a:cxn ang="0">
                  <a:pos x="352" y="363"/>
                </a:cxn>
                <a:cxn ang="0">
                  <a:pos x="324" y="386"/>
                </a:cxn>
                <a:cxn ang="0">
                  <a:pos x="294" y="403"/>
                </a:cxn>
                <a:cxn ang="0">
                  <a:pos x="259" y="413"/>
                </a:cxn>
                <a:cxn ang="0">
                  <a:pos x="223" y="414"/>
                </a:cxn>
                <a:cxn ang="0">
                  <a:pos x="190" y="408"/>
                </a:cxn>
                <a:cxn ang="0">
                  <a:pos x="160" y="396"/>
                </a:cxn>
                <a:cxn ang="0">
                  <a:pos x="132" y="378"/>
                </a:cxn>
                <a:cxn ang="0">
                  <a:pos x="109" y="354"/>
                </a:cxn>
                <a:cxn ang="0">
                  <a:pos x="89" y="327"/>
                </a:cxn>
                <a:cxn ang="0">
                  <a:pos x="76" y="296"/>
                </a:cxn>
                <a:cxn ang="0">
                  <a:pos x="68" y="261"/>
                </a:cxn>
                <a:cxn ang="0">
                  <a:pos x="67" y="225"/>
                </a:cxn>
                <a:cxn ang="0">
                  <a:pos x="72" y="190"/>
                </a:cxn>
                <a:cxn ang="0">
                  <a:pos x="85" y="158"/>
                </a:cxn>
                <a:cxn ang="0">
                  <a:pos x="103" y="129"/>
                </a:cxn>
                <a:cxn ang="0">
                  <a:pos x="124" y="106"/>
                </a:cxn>
                <a:cxn ang="0">
                  <a:pos x="152" y="85"/>
                </a:cxn>
                <a:cxn ang="0">
                  <a:pos x="182" y="71"/>
                </a:cxn>
                <a:cxn ang="0">
                  <a:pos x="214" y="63"/>
                </a:cxn>
                <a:cxn ang="0">
                  <a:pos x="249" y="62"/>
                </a:cxn>
                <a:cxn ang="0">
                  <a:pos x="275" y="66"/>
                </a:cxn>
                <a:cxn ang="0">
                  <a:pos x="318" y="84"/>
                </a:cxn>
                <a:cxn ang="0">
                  <a:pos x="348" y="106"/>
                </a:cxn>
                <a:cxn ang="0">
                  <a:pos x="373" y="135"/>
                </a:cxn>
              </a:cxnLst>
              <a:rect l="0" t="0" r="r" b="b"/>
              <a:pathLst>
                <a:path w="453" h="476">
                  <a:moveTo>
                    <a:pt x="453" y="141"/>
                  </a:moveTo>
                  <a:lnTo>
                    <a:pt x="445" y="124"/>
                  </a:lnTo>
                  <a:lnTo>
                    <a:pt x="432" y="102"/>
                  </a:lnTo>
                  <a:lnTo>
                    <a:pt x="424" y="91"/>
                  </a:lnTo>
                  <a:lnTo>
                    <a:pt x="414" y="80"/>
                  </a:lnTo>
                  <a:lnTo>
                    <a:pt x="402" y="66"/>
                  </a:lnTo>
                  <a:lnTo>
                    <a:pt x="388" y="56"/>
                  </a:lnTo>
                  <a:lnTo>
                    <a:pt x="371" y="42"/>
                  </a:lnTo>
                  <a:lnTo>
                    <a:pt x="352" y="31"/>
                  </a:lnTo>
                  <a:lnTo>
                    <a:pt x="334" y="21"/>
                  </a:lnTo>
                  <a:lnTo>
                    <a:pt x="315" y="14"/>
                  </a:lnTo>
                  <a:lnTo>
                    <a:pt x="298" y="9"/>
                  </a:lnTo>
                  <a:lnTo>
                    <a:pt x="282" y="6"/>
                  </a:lnTo>
                  <a:lnTo>
                    <a:pt x="252" y="1"/>
                  </a:lnTo>
                  <a:lnTo>
                    <a:pt x="229" y="0"/>
                  </a:lnTo>
                  <a:lnTo>
                    <a:pt x="205" y="2"/>
                  </a:lnTo>
                  <a:lnTo>
                    <a:pt x="182" y="6"/>
                  </a:lnTo>
                  <a:lnTo>
                    <a:pt x="160" y="13"/>
                  </a:lnTo>
                  <a:lnTo>
                    <a:pt x="140" y="21"/>
                  </a:lnTo>
                  <a:lnTo>
                    <a:pt x="118" y="31"/>
                  </a:lnTo>
                  <a:lnTo>
                    <a:pt x="99" y="43"/>
                  </a:lnTo>
                  <a:lnTo>
                    <a:pt x="82" y="57"/>
                  </a:lnTo>
                  <a:lnTo>
                    <a:pt x="65" y="73"/>
                  </a:lnTo>
                  <a:lnTo>
                    <a:pt x="50" y="89"/>
                  </a:lnTo>
                  <a:lnTo>
                    <a:pt x="37" y="109"/>
                  </a:lnTo>
                  <a:lnTo>
                    <a:pt x="25" y="127"/>
                  </a:lnTo>
                  <a:lnTo>
                    <a:pt x="16" y="149"/>
                  </a:lnTo>
                  <a:lnTo>
                    <a:pt x="8" y="172"/>
                  </a:lnTo>
                  <a:lnTo>
                    <a:pt x="3" y="196"/>
                  </a:lnTo>
                  <a:lnTo>
                    <a:pt x="0" y="221"/>
                  </a:lnTo>
                  <a:lnTo>
                    <a:pt x="0" y="245"/>
                  </a:lnTo>
                  <a:lnTo>
                    <a:pt x="2" y="267"/>
                  </a:lnTo>
                  <a:lnTo>
                    <a:pt x="6" y="291"/>
                  </a:lnTo>
                  <a:lnTo>
                    <a:pt x="12" y="314"/>
                  </a:lnTo>
                  <a:lnTo>
                    <a:pt x="21" y="336"/>
                  </a:lnTo>
                  <a:lnTo>
                    <a:pt x="31" y="355"/>
                  </a:lnTo>
                  <a:lnTo>
                    <a:pt x="43" y="375"/>
                  </a:lnTo>
                  <a:lnTo>
                    <a:pt x="57" y="393"/>
                  </a:lnTo>
                  <a:lnTo>
                    <a:pt x="72" y="411"/>
                  </a:lnTo>
                  <a:lnTo>
                    <a:pt x="90" y="425"/>
                  </a:lnTo>
                  <a:lnTo>
                    <a:pt x="108" y="439"/>
                  </a:lnTo>
                  <a:lnTo>
                    <a:pt x="129" y="450"/>
                  </a:lnTo>
                  <a:lnTo>
                    <a:pt x="149" y="461"/>
                  </a:lnTo>
                  <a:lnTo>
                    <a:pt x="171" y="468"/>
                  </a:lnTo>
                  <a:lnTo>
                    <a:pt x="194" y="472"/>
                  </a:lnTo>
                  <a:lnTo>
                    <a:pt x="218" y="476"/>
                  </a:lnTo>
                  <a:lnTo>
                    <a:pt x="246" y="476"/>
                  </a:lnTo>
                  <a:lnTo>
                    <a:pt x="274" y="474"/>
                  </a:lnTo>
                  <a:lnTo>
                    <a:pt x="302" y="467"/>
                  </a:lnTo>
                  <a:lnTo>
                    <a:pt x="332" y="456"/>
                  </a:lnTo>
                  <a:lnTo>
                    <a:pt x="360" y="442"/>
                  </a:lnTo>
                  <a:lnTo>
                    <a:pt x="373" y="432"/>
                  </a:lnTo>
                  <a:lnTo>
                    <a:pt x="386" y="421"/>
                  </a:lnTo>
                  <a:lnTo>
                    <a:pt x="399" y="411"/>
                  </a:lnTo>
                  <a:lnTo>
                    <a:pt x="412" y="398"/>
                  </a:lnTo>
                  <a:lnTo>
                    <a:pt x="423" y="383"/>
                  </a:lnTo>
                  <a:lnTo>
                    <a:pt x="434" y="368"/>
                  </a:lnTo>
                  <a:lnTo>
                    <a:pt x="352" y="363"/>
                  </a:lnTo>
                  <a:lnTo>
                    <a:pt x="339" y="375"/>
                  </a:lnTo>
                  <a:lnTo>
                    <a:pt x="324" y="386"/>
                  </a:lnTo>
                  <a:lnTo>
                    <a:pt x="309" y="395"/>
                  </a:lnTo>
                  <a:lnTo>
                    <a:pt x="294" y="403"/>
                  </a:lnTo>
                  <a:lnTo>
                    <a:pt x="275" y="408"/>
                  </a:lnTo>
                  <a:lnTo>
                    <a:pt x="259" y="413"/>
                  </a:lnTo>
                  <a:lnTo>
                    <a:pt x="241" y="414"/>
                  </a:lnTo>
                  <a:lnTo>
                    <a:pt x="223" y="414"/>
                  </a:lnTo>
                  <a:lnTo>
                    <a:pt x="207" y="413"/>
                  </a:lnTo>
                  <a:lnTo>
                    <a:pt x="190" y="408"/>
                  </a:lnTo>
                  <a:lnTo>
                    <a:pt x="175" y="404"/>
                  </a:lnTo>
                  <a:lnTo>
                    <a:pt x="160" y="396"/>
                  </a:lnTo>
                  <a:lnTo>
                    <a:pt x="146" y="388"/>
                  </a:lnTo>
                  <a:lnTo>
                    <a:pt x="132" y="378"/>
                  </a:lnTo>
                  <a:lnTo>
                    <a:pt x="120" y="367"/>
                  </a:lnTo>
                  <a:lnTo>
                    <a:pt x="109" y="354"/>
                  </a:lnTo>
                  <a:lnTo>
                    <a:pt x="98" y="341"/>
                  </a:lnTo>
                  <a:lnTo>
                    <a:pt x="89" y="327"/>
                  </a:lnTo>
                  <a:lnTo>
                    <a:pt x="82" y="311"/>
                  </a:lnTo>
                  <a:lnTo>
                    <a:pt x="76" y="296"/>
                  </a:lnTo>
                  <a:lnTo>
                    <a:pt x="71" y="278"/>
                  </a:lnTo>
                  <a:lnTo>
                    <a:pt x="68" y="261"/>
                  </a:lnTo>
                  <a:lnTo>
                    <a:pt x="67" y="243"/>
                  </a:lnTo>
                  <a:lnTo>
                    <a:pt x="67" y="225"/>
                  </a:lnTo>
                  <a:lnTo>
                    <a:pt x="69" y="208"/>
                  </a:lnTo>
                  <a:lnTo>
                    <a:pt x="72" y="190"/>
                  </a:lnTo>
                  <a:lnTo>
                    <a:pt x="78" y="174"/>
                  </a:lnTo>
                  <a:lnTo>
                    <a:pt x="85" y="158"/>
                  </a:lnTo>
                  <a:lnTo>
                    <a:pt x="93" y="144"/>
                  </a:lnTo>
                  <a:lnTo>
                    <a:pt x="103" y="129"/>
                  </a:lnTo>
                  <a:lnTo>
                    <a:pt x="114" y="116"/>
                  </a:lnTo>
                  <a:lnTo>
                    <a:pt x="124" y="106"/>
                  </a:lnTo>
                  <a:lnTo>
                    <a:pt x="137" y="95"/>
                  </a:lnTo>
                  <a:lnTo>
                    <a:pt x="152" y="85"/>
                  </a:lnTo>
                  <a:lnTo>
                    <a:pt x="166" y="77"/>
                  </a:lnTo>
                  <a:lnTo>
                    <a:pt x="182" y="71"/>
                  </a:lnTo>
                  <a:lnTo>
                    <a:pt x="197" y="66"/>
                  </a:lnTo>
                  <a:lnTo>
                    <a:pt x="214" y="63"/>
                  </a:lnTo>
                  <a:lnTo>
                    <a:pt x="232" y="62"/>
                  </a:lnTo>
                  <a:lnTo>
                    <a:pt x="249" y="62"/>
                  </a:lnTo>
                  <a:lnTo>
                    <a:pt x="262" y="63"/>
                  </a:lnTo>
                  <a:lnTo>
                    <a:pt x="275" y="66"/>
                  </a:lnTo>
                  <a:lnTo>
                    <a:pt x="298" y="74"/>
                  </a:lnTo>
                  <a:lnTo>
                    <a:pt x="318" y="84"/>
                  </a:lnTo>
                  <a:lnTo>
                    <a:pt x="334" y="95"/>
                  </a:lnTo>
                  <a:lnTo>
                    <a:pt x="348" y="106"/>
                  </a:lnTo>
                  <a:lnTo>
                    <a:pt x="359" y="118"/>
                  </a:lnTo>
                  <a:lnTo>
                    <a:pt x="373" y="135"/>
                  </a:lnTo>
                  <a:lnTo>
                    <a:pt x="453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3195" y="569"/>
              <a:ext cx="84" cy="231"/>
            </a:xfrm>
            <a:custGeom>
              <a:avLst/>
              <a:gdLst/>
              <a:ahLst/>
              <a:cxnLst>
                <a:cxn ang="0">
                  <a:pos x="65" y="463"/>
                </a:cxn>
                <a:cxn ang="0">
                  <a:pos x="169" y="16"/>
                </a:cxn>
                <a:cxn ang="0">
                  <a:pos x="103" y="0"/>
                </a:cxn>
                <a:cxn ang="0">
                  <a:pos x="0" y="448"/>
                </a:cxn>
                <a:cxn ang="0">
                  <a:pos x="65" y="463"/>
                </a:cxn>
              </a:cxnLst>
              <a:rect l="0" t="0" r="r" b="b"/>
              <a:pathLst>
                <a:path w="169" h="463">
                  <a:moveTo>
                    <a:pt x="65" y="463"/>
                  </a:moveTo>
                  <a:lnTo>
                    <a:pt x="169" y="16"/>
                  </a:lnTo>
                  <a:lnTo>
                    <a:pt x="103" y="0"/>
                  </a:lnTo>
                  <a:lnTo>
                    <a:pt x="0" y="448"/>
                  </a:lnTo>
                  <a:lnTo>
                    <a:pt x="65" y="4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3367" y="699"/>
              <a:ext cx="89" cy="89"/>
            </a:xfrm>
            <a:custGeom>
              <a:avLst/>
              <a:gdLst/>
              <a:ahLst/>
              <a:cxnLst>
                <a:cxn ang="0">
                  <a:pos x="62" y="132"/>
                </a:cxn>
                <a:cxn ang="0">
                  <a:pos x="48" y="118"/>
                </a:cxn>
                <a:cxn ang="0">
                  <a:pos x="40" y="100"/>
                </a:cxn>
                <a:cxn ang="0">
                  <a:pos x="40" y="80"/>
                </a:cxn>
                <a:cxn ang="0">
                  <a:pos x="47" y="61"/>
                </a:cxn>
                <a:cxn ang="0">
                  <a:pos x="62" y="47"/>
                </a:cxn>
                <a:cxn ang="0">
                  <a:pos x="80" y="38"/>
                </a:cxn>
                <a:cxn ang="0">
                  <a:pos x="99" y="38"/>
                </a:cxn>
                <a:cxn ang="0">
                  <a:pos x="118" y="44"/>
                </a:cxn>
                <a:cxn ang="0">
                  <a:pos x="132" y="59"/>
                </a:cxn>
                <a:cxn ang="0">
                  <a:pos x="139" y="77"/>
                </a:cxn>
                <a:cxn ang="0">
                  <a:pos x="140" y="95"/>
                </a:cxn>
                <a:cxn ang="0">
                  <a:pos x="133" y="115"/>
                </a:cxn>
                <a:cxn ang="0">
                  <a:pos x="119" y="130"/>
                </a:cxn>
                <a:cxn ang="0">
                  <a:pos x="101" y="139"/>
                </a:cxn>
                <a:cxn ang="0">
                  <a:pos x="81" y="140"/>
                </a:cxn>
                <a:cxn ang="0">
                  <a:pos x="58" y="170"/>
                </a:cxn>
                <a:cxn ang="0">
                  <a:pos x="94" y="178"/>
                </a:cxn>
                <a:cxn ang="0">
                  <a:pos x="126" y="170"/>
                </a:cxn>
                <a:cxn ang="0">
                  <a:pos x="154" y="150"/>
                </a:cxn>
                <a:cxn ang="0">
                  <a:pos x="173" y="120"/>
                </a:cxn>
                <a:cxn ang="0">
                  <a:pos x="179" y="85"/>
                </a:cxn>
                <a:cxn ang="0">
                  <a:pos x="172" y="52"/>
                </a:cxn>
                <a:cxn ang="0">
                  <a:pos x="151" y="24"/>
                </a:cxn>
                <a:cxn ang="0">
                  <a:pos x="122" y="5"/>
                </a:cxn>
                <a:cxn ang="0">
                  <a:pos x="87" y="0"/>
                </a:cxn>
                <a:cxn ang="0">
                  <a:pos x="55" y="8"/>
                </a:cxn>
                <a:cxn ang="0">
                  <a:pos x="26" y="27"/>
                </a:cxn>
                <a:cxn ang="0">
                  <a:pos x="8" y="56"/>
                </a:cxn>
                <a:cxn ang="0">
                  <a:pos x="0" y="92"/>
                </a:cxn>
                <a:cxn ang="0">
                  <a:pos x="8" y="124"/>
                </a:cxn>
                <a:cxn ang="0">
                  <a:pos x="29" y="153"/>
                </a:cxn>
                <a:cxn ang="0">
                  <a:pos x="58" y="170"/>
                </a:cxn>
              </a:cxnLst>
              <a:rect l="0" t="0" r="r" b="b"/>
              <a:pathLst>
                <a:path w="179" h="178">
                  <a:moveTo>
                    <a:pt x="72" y="137"/>
                  </a:moveTo>
                  <a:lnTo>
                    <a:pt x="62" y="132"/>
                  </a:lnTo>
                  <a:lnTo>
                    <a:pt x="55" y="126"/>
                  </a:lnTo>
                  <a:lnTo>
                    <a:pt x="48" y="118"/>
                  </a:lnTo>
                  <a:lnTo>
                    <a:pt x="44" y="110"/>
                  </a:lnTo>
                  <a:lnTo>
                    <a:pt x="40" y="100"/>
                  </a:lnTo>
                  <a:lnTo>
                    <a:pt x="40" y="90"/>
                  </a:lnTo>
                  <a:lnTo>
                    <a:pt x="40" y="80"/>
                  </a:lnTo>
                  <a:lnTo>
                    <a:pt x="44" y="70"/>
                  </a:lnTo>
                  <a:lnTo>
                    <a:pt x="47" y="61"/>
                  </a:lnTo>
                  <a:lnTo>
                    <a:pt x="55" y="53"/>
                  </a:lnTo>
                  <a:lnTo>
                    <a:pt x="62" y="47"/>
                  </a:lnTo>
                  <a:lnTo>
                    <a:pt x="70" y="41"/>
                  </a:lnTo>
                  <a:lnTo>
                    <a:pt x="80" y="38"/>
                  </a:lnTo>
                  <a:lnTo>
                    <a:pt x="89" y="37"/>
                  </a:lnTo>
                  <a:lnTo>
                    <a:pt x="99" y="38"/>
                  </a:lnTo>
                  <a:lnTo>
                    <a:pt x="109" y="40"/>
                  </a:lnTo>
                  <a:lnTo>
                    <a:pt x="118" y="44"/>
                  </a:lnTo>
                  <a:lnTo>
                    <a:pt x="126" y="51"/>
                  </a:lnTo>
                  <a:lnTo>
                    <a:pt x="132" y="59"/>
                  </a:lnTo>
                  <a:lnTo>
                    <a:pt x="137" y="67"/>
                  </a:lnTo>
                  <a:lnTo>
                    <a:pt x="139" y="77"/>
                  </a:lnTo>
                  <a:lnTo>
                    <a:pt x="140" y="86"/>
                  </a:lnTo>
                  <a:lnTo>
                    <a:pt x="140" y="95"/>
                  </a:lnTo>
                  <a:lnTo>
                    <a:pt x="137" y="106"/>
                  </a:lnTo>
                  <a:lnTo>
                    <a:pt x="133" y="115"/>
                  </a:lnTo>
                  <a:lnTo>
                    <a:pt x="126" y="124"/>
                  </a:lnTo>
                  <a:lnTo>
                    <a:pt x="119" y="130"/>
                  </a:lnTo>
                  <a:lnTo>
                    <a:pt x="110" y="135"/>
                  </a:lnTo>
                  <a:lnTo>
                    <a:pt x="101" y="139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72" y="137"/>
                  </a:lnTo>
                  <a:close/>
                  <a:moveTo>
                    <a:pt x="58" y="170"/>
                  </a:moveTo>
                  <a:lnTo>
                    <a:pt x="76" y="176"/>
                  </a:lnTo>
                  <a:lnTo>
                    <a:pt x="94" y="178"/>
                  </a:lnTo>
                  <a:lnTo>
                    <a:pt x="110" y="175"/>
                  </a:lnTo>
                  <a:lnTo>
                    <a:pt x="126" y="170"/>
                  </a:lnTo>
                  <a:lnTo>
                    <a:pt x="140" y="162"/>
                  </a:lnTo>
                  <a:lnTo>
                    <a:pt x="154" y="150"/>
                  </a:lnTo>
                  <a:lnTo>
                    <a:pt x="165" y="137"/>
                  </a:lnTo>
                  <a:lnTo>
                    <a:pt x="173" y="120"/>
                  </a:lnTo>
                  <a:lnTo>
                    <a:pt x="177" y="103"/>
                  </a:lnTo>
                  <a:lnTo>
                    <a:pt x="179" y="85"/>
                  </a:lnTo>
                  <a:lnTo>
                    <a:pt x="176" y="68"/>
                  </a:lnTo>
                  <a:lnTo>
                    <a:pt x="172" y="52"/>
                  </a:lnTo>
                  <a:lnTo>
                    <a:pt x="162" y="38"/>
                  </a:lnTo>
                  <a:lnTo>
                    <a:pt x="151" y="24"/>
                  </a:lnTo>
                  <a:lnTo>
                    <a:pt x="138" y="14"/>
                  </a:lnTo>
                  <a:lnTo>
                    <a:pt x="122" y="5"/>
                  </a:lnTo>
                  <a:lnTo>
                    <a:pt x="105" y="1"/>
                  </a:lnTo>
                  <a:lnTo>
                    <a:pt x="87" y="0"/>
                  </a:lnTo>
                  <a:lnTo>
                    <a:pt x="70" y="2"/>
                  </a:lnTo>
                  <a:lnTo>
                    <a:pt x="55" y="8"/>
                  </a:lnTo>
                  <a:lnTo>
                    <a:pt x="39" y="16"/>
                  </a:lnTo>
                  <a:lnTo>
                    <a:pt x="26" y="27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2" y="74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8" y="124"/>
                  </a:lnTo>
                  <a:lnTo>
                    <a:pt x="17" y="139"/>
                  </a:lnTo>
                  <a:lnTo>
                    <a:pt x="29" y="153"/>
                  </a:lnTo>
                  <a:lnTo>
                    <a:pt x="42" y="164"/>
                  </a:lnTo>
                  <a:lnTo>
                    <a:pt x="58" y="1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3519" y="705"/>
              <a:ext cx="274" cy="290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236" y="0"/>
                </a:cxn>
                <a:cxn ang="0">
                  <a:pos x="293" y="34"/>
                </a:cxn>
                <a:cxn ang="0">
                  <a:pos x="114" y="333"/>
                </a:cxn>
                <a:cxn ang="0">
                  <a:pos x="115" y="334"/>
                </a:cxn>
                <a:cxn ang="0">
                  <a:pos x="485" y="150"/>
                </a:cxn>
                <a:cxn ang="0">
                  <a:pos x="548" y="188"/>
                </a:cxn>
                <a:cxn ang="0">
                  <a:pos x="312" y="581"/>
                </a:cxn>
                <a:cxn ang="0">
                  <a:pos x="255" y="546"/>
                </a:cxn>
                <a:cxn ang="0">
                  <a:pos x="438" y="242"/>
                </a:cxn>
                <a:cxn ang="0">
                  <a:pos x="437" y="241"/>
                </a:cxn>
                <a:cxn ang="0">
                  <a:pos x="59" y="428"/>
                </a:cxn>
                <a:cxn ang="0">
                  <a:pos x="0" y="392"/>
                </a:cxn>
              </a:cxnLst>
              <a:rect l="0" t="0" r="r" b="b"/>
              <a:pathLst>
                <a:path w="548" h="581">
                  <a:moveTo>
                    <a:pt x="0" y="392"/>
                  </a:moveTo>
                  <a:lnTo>
                    <a:pt x="236" y="0"/>
                  </a:lnTo>
                  <a:lnTo>
                    <a:pt x="293" y="34"/>
                  </a:lnTo>
                  <a:lnTo>
                    <a:pt x="114" y="333"/>
                  </a:lnTo>
                  <a:lnTo>
                    <a:pt x="115" y="334"/>
                  </a:lnTo>
                  <a:lnTo>
                    <a:pt x="485" y="150"/>
                  </a:lnTo>
                  <a:lnTo>
                    <a:pt x="548" y="188"/>
                  </a:lnTo>
                  <a:lnTo>
                    <a:pt x="312" y="581"/>
                  </a:lnTo>
                  <a:lnTo>
                    <a:pt x="255" y="546"/>
                  </a:lnTo>
                  <a:lnTo>
                    <a:pt x="438" y="242"/>
                  </a:lnTo>
                  <a:lnTo>
                    <a:pt x="437" y="241"/>
                  </a:lnTo>
                  <a:lnTo>
                    <a:pt x="59" y="428"/>
                  </a:lnTo>
                  <a:lnTo>
                    <a:pt x="0" y="3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3725" y="856"/>
              <a:ext cx="272" cy="280"/>
            </a:xfrm>
            <a:custGeom>
              <a:avLst/>
              <a:gdLst/>
              <a:ahLst/>
              <a:cxnLst>
                <a:cxn ang="0">
                  <a:pos x="247" y="560"/>
                </a:cxn>
                <a:cxn ang="0">
                  <a:pos x="259" y="268"/>
                </a:cxn>
                <a:cxn ang="0">
                  <a:pos x="542" y="208"/>
                </a:cxn>
                <a:cxn ang="0">
                  <a:pos x="479" y="155"/>
                </a:cxn>
                <a:cxn ang="0">
                  <a:pos x="200" y="218"/>
                </a:cxn>
                <a:cxn ang="0">
                  <a:pos x="199" y="217"/>
                </a:cxn>
                <a:cxn ang="0">
                  <a:pos x="345" y="43"/>
                </a:cxn>
                <a:cxn ang="0">
                  <a:pos x="294" y="0"/>
                </a:cxn>
                <a:cxn ang="0">
                  <a:pos x="0" y="351"/>
                </a:cxn>
                <a:cxn ang="0">
                  <a:pos x="50" y="395"/>
                </a:cxn>
                <a:cxn ang="0">
                  <a:pos x="199" y="217"/>
                </a:cxn>
                <a:cxn ang="0">
                  <a:pos x="200" y="218"/>
                </a:cxn>
                <a:cxn ang="0">
                  <a:pos x="185" y="507"/>
                </a:cxn>
                <a:cxn ang="0">
                  <a:pos x="247" y="560"/>
                </a:cxn>
              </a:cxnLst>
              <a:rect l="0" t="0" r="r" b="b"/>
              <a:pathLst>
                <a:path w="542" h="560">
                  <a:moveTo>
                    <a:pt x="247" y="560"/>
                  </a:moveTo>
                  <a:lnTo>
                    <a:pt x="259" y="268"/>
                  </a:lnTo>
                  <a:lnTo>
                    <a:pt x="542" y="208"/>
                  </a:lnTo>
                  <a:lnTo>
                    <a:pt x="479" y="155"/>
                  </a:lnTo>
                  <a:lnTo>
                    <a:pt x="200" y="218"/>
                  </a:lnTo>
                  <a:lnTo>
                    <a:pt x="199" y="217"/>
                  </a:lnTo>
                  <a:lnTo>
                    <a:pt x="345" y="43"/>
                  </a:lnTo>
                  <a:lnTo>
                    <a:pt x="294" y="0"/>
                  </a:lnTo>
                  <a:lnTo>
                    <a:pt x="0" y="351"/>
                  </a:lnTo>
                  <a:lnTo>
                    <a:pt x="50" y="395"/>
                  </a:lnTo>
                  <a:lnTo>
                    <a:pt x="199" y="217"/>
                  </a:lnTo>
                  <a:lnTo>
                    <a:pt x="200" y="218"/>
                  </a:lnTo>
                  <a:lnTo>
                    <a:pt x="185" y="507"/>
                  </a:lnTo>
                  <a:lnTo>
                    <a:pt x="247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857" y="1056"/>
              <a:ext cx="249" cy="241"/>
            </a:xfrm>
            <a:custGeom>
              <a:avLst/>
              <a:gdLst/>
              <a:ahLst/>
              <a:cxnLst>
                <a:cxn ang="0">
                  <a:pos x="274" y="481"/>
                </a:cxn>
                <a:cxn ang="0">
                  <a:pos x="498" y="45"/>
                </a:cxn>
                <a:cxn ang="0">
                  <a:pos x="458" y="0"/>
                </a:cxn>
                <a:cxn ang="0">
                  <a:pos x="0" y="177"/>
                </a:cxn>
                <a:cxn ang="0">
                  <a:pos x="48" y="230"/>
                </a:cxn>
                <a:cxn ang="0">
                  <a:pos x="182" y="177"/>
                </a:cxn>
                <a:cxn ang="0">
                  <a:pos x="293" y="300"/>
                </a:cxn>
                <a:cxn ang="0">
                  <a:pos x="226" y="428"/>
                </a:cxn>
                <a:cxn ang="0">
                  <a:pos x="274" y="481"/>
                </a:cxn>
                <a:cxn ang="0">
                  <a:pos x="243" y="153"/>
                </a:cxn>
                <a:cxn ang="0">
                  <a:pos x="414" y="81"/>
                </a:cxn>
                <a:cxn ang="0">
                  <a:pos x="415" y="81"/>
                </a:cxn>
                <a:cxn ang="0">
                  <a:pos x="323" y="242"/>
                </a:cxn>
                <a:cxn ang="0">
                  <a:pos x="243" y="153"/>
                </a:cxn>
              </a:cxnLst>
              <a:rect l="0" t="0" r="r" b="b"/>
              <a:pathLst>
                <a:path w="498" h="481">
                  <a:moveTo>
                    <a:pt x="274" y="481"/>
                  </a:moveTo>
                  <a:lnTo>
                    <a:pt x="498" y="45"/>
                  </a:lnTo>
                  <a:lnTo>
                    <a:pt x="458" y="0"/>
                  </a:lnTo>
                  <a:lnTo>
                    <a:pt x="0" y="177"/>
                  </a:lnTo>
                  <a:lnTo>
                    <a:pt x="48" y="230"/>
                  </a:lnTo>
                  <a:lnTo>
                    <a:pt x="182" y="177"/>
                  </a:lnTo>
                  <a:lnTo>
                    <a:pt x="293" y="300"/>
                  </a:lnTo>
                  <a:lnTo>
                    <a:pt x="226" y="428"/>
                  </a:lnTo>
                  <a:lnTo>
                    <a:pt x="274" y="481"/>
                  </a:lnTo>
                  <a:close/>
                  <a:moveTo>
                    <a:pt x="243" y="153"/>
                  </a:moveTo>
                  <a:lnTo>
                    <a:pt x="414" y="81"/>
                  </a:lnTo>
                  <a:lnTo>
                    <a:pt x="415" y="81"/>
                  </a:lnTo>
                  <a:lnTo>
                    <a:pt x="323" y="242"/>
                  </a:lnTo>
                  <a:lnTo>
                    <a:pt x="243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" name="Freeform 40"/>
            <p:cNvSpPr>
              <a:spLocks noEditPoints="1"/>
            </p:cNvSpPr>
            <p:nvPr/>
          </p:nvSpPr>
          <p:spPr bwMode="auto">
            <a:xfrm>
              <a:off x="4040" y="1232"/>
              <a:ext cx="238" cy="238"/>
            </a:xfrm>
            <a:custGeom>
              <a:avLst/>
              <a:gdLst/>
              <a:ahLst/>
              <a:cxnLst>
                <a:cxn ang="0">
                  <a:pos x="398" y="415"/>
                </a:cxn>
                <a:cxn ang="0">
                  <a:pos x="443" y="360"/>
                </a:cxn>
                <a:cxn ang="0">
                  <a:pos x="469" y="298"/>
                </a:cxn>
                <a:cxn ang="0">
                  <a:pos x="477" y="230"/>
                </a:cxn>
                <a:cxn ang="0">
                  <a:pos x="464" y="161"/>
                </a:cxn>
                <a:cxn ang="0">
                  <a:pos x="428" y="94"/>
                </a:cxn>
                <a:cxn ang="0">
                  <a:pos x="376" y="43"/>
                </a:cxn>
                <a:cxn ang="0">
                  <a:pos x="314" y="12"/>
                </a:cxn>
                <a:cxn ang="0">
                  <a:pos x="246" y="0"/>
                </a:cxn>
                <a:cxn ang="0">
                  <a:pos x="178" y="8"/>
                </a:cxn>
                <a:cxn ang="0">
                  <a:pos x="115" y="34"/>
                </a:cxn>
                <a:cxn ang="0">
                  <a:pos x="62" y="78"/>
                </a:cxn>
                <a:cxn ang="0">
                  <a:pos x="24" y="135"/>
                </a:cxn>
                <a:cxn ang="0">
                  <a:pos x="2" y="200"/>
                </a:cxn>
                <a:cxn ang="0">
                  <a:pos x="2" y="269"/>
                </a:cxn>
                <a:cxn ang="0">
                  <a:pos x="22" y="338"/>
                </a:cxn>
                <a:cxn ang="0">
                  <a:pos x="63" y="400"/>
                </a:cxn>
                <a:cxn ang="0">
                  <a:pos x="119" y="445"/>
                </a:cxn>
                <a:cxn ang="0">
                  <a:pos x="184" y="470"/>
                </a:cxn>
                <a:cxn ang="0">
                  <a:pos x="251" y="476"/>
                </a:cxn>
                <a:cxn ang="0">
                  <a:pos x="318" y="463"/>
                </a:cxn>
                <a:cxn ang="0">
                  <a:pos x="325" y="386"/>
                </a:cxn>
                <a:cxn ang="0">
                  <a:pos x="286" y="403"/>
                </a:cxn>
                <a:cxn ang="0">
                  <a:pos x="239" y="411"/>
                </a:cxn>
                <a:cxn ang="0">
                  <a:pos x="189" y="406"/>
                </a:cxn>
                <a:cxn ang="0">
                  <a:pos x="141" y="386"/>
                </a:cxn>
                <a:cxn ang="0">
                  <a:pos x="99" y="347"/>
                </a:cxn>
                <a:cxn ang="0">
                  <a:pos x="70" y="291"/>
                </a:cxn>
                <a:cxn ang="0">
                  <a:pos x="62" y="238"/>
                </a:cxn>
                <a:cxn ang="0">
                  <a:pos x="71" y="187"/>
                </a:cxn>
                <a:cxn ang="0">
                  <a:pos x="95" y="143"/>
                </a:cxn>
                <a:cxn ang="0">
                  <a:pos x="126" y="108"/>
                </a:cxn>
                <a:cxn ang="0">
                  <a:pos x="162" y="84"/>
                </a:cxn>
                <a:cxn ang="0">
                  <a:pos x="205" y="69"/>
                </a:cxn>
                <a:cxn ang="0">
                  <a:pos x="253" y="65"/>
                </a:cxn>
                <a:cxn ang="0">
                  <a:pos x="304" y="75"/>
                </a:cxn>
                <a:cxn ang="0">
                  <a:pos x="351" y="101"/>
                </a:cxn>
                <a:cxn ang="0">
                  <a:pos x="390" y="148"/>
                </a:cxn>
                <a:cxn ang="0">
                  <a:pos x="411" y="202"/>
                </a:cxn>
                <a:cxn ang="0">
                  <a:pos x="414" y="255"/>
                </a:cxn>
                <a:cxn ang="0">
                  <a:pos x="399" y="303"/>
                </a:cxn>
                <a:cxn ang="0">
                  <a:pos x="372" y="345"/>
                </a:cxn>
                <a:cxn ang="0">
                  <a:pos x="338" y="378"/>
                </a:cxn>
              </a:cxnLst>
              <a:rect l="0" t="0" r="r" b="b"/>
              <a:pathLst>
                <a:path w="477" h="476">
                  <a:moveTo>
                    <a:pt x="360" y="443"/>
                  </a:moveTo>
                  <a:lnTo>
                    <a:pt x="380" y="430"/>
                  </a:lnTo>
                  <a:lnTo>
                    <a:pt x="398" y="415"/>
                  </a:lnTo>
                  <a:lnTo>
                    <a:pt x="415" y="398"/>
                  </a:lnTo>
                  <a:lnTo>
                    <a:pt x="430" y="380"/>
                  </a:lnTo>
                  <a:lnTo>
                    <a:pt x="443" y="360"/>
                  </a:lnTo>
                  <a:lnTo>
                    <a:pt x="454" y="341"/>
                  </a:lnTo>
                  <a:lnTo>
                    <a:pt x="462" y="320"/>
                  </a:lnTo>
                  <a:lnTo>
                    <a:pt x="469" y="298"/>
                  </a:lnTo>
                  <a:lnTo>
                    <a:pt x="474" y="276"/>
                  </a:lnTo>
                  <a:lnTo>
                    <a:pt x="477" y="253"/>
                  </a:lnTo>
                  <a:lnTo>
                    <a:pt x="477" y="230"/>
                  </a:lnTo>
                  <a:lnTo>
                    <a:pt x="475" y="206"/>
                  </a:lnTo>
                  <a:lnTo>
                    <a:pt x="470" y="183"/>
                  </a:lnTo>
                  <a:lnTo>
                    <a:pt x="464" y="161"/>
                  </a:lnTo>
                  <a:lnTo>
                    <a:pt x="454" y="138"/>
                  </a:lnTo>
                  <a:lnTo>
                    <a:pt x="442" y="116"/>
                  </a:lnTo>
                  <a:lnTo>
                    <a:pt x="428" y="94"/>
                  </a:lnTo>
                  <a:lnTo>
                    <a:pt x="411" y="75"/>
                  </a:lnTo>
                  <a:lnTo>
                    <a:pt x="394" y="59"/>
                  </a:lnTo>
                  <a:lnTo>
                    <a:pt x="376" y="43"/>
                  </a:lnTo>
                  <a:lnTo>
                    <a:pt x="356" y="30"/>
                  </a:lnTo>
                  <a:lnTo>
                    <a:pt x="335" y="19"/>
                  </a:lnTo>
                  <a:lnTo>
                    <a:pt x="314" y="12"/>
                  </a:lnTo>
                  <a:lnTo>
                    <a:pt x="292" y="5"/>
                  </a:lnTo>
                  <a:lnTo>
                    <a:pt x="269" y="1"/>
                  </a:lnTo>
                  <a:lnTo>
                    <a:pt x="246" y="0"/>
                  </a:lnTo>
                  <a:lnTo>
                    <a:pt x="224" y="0"/>
                  </a:lnTo>
                  <a:lnTo>
                    <a:pt x="201" y="2"/>
                  </a:lnTo>
                  <a:lnTo>
                    <a:pt x="178" y="8"/>
                  </a:lnTo>
                  <a:lnTo>
                    <a:pt x="156" y="14"/>
                  </a:lnTo>
                  <a:lnTo>
                    <a:pt x="136" y="23"/>
                  </a:lnTo>
                  <a:lnTo>
                    <a:pt x="115" y="34"/>
                  </a:lnTo>
                  <a:lnTo>
                    <a:pt x="96" y="47"/>
                  </a:lnTo>
                  <a:lnTo>
                    <a:pt x="78" y="62"/>
                  </a:lnTo>
                  <a:lnTo>
                    <a:pt x="62" y="78"/>
                  </a:lnTo>
                  <a:lnTo>
                    <a:pt x="47" y="95"/>
                  </a:lnTo>
                  <a:lnTo>
                    <a:pt x="35" y="115"/>
                  </a:lnTo>
                  <a:lnTo>
                    <a:pt x="24" y="135"/>
                  </a:lnTo>
                  <a:lnTo>
                    <a:pt x="14" y="155"/>
                  </a:lnTo>
                  <a:lnTo>
                    <a:pt x="8" y="177"/>
                  </a:lnTo>
                  <a:lnTo>
                    <a:pt x="2" y="200"/>
                  </a:lnTo>
                  <a:lnTo>
                    <a:pt x="0" y="222"/>
                  </a:lnTo>
                  <a:lnTo>
                    <a:pt x="0" y="245"/>
                  </a:lnTo>
                  <a:lnTo>
                    <a:pt x="2" y="269"/>
                  </a:lnTo>
                  <a:lnTo>
                    <a:pt x="6" y="292"/>
                  </a:lnTo>
                  <a:lnTo>
                    <a:pt x="13" y="316"/>
                  </a:lnTo>
                  <a:lnTo>
                    <a:pt x="22" y="338"/>
                  </a:lnTo>
                  <a:lnTo>
                    <a:pt x="35" y="360"/>
                  </a:lnTo>
                  <a:lnTo>
                    <a:pt x="49" y="381"/>
                  </a:lnTo>
                  <a:lnTo>
                    <a:pt x="63" y="400"/>
                  </a:lnTo>
                  <a:lnTo>
                    <a:pt x="81" y="417"/>
                  </a:lnTo>
                  <a:lnTo>
                    <a:pt x="99" y="432"/>
                  </a:lnTo>
                  <a:lnTo>
                    <a:pt x="119" y="445"/>
                  </a:lnTo>
                  <a:lnTo>
                    <a:pt x="140" y="456"/>
                  </a:lnTo>
                  <a:lnTo>
                    <a:pt x="161" y="463"/>
                  </a:lnTo>
                  <a:lnTo>
                    <a:pt x="184" y="470"/>
                  </a:lnTo>
                  <a:lnTo>
                    <a:pt x="206" y="474"/>
                  </a:lnTo>
                  <a:lnTo>
                    <a:pt x="228" y="476"/>
                  </a:lnTo>
                  <a:lnTo>
                    <a:pt x="251" y="476"/>
                  </a:lnTo>
                  <a:lnTo>
                    <a:pt x="274" y="474"/>
                  </a:lnTo>
                  <a:lnTo>
                    <a:pt x="296" y="470"/>
                  </a:lnTo>
                  <a:lnTo>
                    <a:pt x="318" y="463"/>
                  </a:lnTo>
                  <a:lnTo>
                    <a:pt x="340" y="454"/>
                  </a:lnTo>
                  <a:lnTo>
                    <a:pt x="360" y="443"/>
                  </a:lnTo>
                  <a:close/>
                  <a:moveTo>
                    <a:pt x="325" y="386"/>
                  </a:moveTo>
                  <a:lnTo>
                    <a:pt x="313" y="393"/>
                  </a:lnTo>
                  <a:lnTo>
                    <a:pt x="300" y="399"/>
                  </a:lnTo>
                  <a:lnTo>
                    <a:pt x="286" y="403"/>
                  </a:lnTo>
                  <a:lnTo>
                    <a:pt x="270" y="407"/>
                  </a:lnTo>
                  <a:lnTo>
                    <a:pt x="254" y="409"/>
                  </a:lnTo>
                  <a:lnTo>
                    <a:pt x="239" y="411"/>
                  </a:lnTo>
                  <a:lnTo>
                    <a:pt x="221" y="411"/>
                  </a:lnTo>
                  <a:lnTo>
                    <a:pt x="206" y="409"/>
                  </a:lnTo>
                  <a:lnTo>
                    <a:pt x="189" y="406"/>
                  </a:lnTo>
                  <a:lnTo>
                    <a:pt x="173" y="402"/>
                  </a:lnTo>
                  <a:lnTo>
                    <a:pt x="156" y="395"/>
                  </a:lnTo>
                  <a:lnTo>
                    <a:pt x="141" y="386"/>
                  </a:lnTo>
                  <a:lnTo>
                    <a:pt x="126" y="376"/>
                  </a:lnTo>
                  <a:lnTo>
                    <a:pt x="112" y="362"/>
                  </a:lnTo>
                  <a:lnTo>
                    <a:pt x="99" y="347"/>
                  </a:lnTo>
                  <a:lnTo>
                    <a:pt x="87" y="329"/>
                  </a:lnTo>
                  <a:lnTo>
                    <a:pt x="77" y="310"/>
                  </a:lnTo>
                  <a:lnTo>
                    <a:pt x="70" y="291"/>
                  </a:lnTo>
                  <a:lnTo>
                    <a:pt x="64" y="273"/>
                  </a:lnTo>
                  <a:lnTo>
                    <a:pt x="62" y="255"/>
                  </a:lnTo>
                  <a:lnTo>
                    <a:pt x="62" y="238"/>
                  </a:lnTo>
                  <a:lnTo>
                    <a:pt x="63" y="219"/>
                  </a:lnTo>
                  <a:lnTo>
                    <a:pt x="66" y="203"/>
                  </a:lnTo>
                  <a:lnTo>
                    <a:pt x="71" y="187"/>
                  </a:lnTo>
                  <a:lnTo>
                    <a:pt x="78" y="171"/>
                  </a:lnTo>
                  <a:lnTo>
                    <a:pt x="85" y="156"/>
                  </a:lnTo>
                  <a:lnTo>
                    <a:pt x="95" y="143"/>
                  </a:lnTo>
                  <a:lnTo>
                    <a:pt x="104" y="130"/>
                  </a:lnTo>
                  <a:lnTo>
                    <a:pt x="115" y="119"/>
                  </a:lnTo>
                  <a:lnTo>
                    <a:pt x="126" y="108"/>
                  </a:lnTo>
                  <a:lnTo>
                    <a:pt x="138" y="99"/>
                  </a:lnTo>
                  <a:lnTo>
                    <a:pt x="150" y="91"/>
                  </a:lnTo>
                  <a:lnTo>
                    <a:pt x="162" y="84"/>
                  </a:lnTo>
                  <a:lnTo>
                    <a:pt x="175" y="78"/>
                  </a:lnTo>
                  <a:lnTo>
                    <a:pt x="190" y="73"/>
                  </a:lnTo>
                  <a:lnTo>
                    <a:pt x="205" y="69"/>
                  </a:lnTo>
                  <a:lnTo>
                    <a:pt x="221" y="66"/>
                  </a:lnTo>
                  <a:lnTo>
                    <a:pt x="237" y="65"/>
                  </a:lnTo>
                  <a:lnTo>
                    <a:pt x="253" y="65"/>
                  </a:lnTo>
                  <a:lnTo>
                    <a:pt x="270" y="66"/>
                  </a:lnTo>
                  <a:lnTo>
                    <a:pt x="287" y="69"/>
                  </a:lnTo>
                  <a:lnTo>
                    <a:pt x="304" y="75"/>
                  </a:lnTo>
                  <a:lnTo>
                    <a:pt x="319" y="81"/>
                  </a:lnTo>
                  <a:lnTo>
                    <a:pt x="335" y="91"/>
                  </a:lnTo>
                  <a:lnTo>
                    <a:pt x="351" y="101"/>
                  </a:lnTo>
                  <a:lnTo>
                    <a:pt x="365" y="114"/>
                  </a:lnTo>
                  <a:lnTo>
                    <a:pt x="378" y="129"/>
                  </a:lnTo>
                  <a:lnTo>
                    <a:pt x="390" y="148"/>
                  </a:lnTo>
                  <a:lnTo>
                    <a:pt x="399" y="166"/>
                  </a:lnTo>
                  <a:lnTo>
                    <a:pt x="407" y="183"/>
                  </a:lnTo>
                  <a:lnTo>
                    <a:pt x="411" y="202"/>
                  </a:lnTo>
                  <a:lnTo>
                    <a:pt x="415" y="219"/>
                  </a:lnTo>
                  <a:lnTo>
                    <a:pt x="415" y="238"/>
                  </a:lnTo>
                  <a:lnTo>
                    <a:pt x="414" y="255"/>
                  </a:lnTo>
                  <a:lnTo>
                    <a:pt x="410" y="271"/>
                  </a:lnTo>
                  <a:lnTo>
                    <a:pt x="405" y="288"/>
                  </a:lnTo>
                  <a:lnTo>
                    <a:pt x="399" y="303"/>
                  </a:lnTo>
                  <a:lnTo>
                    <a:pt x="392" y="318"/>
                  </a:lnTo>
                  <a:lnTo>
                    <a:pt x="382" y="332"/>
                  </a:lnTo>
                  <a:lnTo>
                    <a:pt x="372" y="345"/>
                  </a:lnTo>
                  <a:lnTo>
                    <a:pt x="361" y="357"/>
                  </a:lnTo>
                  <a:lnTo>
                    <a:pt x="351" y="368"/>
                  </a:lnTo>
                  <a:lnTo>
                    <a:pt x="338" y="378"/>
                  </a:lnTo>
                  <a:lnTo>
                    <a:pt x="325" y="3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" name="Freeform 41"/>
            <p:cNvSpPr>
              <a:spLocks noEditPoints="1"/>
            </p:cNvSpPr>
            <p:nvPr/>
          </p:nvSpPr>
          <p:spPr bwMode="auto">
            <a:xfrm>
              <a:off x="1725" y="2958"/>
              <a:ext cx="276" cy="282"/>
            </a:xfrm>
            <a:custGeom>
              <a:avLst/>
              <a:gdLst/>
              <a:ahLst/>
              <a:cxnLst>
                <a:cxn ang="0">
                  <a:pos x="447" y="273"/>
                </a:cxn>
                <a:cxn ang="0">
                  <a:pos x="323" y="77"/>
                </a:cxn>
                <a:cxn ang="0">
                  <a:pos x="319" y="292"/>
                </a:cxn>
                <a:cxn ang="0">
                  <a:pos x="379" y="349"/>
                </a:cxn>
                <a:cxn ang="0">
                  <a:pos x="400" y="368"/>
                </a:cxn>
                <a:cxn ang="0">
                  <a:pos x="431" y="388"/>
                </a:cxn>
                <a:cxn ang="0">
                  <a:pos x="435" y="398"/>
                </a:cxn>
                <a:cxn ang="0">
                  <a:pos x="434" y="413"/>
                </a:cxn>
                <a:cxn ang="0">
                  <a:pos x="425" y="425"/>
                </a:cxn>
                <a:cxn ang="0">
                  <a:pos x="403" y="428"/>
                </a:cxn>
                <a:cxn ang="0">
                  <a:pos x="381" y="422"/>
                </a:cxn>
                <a:cxn ang="0">
                  <a:pos x="372" y="413"/>
                </a:cxn>
                <a:cxn ang="0">
                  <a:pos x="365" y="399"/>
                </a:cxn>
                <a:cxn ang="0">
                  <a:pos x="358" y="388"/>
                </a:cxn>
                <a:cxn ang="0">
                  <a:pos x="288" y="352"/>
                </a:cxn>
                <a:cxn ang="0">
                  <a:pos x="279" y="387"/>
                </a:cxn>
                <a:cxn ang="0">
                  <a:pos x="280" y="434"/>
                </a:cxn>
                <a:cxn ang="0">
                  <a:pos x="281" y="474"/>
                </a:cxn>
                <a:cxn ang="0">
                  <a:pos x="287" y="488"/>
                </a:cxn>
                <a:cxn ang="0">
                  <a:pos x="294" y="495"/>
                </a:cxn>
                <a:cxn ang="0">
                  <a:pos x="310" y="496"/>
                </a:cxn>
                <a:cxn ang="0">
                  <a:pos x="328" y="487"/>
                </a:cxn>
                <a:cxn ang="0">
                  <a:pos x="356" y="525"/>
                </a:cxn>
                <a:cxn ang="0">
                  <a:pos x="351" y="538"/>
                </a:cxn>
                <a:cxn ang="0">
                  <a:pos x="337" y="551"/>
                </a:cxn>
                <a:cxn ang="0">
                  <a:pos x="310" y="562"/>
                </a:cxn>
                <a:cxn ang="0">
                  <a:pos x="279" y="562"/>
                </a:cxn>
                <a:cxn ang="0">
                  <a:pos x="262" y="550"/>
                </a:cxn>
                <a:cxn ang="0">
                  <a:pos x="249" y="531"/>
                </a:cxn>
                <a:cxn ang="0">
                  <a:pos x="239" y="505"/>
                </a:cxn>
                <a:cxn ang="0">
                  <a:pos x="230" y="460"/>
                </a:cxn>
                <a:cxn ang="0">
                  <a:pos x="227" y="402"/>
                </a:cxn>
                <a:cxn ang="0">
                  <a:pos x="232" y="354"/>
                </a:cxn>
                <a:cxn ang="0">
                  <a:pos x="248" y="314"/>
                </a:cxn>
                <a:cxn ang="0">
                  <a:pos x="175" y="225"/>
                </a:cxn>
                <a:cxn ang="0">
                  <a:pos x="185" y="323"/>
                </a:cxn>
                <a:cxn ang="0">
                  <a:pos x="0" y="334"/>
                </a:cxn>
                <a:cxn ang="0">
                  <a:pos x="48" y="270"/>
                </a:cxn>
                <a:cxn ang="0">
                  <a:pos x="389" y="77"/>
                </a:cxn>
                <a:cxn ang="0">
                  <a:pos x="487" y="167"/>
                </a:cxn>
                <a:cxn ang="0">
                  <a:pos x="547" y="234"/>
                </a:cxn>
                <a:cxn ang="0">
                  <a:pos x="461" y="345"/>
                </a:cxn>
                <a:cxn ang="0">
                  <a:pos x="336" y="271"/>
                </a:cxn>
                <a:cxn ang="0">
                  <a:pos x="206" y="188"/>
                </a:cxn>
                <a:cxn ang="0">
                  <a:pos x="313" y="212"/>
                </a:cxn>
                <a:cxn ang="0">
                  <a:pos x="206" y="188"/>
                </a:cxn>
              </a:cxnLst>
              <a:rect l="0" t="0" r="r" b="b"/>
              <a:pathLst>
                <a:path w="554" h="564">
                  <a:moveTo>
                    <a:pt x="281" y="116"/>
                  </a:moveTo>
                  <a:lnTo>
                    <a:pt x="447" y="273"/>
                  </a:lnTo>
                  <a:lnTo>
                    <a:pt x="489" y="229"/>
                  </a:lnTo>
                  <a:lnTo>
                    <a:pt x="323" y="77"/>
                  </a:lnTo>
                  <a:lnTo>
                    <a:pt x="281" y="116"/>
                  </a:lnTo>
                  <a:close/>
                  <a:moveTo>
                    <a:pt x="319" y="292"/>
                  </a:moveTo>
                  <a:lnTo>
                    <a:pt x="359" y="329"/>
                  </a:lnTo>
                  <a:lnTo>
                    <a:pt x="379" y="349"/>
                  </a:lnTo>
                  <a:lnTo>
                    <a:pt x="389" y="359"/>
                  </a:lnTo>
                  <a:lnTo>
                    <a:pt x="400" y="368"/>
                  </a:lnTo>
                  <a:lnTo>
                    <a:pt x="426" y="384"/>
                  </a:lnTo>
                  <a:lnTo>
                    <a:pt x="431" y="388"/>
                  </a:lnTo>
                  <a:lnTo>
                    <a:pt x="434" y="393"/>
                  </a:lnTo>
                  <a:lnTo>
                    <a:pt x="435" y="398"/>
                  </a:lnTo>
                  <a:lnTo>
                    <a:pt x="436" y="404"/>
                  </a:lnTo>
                  <a:lnTo>
                    <a:pt x="434" y="413"/>
                  </a:lnTo>
                  <a:lnTo>
                    <a:pt x="431" y="421"/>
                  </a:lnTo>
                  <a:lnTo>
                    <a:pt x="425" y="425"/>
                  </a:lnTo>
                  <a:lnTo>
                    <a:pt x="415" y="428"/>
                  </a:lnTo>
                  <a:lnTo>
                    <a:pt x="403" y="428"/>
                  </a:lnTo>
                  <a:lnTo>
                    <a:pt x="388" y="424"/>
                  </a:lnTo>
                  <a:lnTo>
                    <a:pt x="381" y="422"/>
                  </a:lnTo>
                  <a:lnTo>
                    <a:pt x="376" y="418"/>
                  </a:lnTo>
                  <a:lnTo>
                    <a:pt x="372" y="413"/>
                  </a:lnTo>
                  <a:lnTo>
                    <a:pt x="370" y="409"/>
                  </a:lnTo>
                  <a:lnTo>
                    <a:pt x="365" y="399"/>
                  </a:lnTo>
                  <a:lnTo>
                    <a:pt x="363" y="393"/>
                  </a:lnTo>
                  <a:lnTo>
                    <a:pt x="358" y="388"/>
                  </a:lnTo>
                  <a:lnTo>
                    <a:pt x="295" y="331"/>
                  </a:lnTo>
                  <a:lnTo>
                    <a:pt x="288" y="352"/>
                  </a:lnTo>
                  <a:lnTo>
                    <a:pt x="282" y="370"/>
                  </a:lnTo>
                  <a:lnTo>
                    <a:pt x="279" y="387"/>
                  </a:lnTo>
                  <a:lnTo>
                    <a:pt x="278" y="403"/>
                  </a:lnTo>
                  <a:lnTo>
                    <a:pt x="280" y="434"/>
                  </a:lnTo>
                  <a:lnTo>
                    <a:pt x="281" y="463"/>
                  </a:lnTo>
                  <a:lnTo>
                    <a:pt x="281" y="474"/>
                  </a:lnTo>
                  <a:lnTo>
                    <a:pt x="283" y="482"/>
                  </a:lnTo>
                  <a:lnTo>
                    <a:pt x="287" y="488"/>
                  </a:lnTo>
                  <a:lnTo>
                    <a:pt x="290" y="493"/>
                  </a:lnTo>
                  <a:lnTo>
                    <a:pt x="294" y="495"/>
                  </a:lnTo>
                  <a:lnTo>
                    <a:pt x="299" y="496"/>
                  </a:lnTo>
                  <a:lnTo>
                    <a:pt x="310" y="496"/>
                  </a:lnTo>
                  <a:lnTo>
                    <a:pt x="319" y="492"/>
                  </a:lnTo>
                  <a:lnTo>
                    <a:pt x="328" y="487"/>
                  </a:lnTo>
                  <a:lnTo>
                    <a:pt x="337" y="482"/>
                  </a:lnTo>
                  <a:lnTo>
                    <a:pt x="356" y="525"/>
                  </a:lnTo>
                  <a:lnTo>
                    <a:pt x="354" y="532"/>
                  </a:lnTo>
                  <a:lnTo>
                    <a:pt x="351" y="538"/>
                  </a:lnTo>
                  <a:lnTo>
                    <a:pt x="345" y="545"/>
                  </a:lnTo>
                  <a:lnTo>
                    <a:pt x="337" y="551"/>
                  </a:lnTo>
                  <a:lnTo>
                    <a:pt x="325" y="558"/>
                  </a:lnTo>
                  <a:lnTo>
                    <a:pt x="310" y="562"/>
                  </a:lnTo>
                  <a:lnTo>
                    <a:pt x="290" y="564"/>
                  </a:lnTo>
                  <a:lnTo>
                    <a:pt x="279" y="562"/>
                  </a:lnTo>
                  <a:lnTo>
                    <a:pt x="270" y="558"/>
                  </a:lnTo>
                  <a:lnTo>
                    <a:pt x="262" y="550"/>
                  </a:lnTo>
                  <a:lnTo>
                    <a:pt x="255" y="543"/>
                  </a:lnTo>
                  <a:lnTo>
                    <a:pt x="249" y="531"/>
                  </a:lnTo>
                  <a:lnTo>
                    <a:pt x="243" y="519"/>
                  </a:lnTo>
                  <a:lnTo>
                    <a:pt x="239" y="505"/>
                  </a:lnTo>
                  <a:lnTo>
                    <a:pt x="235" y="491"/>
                  </a:lnTo>
                  <a:lnTo>
                    <a:pt x="230" y="460"/>
                  </a:lnTo>
                  <a:lnTo>
                    <a:pt x="227" y="429"/>
                  </a:lnTo>
                  <a:lnTo>
                    <a:pt x="227" y="402"/>
                  </a:lnTo>
                  <a:lnTo>
                    <a:pt x="228" y="378"/>
                  </a:lnTo>
                  <a:lnTo>
                    <a:pt x="232" y="354"/>
                  </a:lnTo>
                  <a:lnTo>
                    <a:pt x="239" y="332"/>
                  </a:lnTo>
                  <a:lnTo>
                    <a:pt x="248" y="314"/>
                  </a:lnTo>
                  <a:lnTo>
                    <a:pt x="256" y="297"/>
                  </a:lnTo>
                  <a:lnTo>
                    <a:pt x="175" y="225"/>
                  </a:lnTo>
                  <a:lnTo>
                    <a:pt x="107" y="302"/>
                  </a:lnTo>
                  <a:lnTo>
                    <a:pt x="185" y="323"/>
                  </a:lnTo>
                  <a:lnTo>
                    <a:pt x="165" y="370"/>
                  </a:lnTo>
                  <a:lnTo>
                    <a:pt x="0" y="334"/>
                  </a:lnTo>
                  <a:lnTo>
                    <a:pt x="16" y="279"/>
                  </a:lnTo>
                  <a:lnTo>
                    <a:pt x="48" y="270"/>
                  </a:lnTo>
                  <a:lnTo>
                    <a:pt x="300" y="0"/>
                  </a:lnTo>
                  <a:lnTo>
                    <a:pt x="389" y="77"/>
                  </a:lnTo>
                  <a:lnTo>
                    <a:pt x="458" y="139"/>
                  </a:lnTo>
                  <a:lnTo>
                    <a:pt x="487" y="167"/>
                  </a:lnTo>
                  <a:lnTo>
                    <a:pt x="509" y="190"/>
                  </a:lnTo>
                  <a:lnTo>
                    <a:pt x="547" y="234"/>
                  </a:lnTo>
                  <a:lnTo>
                    <a:pt x="554" y="243"/>
                  </a:lnTo>
                  <a:lnTo>
                    <a:pt x="461" y="345"/>
                  </a:lnTo>
                  <a:lnTo>
                    <a:pt x="354" y="248"/>
                  </a:lnTo>
                  <a:lnTo>
                    <a:pt x="336" y="271"/>
                  </a:lnTo>
                  <a:lnTo>
                    <a:pt x="319" y="292"/>
                  </a:lnTo>
                  <a:close/>
                  <a:moveTo>
                    <a:pt x="206" y="188"/>
                  </a:moveTo>
                  <a:lnTo>
                    <a:pt x="281" y="257"/>
                  </a:lnTo>
                  <a:lnTo>
                    <a:pt x="313" y="212"/>
                  </a:lnTo>
                  <a:lnTo>
                    <a:pt x="242" y="149"/>
                  </a:lnTo>
                  <a:lnTo>
                    <a:pt x="206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" name="Freeform 42"/>
            <p:cNvSpPr>
              <a:spLocks noEditPoints="1"/>
            </p:cNvSpPr>
            <p:nvPr/>
          </p:nvSpPr>
          <p:spPr bwMode="auto">
            <a:xfrm>
              <a:off x="2877" y="3527"/>
              <a:ext cx="70" cy="70"/>
            </a:xfrm>
            <a:custGeom>
              <a:avLst/>
              <a:gdLst/>
              <a:ahLst/>
              <a:cxnLst>
                <a:cxn ang="0">
                  <a:pos x="27" y="79"/>
                </a:cxn>
                <a:cxn ang="0">
                  <a:pos x="34" y="95"/>
                </a:cxn>
                <a:cxn ang="0">
                  <a:pos x="46" y="107"/>
                </a:cxn>
                <a:cxn ang="0">
                  <a:pos x="61" y="115"/>
                </a:cxn>
                <a:cxn ang="0">
                  <a:pos x="80" y="115"/>
                </a:cxn>
                <a:cxn ang="0">
                  <a:pos x="96" y="107"/>
                </a:cxn>
                <a:cxn ang="0">
                  <a:pos x="107" y="95"/>
                </a:cxn>
                <a:cxn ang="0">
                  <a:pos x="113" y="79"/>
                </a:cxn>
                <a:cxn ang="0">
                  <a:pos x="113" y="61"/>
                </a:cxn>
                <a:cxn ang="0">
                  <a:pos x="107" y="46"/>
                </a:cxn>
                <a:cxn ang="0">
                  <a:pos x="96" y="33"/>
                </a:cxn>
                <a:cxn ang="0">
                  <a:pos x="80" y="27"/>
                </a:cxn>
                <a:cxn ang="0">
                  <a:pos x="61" y="27"/>
                </a:cxn>
                <a:cxn ang="0">
                  <a:pos x="46" y="33"/>
                </a:cxn>
                <a:cxn ang="0">
                  <a:pos x="34" y="46"/>
                </a:cxn>
                <a:cxn ang="0">
                  <a:pos x="27" y="61"/>
                </a:cxn>
                <a:cxn ang="0">
                  <a:pos x="0" y="70"/>
                </a:cxn>
                <a:cxn ang="0">
                  <a:pos x="6" y="43"/>
                </a:cxn>
                <a:cxn ang="0">
                  <a:pos x="21" y="21"/>
                </a:cxn>
                <a:cxn ang="0">
                  <a:pos x="43" y="6"/>
                </a:cxn>
                <a:cxn ang="0">
                  <a:pos x="71" y="0"/>
                </a:cxn>
                <a:cxn ang="0">
                  <a:pos x="98" y="6"/>
                </a:cxn>
                <a:cxn ang="0">
                  <a:pos x="120" y="21"/>
                </a:cxn>
                <a:cxn ang="0">
                  <a:pos x="135" y="43"/>
                </a:cxn>
                <a:cxn ang="0">
                  <a:pos x="140" y="70"/>
                </a:cxn>
                <a:cxn ang="0">
                  <a:pos x="135" y="97"/>
                </a:cxn>
                <a:cxn ang="0">
                  <a:pos x="120" y="120"/>
                </a:cxn>
                <a:cxn ang="0">
                  <a:pos x="98" y="135"/>
                </a:cxn>
                <a:cxn ang="0">
                  <a:pos x="71" y="140"/>
                </a:cxn>
                <a:cxn ang="0">
                  <a:pos x="43" y="135"/>
                </a:cxn>
                <a:cxn ang="0">
                  <a:pos x="21" y="120"/>
                </a:cxn>
                <a:cxn ang="0">
                  <a:pos x="6" y="97"/>
                </a:cxn>
                <a:cxn ang="0">
                  <a:pos x="0" y="70"/>
                </a:cxn>
              </a:cxnLst>
              <a:rect l="0" t="0" r="r" b="b"/>
              <a:pathLst>
                <a:path w="140" h="140">
                  <a:moveTo>
                    <a:pt x="26" y="70"/>
                  </a:moveTo>
                  <a:lnTo>
                    <a:pt x="27" y="79"/>
                  </a:lnTo>
                  <a:lnTo>
                    <a:pt x="30" y="87"/>
                  </a:lnTo>
                  <a:lnTo>
                    <a:pt x="34" y="95"/>
                  </a:lnTo>
                  <a:lnTo>
                    <a:pt x="38" y="102"/>
                  </a:lnTo>
                  <a:lnTo>
                    <a:pt x="46" y="107"/>
                  </a:lnTo>
                  <a:lnTo>
                    <a:pt x="52" y="110"/>
                  </a:lnTo>
                  <a:lnTo>
                    <a:pt x="61" y="115"/>
                  </a:lnTo>
                  <a:lnTo>
                    <a:pt x="71" y="115"/>
                  </a:lnTo>
                  <a:lnTo>
                    <a:pt x="80" y="115"/>
                  </a:lnTo>
                  <a:lnTo>
                    <a:pt x="88" y="110"/>
                  </a:lnTo>
                  <a:lnTo>
                    <a:pt x="96" y="107"/>
                  </a:lnTo>
                  <a:lnTo>
                    <a:pt x="102" y="102"/>
                  </a:lnTo>
                  <a:lnTo>
                    <a:pt x="107" y="95"/>
                  </a:lnTo>
                  <a:lnTo>
                    <a:pt x="111" y="87"/>
                  </a:lnTo>
                  <a:lnTo>
                    <a:pt x="113" y="79"/>
                  </a:lnTo>
                  <a:lnTo>
                    <a:pt x="114" y="70"/>
                  </a:lnTo>
                  <a:lnTo>
                    <a:pt x="113" y="61"/>
                  </a:lnTo>
                  <a:lnTo>
                    <a:pt x="111" y="54"/>
                  </a:lnTo>
                  <a:lnTo>
                    <a:pt x="107" y="46"/>
                  </a:lnTo>
                  <a:lnTo>
                    <a:pt x="102" y="39"/>
                  </a:lnTo>
                  <a:lnTo>
                    <a:pt x="96" y="33"/>
                  </a:lnTo>
                  <a:lnTo>
                    <a:pt x="88" y="29"/>
                  </a:lnTo>
                  <a:lnTo>
                    <a:pt x="80" y="27"/>
                  </a:lnTo>
                  <a:lnTo>
                    <a:pt x="71" y="26"/>
                  </a:lnTo>
                  <a:lnTo>
                    <a:pt x="61" y="27"/>
                  </a:lnTo>
                  <a:lnTo>
                    <a:pt x="52" y="29"/>
                  </a:lnTo>
                  <a:lnTo>
                    <a:pt x="46" y="33"/>
                  </a:lnTo>
                  <a:lnTo>
                    <a:pt x="38" y="39"/>
                  </a:lnTo>
                  <a:lnTo>
                    <a:pt x="34" y="46"/>
                  </a:lnTo>
                  <a:lnTo>
                    <a:pt x="30" y="54"/>
                  </a:lnTo>
                  <a:lnTo>
                    <a:pt x="27" y="61"/>
                  </a:lnTo>
                  <a:lnTo>
                    <a:pt x="26" y="70"/>
                  </a:lnTo>
                  <a:close/>
                  <a:moveTo>
                    <a:pt x="0" y="70"/>
                  </a:moveTo>
                  <a:lnTo>
                    <a:pt x="2" y="56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1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6" y="2"/>
                  </a:lnTo>
                  <a:lnTo>
                    <a:pt x="71" y="0"/>
                  </a:lnTo>
                  <a:lnTo>
                    <a:pt x="85" y="2"/>
                  </a:lnTo>
                  <a:lnTo>
                    <a:pt x="98" y="6"/>
                  </a:lnTo>
                  <a:lnTo>
                    <a:pt x="110" y="13"/>
                  </a:lnTo>
                  <a:lnTo>
                    <a:pt x="120" y="21"/>
                  </a:lnTo>
                  <a:lnTo>
                    <a:pt x="128" y="31"/>
                  </a:lnTo>
                  <a:lnTo>
                    <a:pt x="135" y="43"/>
                  </a:lnTo>
                  <a:lnTo>
                    <a:pt x="138" y="56"/>
                  </a:lnTo>
                  <a:lnTo>
                    <a:pt x="140" y="70"/>
                  </a:lnTo>
                  <a:lnTo>
                    <a:pt x="138" y="84"/>
                  </a:lnTo>
                  <a:lnTo>
                    <a:pt x="135" y="97"/>
                  </a:lnTo>
                  <a:lnTo>
                    <a:pt x="128" y="109"/>
                  </a:lnTo>
                  <a:lnTo>
                    <a:pt x="120" y="120"/>
                  </a:lnTo>
                  <a:lnTo>
                    <a:pt x="110" y="129"/>
                  </a:lnTo>
                  <a:lnTo>
                    <a:pt x="98" y="135"/>
                  </a:lnTo>
                  <a:lnTo>
                    <a:pt x="85" y="140"/>
                  </a:lnTo>
                  <a:lnTo>
                    <a:pt x="71" y="140"/>
                  </a:lnTo>
                  <a:lnTo>
                    <a:pt x="56" y="140"/>
                  </a:lnTo>
                  <a:lnTo>
                    <a:pt x="43" y="135"/>
                  </a:lnTo>
                  <a:lnTo>
                    <a:pt x="31" y="129"/>
                  </a:lnTo>
                  <a:lnTo>
                    <a:pt x="21" y="120"/>
                  </a:lnTo>
                  <a:lnTo>
                    <a:pt x="12" y="109"/>
                  </a:lnTo>
                  <a:lnTo>
                    <a:pt x="6" y="97"/>
                  </a:lnTo>
                  <a:lnTo>
                    <a:pt x="2" y="84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" name="Freeform 43"/>
            <p:cNvSpPr>
              <a:spLocks noEditPoints="1"/>
            </p:cNvSpPr>
            <p:nvPr/>
          </p:nvSpPr>
          <p:spPr bwMode="auto">
            <a:xfrm>
              <a:off x="3128" y="3532"/>
              <a:ext cx="128" cy="193"/>
            </a:xfrm>
            <a:custGeom>
              <a:avLst/>
              <a:gdLst/>
              <a:ahLst/>
              <a:cxnLst>
                <a:cxn ang="0">
                  <a:pos x="61" y="175"/>
                </a:cxn>
                <a:cxn ang="0">
                  <a:pos x="88" y="176"/>
                </a:cxn>
                <a:cxn ang="0">
                  <a:pos x="125" y="171"/>
                </a:cxn>
                <a:cxn ang="0">
                  <a:pos x="154" y="158"/>
                </a:cxn>
                <a:cxn ang="0">
                  <a:pos x="154" y="133"/>
                </a:cxn>
                <a:cxn ang="0">
                  <a:pos x="138" y="106"/>
                </a:cxn>
                <a:cxn ang="0">
                  <a:pos x="121" y="92"/>
                </a:cxn>
                <a:cxn ang="0">
                  <a:pos x="104" y="85"/>
                </a:cxn>
                <a:cxn ang="0">
                  <a:pos x="87" y="85"/>
                </a:cxn>
                <a:cxn ang="0">
                  <a:pos x="74" y="90"/>
                </a:cxn>
                <a:cxn ang="0">
                  <a:pos x="64" y="103"/>
                </a:cxn>
                <a:cxn ang="0">
                  <a:pos x="54" y="127"/>
                </a:cxn>
                <a:cxn ang="0">
                  <a:pos x="50" y="159"/>
                </a:cxn>
                <a:cxn ang="0">
                  <a:pos x="26" y="363"/>
                </a:cxn>
                <a:cxn ang="0">
                  <a:pos x="18" y="359"/>
                </a:cxn>
                <a:cxn ang="0">
                  <a:pos x="19" y="355"/>
                </a:cxn>
                <a:cxn ang="0">
                  <a:pos x="26" y="352"/>
                </a:cxn>
                <a:cxn ang="0">
                  <a:pos x="41" y="353"/>
                </a:cxn>
                <a:cxn ang="0">
                  <a:pos x="64" y="354"/>
                </a:cxn>
                <a:cxn ang="0">
                  <a:pos x="119" y="341"/>
                </a:cxn>
                <a:cxn ang="0">
                  <a:pos x="156" y="323"/>
                </a:cxn>
                <a:cxn ang="0">
                  <a:pos x="174" y="305"/>
                </a:cxn>
                <a:cxn ang="0">
                  <a:pos x="184" y="287"/>
                </a:cxn>
                <a:cxn ang="0">
                  <a:pos x="190" y="267"/>
                </a:cxn>
                <a:cxn ang="0">
                  <a:pos x="189" y="237"/>
                </a:cxn>
                <a:cxn ang="0">
                  <a:pos x="179" y="201"/>
                </a:cxn>
                <a:cxn ang="0">
                  <a:pos x="145" y="213"/>
                </a:cxn>
                <a:cxn ang="0">
                  <a:pos x="94" y="226"/>
                </a:cxn>
                <a:cxn ang="0">
                  <a:pos x="36" y="233"/>
                </a:cxn>
                <a:cxn ang="0">
                  <a:pos x="7" y="229"/>
                </a:cxn>
                <a:cxn ang="0">
                  <a:pos x="1" y="195"/>
                </a:cxn>
                <a:cxn ang="0">
                  <a:pos x="1" y="157"/>
                </a:cxn>
                <a:cxn ang="0">
                  <a:pos x="6" y="119"/>
                </a:cxn>
                <a:cxn ang="0">
                  <a:pos x="15" y="82"/>
                </a:cxn>
                <a:cxn ang="0">
                  <a:pos x="30" y="49"/>
                </a:cxn>
                <a:cxn ang="0">
                  <a:pos x="50" y="23"/>
                </a:cxn>
                <a:cxn ang="0">
                  <a:pos x="74" y="7"/>
                </a:cxn>
                <a:cxn ang="0">
                  <a:pos x="101" y="0"/>
                </a:cxn>
                <a:cxn ang="0">
                  <a:pos x="130" y="6"/>
                </a:cxn>
                <a:cxn ang="0">
                  <a:pos x="158" y="22"/>
                </a:cxn>
                <a:cxn ang="0">
                  <a:pos x="184" y="47"/>
                </a:cxn>
                <a:cxn ang="0">
                  <a:pos x="208" y="79"/>
                </a:cxn>
                <a:cxn ang="0">
                  <a:pos x="227" y="115"/>
                </a:cxn>
                <a:cxn ang="0">
                  <a:pos x="242" y="155"/>
                </a:cxn>
                <a:cxn ang="0">
                  <a:pos x="252" y="195"/>
                </a:cxn>
                <a:cxn ang="0">
                  <a:pos x="255" y="235"/>
                </a:cxn>
                <a:cxn ang="0">
                  <a:pos x="251" y="272"/>
                </a:cxn>
                <a:cxn ang="0">
                  <a:pos x="236" y="302"/>
                </a:cxn>
                <a:cxn ang="0">
                  <a:pos x="217" y="329"/>
                </a:cxn>
                <a:cxn ang="0">
                  <a:pos x="194" y="350"/>
                </a:cxn>
                <a:cxn ang="0">
                  <a:pos x="168" y="366"/>
                </a:cxn>
                <a:cxn ang="0">
                  <a:pos x="125" y="384"/>
                </a:cxn>
                <a:cxn ang="0">
                  <a:pos x="98" y="385"/>
                </a:cxn>
                <a:cxn ang="0">
                  <a:pos x="62" y="377"/>
                </a:cxn>
              </a:cxnLst>
              <a:rect l="0" t="0" r="r" b="b"/>
              <a:pathLst>
                <a:path w="255" h="386">
                  <a:moveTo>
                    <a:pt x="50" y="173"/>
                  </a:moveTo>
                  <a:lnTo>
                    <a:pt x="61" y="175"/>
                  </a:lnTo>
                  <a:lnTo>
                    <a:pt x="73" y="176"/>
                  </a:lnTo>
                  <a:lnTo>
                    <a:pt x="88" y="176"/>
                  </a:lnTo>
                  <a:lnTo>
                    <a:pt x="106" y="175"/>
                  </a:lnTo>
                  <a:lnTo>
                    <a:pt x="125" y="171"/>
                  </a:lnTo>
                  <a:lnTo>
                    <a:pt x="143" y="163"/>
                  </a:lnTo>
                  <a:lnTo>
                    <a:pt x="154" y="158"/>
                  </a:lnTo>
                  <a:lnTo>
                    <a:pt x="163" y="151"/>
                  </a:lnTo>
                  <a:lnTo>
                    <a:pt x="154" y="133"/>
                  </a:lnTo>
                  <a:lnTo>
                    <a:pt x="146" y="118"/>
                  </a:lnTo>
                  <a:lnTo>
                    <a:pt x="138" y="106"/>
                  </a:lnTo>
                  <a:lnTo>
                    <a:pt x="129" y="97"/>
                  </a:lnTo>
                  <a:lnTo>
                    <a:pt x="121" y="92"/>
                  </a:lnTo>
                  <a:lnTo>
                    <a:pt x="113" y="87"/>
                  </a:lnTo>
                  <a:lnTo>
                    <a:pt x="104" y="85"/>
                  </a:lnTo>
                  <a:lnTo>
                    <a:pt x="96" y="84"/>
                  </a:lnTo>
                  <a:lnTo>
                    <a:pt x="87" y="85"/>
                  </a:lnTo>
                  <a:lnTo>
                    <a:pt x="80" y="86"/>
                  </a:lnTo>
                  <a:lnTo>
                    <a:pt x="74" y="90"/>
                  </a:lnTo>
                  <a:lnTo>
                    <a:pt x="68" y="97"/>
                  </a:lnTo>
                  <a:lnTo>
                    <a:pt x="64" y="103"/>
                  </a:lnTo>
                  <a:lnTo>
                    <a:pt x="61" y="111"/>
                  </a:lnTo>
                  <a:lnTo>
                    <a:pt x="54" y="127"/>
                  </a:lnTo>
                  <a:lnTo>
                    <a:pt x="52" y="144"/>
                  </a:lnTo>
                  <a:lnTo>
                    <a:pt x="50" y="159"/>
                  </a:lnTo>
                  <a:lnTo>
                    <a:pt x="50" y="173"/>
                  </a:lnTo>
                  <a:close/>
                  <a:moveTo>
                    <a:pt x="26" y="363"/>
                  </a:moveTo>
                  <a:lnTo>
                    <a:pt x="22" y="362"/>
                  </a:lnTo>
                  <a:lnTo>
                    <a:pt x="18" y="359"/>
                  </a:lnTo>
                  <a:lnTo>
                    <a:pt x="18" y="356"/>
                  </a:lnTo>
                  <a:lnTo>
                    <a:pt x="19" y="355"/>
                  </a:lnTo>
                  <a:lnTo>
                    <a:pt x="22" y="353"/>
                  </a:lnTo>
                  <a:lnTo>
                    <a:pt x="26" y="352"/>
                  </a:lnTo>
                  <a:lnTo>
                    <a:pt x="32" y="352"/>
                  </a:lnTo>
                  <a:lnTo>
                    <a:pt x="41" y="353"/>
                  </a:lnTo>
                  <a:lnTo>
                    <a:pt x="51" y="354"/>
                  </a:lnTo>
                  <a:lnTo>
                    <a:pt x="64" y="354"/>
                  </a:lnTo>
                  <a:lnTo>
                    <a:pt x="91" y="350"/>
                  </a:lnTo>
                  <a:lnTo>
                    <a:pt x="119" y="341"/>
                  </a:lnTo>
                  <a:lnTo>
                    <a:pt x="145" y="329"/>
                  </a:lnTo>
                  <a:lnTo>
                    <a:pt x="156" y="323"/>
                  </a:lnTo>
                  <a:lnTo>
                    <a:pt x="165" y="315"/>
                  </a:lnTo>
                  <a:lnTo>
                    <a:pt x="174" y="305"/>
                  </a:lnTo>
                  <a:lnTo>
                    <a:pt x="179" y="297"/>
                  </a:lnTo>
                  <a:lnTo>
                    <a:pt x="184" y="287"/>
                  </a:lnTo>
                  <a:lnTo>
                    <a:pt x="188" y="276"/>
                  </a:lnTo>
                  <a:lnTo>
                    <a:pt x="190" y="267"/>
                  </a:lnTo>
                  <a:lnTo>
                    <a:pt x="190" y="258"/>
                  </a:lnTo>
                  <a:lnTo>
                    <a:pt x="189" y="237"/>
                  </a:lnTo>
                  <a:lnTo>
                    <a:pt x="185" y="219"/>
                  </a:lnTo>
                  <a:lnTo>
                    <a:pt x="179" y="201"/>
                  </a:lnTo>
                  <a:lnTo>
                    <a:pt x="164" y="207"/>
                  </a:lnTo>
                  <a:lnTo>
                    <a:pt x="145" y="213"/>
                  </a:lnTo>
                  <a:lnTo>
                    <a:pt x="121" y="220"/>
                  </a:lnTo>
                  <a:lnTo>
                    <a:pt x="94" y="226"/>
                  </a:lnTo>
                  <a:lnTo>
                    <a:pt x="65" y="230"/>
                  </a:lnTo>
                  <a:lnTo>
                    <a:pt x="36" y="233"/>
                  </a:lnTo>
                  <a:lnTo>
                    <a:pt x="22" y="232"/>
                  </a:lnTo>
                  <a:lnTo>
                    <a:pt x="7" y="229"/>
                  </a:lnTo>
                  <a:lnTo>
                    <a:pt x="3" y="212"/>
                  </a:lnTo>
                  <a:lnTo>
                    <a:pt x="1" y="195"/>
                  </a:lnTo>
                  <a:lnTo>
                    <a:pt x="0" y="176"/>
                  </a:lnTo>
                  <a:lnTo>
                    <a:pt x="1" y="157"/>
                  </a:lnTo>
                  <a:lnTo>
                    <a:pt x="3" y="137"/>
                  </a:lnTo>
                  <a:lnTo>
                    <a:pt x="6" y="119"/>
                  </a:lnTo>
                  <a:lnTo>
                    <a:pt x="11" y="99"/>
                  </a:lnTo>
                  <a:lnTo>
                    <a:pt x="15" y="82"/>
                  </a:lnTo>
                  <a:lnTo>
                    <a:pt x="23" y="64"/>
                  </a:lnTo>
                  <a:lnTo>
                    <a:pt x="30" y="49"/>
                  </a:lnTo>
                  <a:lnTo>
                    <a:pt x="40" y="36"/>
                  </a:lnTo>
                  <a:lnTo>
                    <a:pt x="50" y="23"/>
                  </a:lnTo>
                  <a:lnTo>
                    <a:pt x="61" y="13"/>
                  </a:lnTo>
                  <a:lnTo>
                    <a:pt x="74" y="7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1"/>
                  </a:lnTo>
                  <a:lnTo>
                    <a:pt x="130" y="6"/>
                  </a:lnTo>
                  <a:lnTo>
                    <a:pt x="144" y="12"/>
                  </a:lnTo>
                  <a:lnTo>
                    <a:pt x="158" y="22"/>
                  </a:lnTo>
                  <a:lnTo>
                    <a:pt x="172" y="33"/>
                  </a:lnTo>
                  <a:lnTo>
                    <a:pt x="184" y="47"/>
                  </a:lnTo>
                  <a:lnTo>
                    <a:pt x="196" y="61"/>
                  </a:lnTo>
                  <a:lnTo>
                    <a:pt x="208" y="79"/>
                  </a:lnTo>
                  <a:lnTo>
                    <a:pt x="218" y="96"/>
                  </a:lnTo>
                  <a:lnTo>
                    <a:pt x="227" y="115"/>
                  </a:lnTo>
                  <a:lnTo>
                    <a:pt x="235" y="134"/>
                  </a:lnTo>
                  <a:lnTo>
                    <a:pt x="242" y="155"/>
                  </a:lnTo>
                  <a:lnTo>
                    <a:pt x="247" y="175"/>
                  </a:lnTo>
                  <a:lnTo>
                    <a:pt x="252" y="195"/>
                  </a:lnTo>
                  <a:lnTo>
                    <a:pt x="255" y="215"/>
                  </a:lnTo>
                  <a:lnTo>
                    <a:pt x="255" y="235"/>
                  </a:lnTo>
                  <a:lnTo>
                    <a:pt x="254" y="254"/>
                  </a:lnTo>
                  <a:lnTo>
                    <a:pt x="251" y="272"/>
                  </a:lnTo>
                  <a:lnTo>
                    <a:pt x="244" y="288"/>
                  </a:lnTo>
                  <a:lnTo>
                    <a:pt x="236" y="302"/>
                  </a:lnTo>
                  <a:lnTo>
                    <a:pt x="228" y="316"/>
                  </a:lnTo>
                  <a:lnTo>
                    <a:pt x="217" y="329"/>
                  </a:lnTo>
                  <a:lnTo>
                    <a:pt x="205" y="340"/>
                  </a:lnTo>
                  <a:lnTo>
                    <a:pt x="194" y="350"/>
                  </a:lnTo>
                  <a:lnTo>
                    <a:pt x="181" y="359"/>
                  </a:lnTo>
                  <a:lnTo>
                    <a:pt x="168" y="366"/>
                  </a:lnTo>
                  <a:lnTo>
                    <a:pt x="144" y="377"/>
                  </a:lnTo>
                  <a:lnTo>
                    <a:pt x="125" y="384"/>
                  </a:lnTo>
                  <a:lnTo>
                    <a:pt x="109" y="386"/>
                  </a:lnTo>
                  <a:lnTo>
                    <a:pt x="98" y="385"/>
                  </a:lnTo>
                  <a:lnTo>
                    <a:pt x="86" y="384"/>
                  </a:lnTo>
                  <a:lnTo>
                    <a:pt x="62" y="377"/>
                  </a:lnTo>
                  <a:lnTo>
                    <a:pt x="26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2" name="Freeform 44"/>
            <p:cNvSpPr>
              <a:spLocks/>
            </p:cNvSpPr>
            <p:nvPr/>
          </p:nvSpPr>
          <p:spPr bwMode="auto">
            <a:xfrm>
              <a:off x="4190" y="3022"/>
              <a:ext cx="51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" y="41"/>
                </a:cxn>
                <a:cxn ang="0">
                  <a:pos x="3" y="31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10"/>
                </a:cxn>
                <a:cxn ang="0">
                  <a:pos x="31" y="4"/>
                </a:cxn>
                <a:cxn ang="0">
                  <a:pos x="41" y="2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70" y="4"/>
                </a:cxn>
                <a:cxn ang="0">
                  <a:pos x="79" y="10"/>
                </a:cxn>
                <a:cxn ang="0">
                  <a:pos x="88" y="15"/>
                </a:cxn>
                <a:cxn ang="0">
                  <a:pos x="93" y="23"/>
                </a:cxn>
                <a:cxn ang="0">
                  <a:pos x="98" y="31"/>
                </a:cxn>
                <a:cxn ang="0">
                  <a:pos x="101" y="41"/>
                </a:cxn>
                <a:cxn ang="0">
                  <a:pos x="103" y="52"/>
                </a:cxn>
                <a:cxn ang="0">
                  <a:pos x="101" y="62"/>
                </a:cxn>
                <a:cxn ang="0">
                  <a:pos x="98" y="72"/>
                </a:cxn>
                <a:cxn ang="0">
                  <a:pos x="93" y="80"/>
                </a:cxn>
                <a:cxn ang="0">
                  <a:pos x="88" y="88"/>
                </a:cxn>
                <a:cxn ang="0">
                  <a:pos x="79" y="94"/>
                </a:cxn>
                <a:cxn ang="0">
                  <a:pos x="70" y="99"/>
                </a:cxn>
                <a:cxn ang="0">
                  <a:pos x="60" y="102"/>
                </a:cxn>
                <a:cxn ang="0">
                  <a:pos x="51" y="103"/>
                </a:cxn>
                <a:cxn ang="0">
                  <a:pos x="41" y="102"/>
                </a:cxn>
                <a:cxn ang="0">
                  <a:pos x="31" y="99"/>
                </a:cxn>
                <a:cxn ang="0">
                  <a:pos x="23" y="94"/>
                </a:cxn>
                <a:cxn ang="0">
                  <a:pos x="15" y="88"/>
                </a:cxn>
                <a:cxn ang="0">
                  <a:pos x="8" y="80"/>
                </a:cxn>
                <a:cxn ang="0">
                  <a:pos x="3" y="72"/>
                </a:cxn>
                <a:cxn ang="0">
                  <a:pos x="1" y="62"/>
                </a:cxn>
                <a:cxn ang="0">
                  <a:pos x="0" y="52"/>
                </a:cxn>
              </a:cxnLst>
              <a:rect l="0" t="0" r="r" b="b"/>
              <a:pathLst>
                <a:path w="103" h="103">
                  <a:moveTo>
                    <a:pt x="0" y="52"/>
                  </a:moveTo>
                  <a:lnTo>
                    <a:pt x="1" y="41"/>
                  </a:lnTo>
                  <a:lnTo>
                    <a:pt x="3" y="31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10"/>
                  </a:lnTo>
                  <a:lnTo>
                    <a:pt x="31" y="4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70" y="4"/>
                  </a:lnTo>
                  <a:lnTo>
                    <a:pt x="79" y="10"/>
                  </a:lnTo>
                  <a:lnTo>
                    <a:pt x="88" y="15"/>
                  </a:lnTo>
                  <a:lnTo>
                    <a:pt x="93" y="23"/>
                  </a:lnTo>
                  <a:lnTo>
                    <a:pt x="98" y="31"/>
                  </a:lnTo>
                  <a:lnTo>
                    <a:pt x="101" y="41"/>
                  </a:lnTo>
                  <a:lnTo>
                    <a:pt x="103" y="52"/>
                  </a:lnTo>
                  <a:lnTo>
                    <a:pt x="101" y="62"/>
                  </a:lnTo>
                  <a:lnTo>
                    <a:pt x="98" y="72"/>
                  </a:lnTo>
                  <a:lnTo>
                    <a:pt x="93" y="80"/>
                  </a:lnTo>
                  <a:lnTo>
                    <a:pt x="88" y="88"/>
                  </a:lnTo>
                  <a:lnTo>
                    <a:pt x="79" y="94"/>
                  </a:lnTo>
                  <a:lnTo>
                    <a:pt x="70" y="99"/>
                  </a:lnTo>
                  <a:lnTo>
                    <a:pt x="60" y="102"/>
                  </a:lnTo>
                  <a:lnTo>
                    <a:pt x="51" y="103"/>
                  </a:lnTo>
                  <a:lnTo>
                    <a:pt x="41" y="102"/>
                  </a:lnTo>
                  <a:lnTo>
                    <a:pt x="31" y="99"/>
                  </a:lnTo>
                  <a:lnTo>
                    <a:pt x="23" y="94"/>
                  </a:lnTo>
                  <a:lnTo>
                    <a:pt x="15" y="88"/>
                  </a:lnTo>
                  <a:lnTo>
                    <a:pt x="8" y="80"/>
                  </a:lnTo>
                  <a:lnTo>
                    <a:pt x="3" y="72"/>
                  </a:lnTo>
                  <a:lnTo>
                    <a:pt x="1" y="6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3" name="Freeform 45"/>
            <p:cNvSpPr>
              <a:spLocks/>
            </p:cNvSpPr>
            <p:nvPr/>
          </p:nvSpPr>
          <p:spPr bwMode="auto">
            <a:xfrm>
              <a:off x="4237" y="2962"/>
              <a:ext cx="51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1" y="40"/>
                </a:cxn>
                <a:cxn ang="0">
                  <a:pos x="4" y="31"/>
                </a:cxn>
                <a:cxn ang="0">
                  <a:pos x="9" y="21"/>
                </a:cxn>
                <a:cxn ang="0">
                  <a:pos x="15" y="14"/>
                </a:cxn>
                <a:cxn ang="0">
                  <a:pos x="23" y="8"/>
                </a:cxn>
                <a:cxn ang="0">
                  <a:pos x="31" y="3"/>
                </a:cxn>
                <a:cxn ang="0">
                  <a:pos x="41" y="1"/>
                </a:cxn>
                <a:cxn ang="0">
                  <a:pos x="51" y="0"/>
                </a:cxn>
                <a:cxn ang="0">
                  <a:pos x="62" y="1"/>
                </a:cxn>
                <a:cxn ang="0">
                  <a:pos x="71" y="3"/>
                </a:cxn>
                <a:cxn ang="0">
                  <a:pos x="80" y="8"/>
                </a:cxn>
                <a:cxn ang="0">
                  <a:pos x="88" y="14"/>
                </a:cxn>
                <a:cxn ang="0">
                  <a:pos x="93" y="21"/>
                </a:cxn>
                <a:cxn ang="0">
                  <a:pos x="99" y="31"/>
                </a:cxn>
                <a:cxn ang="0">
                  <a:pos x="101" y="40"/>
                </a:cxn>
                <a:cxn ang="0">
                  <a:pos x="102" y="51"/>
                </a:cxn>
                <a:cxn ang="0">
                  <a:pos x="101" y="60"/>
                </a:cxn>
                <a:cxn ang="0">
                  <a:pos x="99" y="71"/>
                </a:cxn>
                <a:cxn ang="0">
                  <a:pos x="93" y="79"/>
                </a:cxn>
                <a:cxn ang="0">
                  <a:pos x="88" y="86"/>
                </a:cxn>
                <a:cxn ang="0">
                  <a:pos x="80" y="93"/>
                </a:cxn>
                <a:cxn ang="0">
                  <a:pos x="71" y="98"/>
                </a:cxn>
                <a:cxn ang="0">
                  <a:pos x="62" y="101"/>
                </a:cxn>
                <a:cxn ang="0">
                  <a:pos x="51" y="102"/>
                </a:cxn>
                <a:cxn ang="0">
                  <a:pos x="41" y="101"/>
                </a:cxn>
                <a:cxn ang="0">
                  <a:pos x="31" y="98"/>
                </a:cxn>
                <a:cxn ang="0">
                  <a:pos x="23" y="93"/>
                </a:cxn>
                <a:cxn ang="0">
                  <a:pos x="15" y="86"/>
                </a:cxn>
                <a:cxn ang="0">
                  <a:pos x="9" y="79"/>
                </a:cxn>
                <a:cxn ang="0">
                  <a:pos x="4" y="71"/>
                </a:cxn>
                <a:cxn ang="0">
                  <a:pos x="1" y="60"/>
                </a:cxn>
                <a:cxn ang="0">
                  <a:pos x="0" y="51"/>
                </a:cxn>
              </a:cxnLst>
              <a:rect l="0" t="0" r="r" b="b"/>
              <a:pathLst>
                <a:path w="102" h="102">
                  <a:moveTo>
                    <a:pt x="0" y="51"/>
                  </a:moveTo>
                  <a:lnTo>
                    <a:pt x="1" y="40"/>
                  </a:lnTo>
                  <a:lnTo>
                    <a:pt x="4" y="31"/>
                  </a:lnTo>
                  <a:lnTo>
                    <a:pt x="9" y="21"/>
                  </a:lnTo>
                  <a:lnTo>
                    <a:pt x="15" y="14"/>
                  </a:lnTo>
                  <a:lnTo>
                    <a:pt x="23" y="8"/>
                  </a:lnTo>
                  <a:lnTo>
                    <a:pt x="31" y="3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62" y="1"/>
                  </a:lnTo>
                  <a:lnTo>
                    <a:pt x="71" y="3"/>
                  </a:lnTo>
                  <a:lnTo>
                    <a:pt x="80" y="8"/>
                  </a:lnTo>
                  <a:lnTo>
                    <a:pt x="88" y="14"/>
                  </a:lnTo>
                  <a:lnTo>
                    <a:pt x="93" y="21"/>
                  </a:lnTo>
                  <a:lnTo>
                    <a:pt x="99" y="31"/>
                  </a:lnTo>
                  <a:lnTo>
                    <a:pt x="101" y="40"/>
                  </a:lnTo>
                  <a:lnTo>
                    <a:pt x="102" y="51"/>
                  </a:lnTo>
                  <a:lnTo>
                    <a:pt x="101" y="60"/>
                  </a:lnTo>
                  <a:lnTo>
                    <a:pt x="99" y="71"/>
                  </a:lnTo>
                  <a:lnTo>
                    <a:pt x="93" y="79"/>
                  </a:lnTo>
                  <a:lnTo>
                    <a:pt x="88" y="86"/>
                  </a:lnTo>
                  <a:lnTo>
                    <a:pt x="80" y="93"/>
                  </a:lnTo>
                  <a:lnTo>
                    <a:pt x="71" y="98"/>
                  </a:lnTo>
                  <a:lnTo>
                    <a:pt x="62" y="101"/>
                  </a:lnTo>
                  <a:lnTo>
                    <a:pt x="51" y="102"/>
                  </a:lnTo>
                  <a:lnTo>
                    <a:pt x="41" y="101"/>
                  </a:lnTo>
                  <a:lnTo>
                    <a:pt x="31" y="98"/>
                  </a:lnTo>
                  <a:lnTo>
                    <a:pt x="23" y="93"/>
                  </a:lnTo>
                  <a:lnTo>
                    <a:pt x="15" y="86"/>
                  </a:lnTo>
                  <a:lnTo>
                    <a:pt x="9" y="79"/>
                  </a:lnTo>
                  <a:lnTo>
                    <a:pt x="4" y="71"/>
                  </a:lnTo>
                  <a:lnTo>
                    <a:pt x="1" y="6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4" name="Freeform 46"/>
            <p:cNvSpPr>
              <a:spLocks/>
            </p:cNvSpPr>
            <p:nvPr/>
          </p:nvSpPr>
          <p:spPr bwMode="auto">
            <a:xfrm>
              <a:off x="4282" y="2831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>
              <a:off x="4109" y="2624"/>
              <a:ext cx="194" cy="207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20" y="61"/>
                </a:cxn>
                <a:cxn ang="0">
                  <a:pos x="36" y="25"/>
                </a:cxn>
                <a:cxn ang="0">
                  <a:pos x="47" y="0"/>
                </a:cxn>
                <a:cxn ang="0">
                  <a:pos x="125" y="78"/>
                </a:cxn>
                <a:cxn ang="0">
                  <a:pos x="240" y="193"/>
                </a:cxn>
                <a:cxn ang="0">
                  <a:pos x="387" y="344"/>
                </a:cxn>
                <a:cxn ang="0">
                  <a:pos x="346" y="415"/>
                </a:cxn>
                <a:cxn ang="0">
                  <a:pos x="61" y="113"/>
                </a:cxn>
                <a:cxn ang="0">
                  <a:pos x="31" y="139"/>
                </a:cxn>
                <a:cxn ang="0">
                  <a:pos x="0" y="103"/>
                </a:cxn>
              </a:cxnLst>
              <a:rect l="0" t="0" r="r" b="b"/>
              <a:pathLst>
                <a:path w="387" h="415">
                  <a:moveTo>
                    <a:pt x="0" y="103"/>
                  </a:moveTo>
                  <a:lnTo>
                    <a:pt x="20" y="61"/>
                  </a:lnTo>
                  <a:lnTo>
                    <a:pt x="36" y="25"/>
                  </a:lnTo>
                  <a:lnTo>
                    <a:pt x="47" y="0"/>
                  </a:lnTo>
                  <a:lnTo>
                    <a:pt x="125" y="78"/>
                  </a:lnTo>
                  <a:lnTo>
                    <a:pt x="240" y="193"/>
                  </a:lnTo>
                  <a:lnTo>
                    <a:pt x="387" y="344"/>
                  </a:lnTo>
                  <a:lnTo>
                    <a:pt x="346" y="415"/>
                  </a:lnTo>
                  <a:lnTo>
                    <a:pt x="61" y="113"/>
                  </a:lnTo>
                  <a:lnTo>
                    <a:pt x="31" y="139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6" name="Freeform 48"/>
            <p:cNvSpPr>
              <a:spLocks noEditPoints="1"/>
            </p:cNvSpPr>
            <p:nvPr/>
          </p:nvSpPr>
          <p:spPr bwMode="auto">
            <a:xfrm>
              <a:off x="2325" y="1164"/>
              <a:ext cx="1177" cy="1628"/>
            </a:xfrm>
            <a:custGeom>
              <a:avLst/>
              <a:gdLst/>
              <a:ahLst/>
              <a:cxnLst>
                <a:cxn ang="0">
                  <a:pos x="1200" y="1988"/>
                </a:cxn>
                <a:cxn ang="0">
                  <a:pos x="1200" y="3256"/>
                </a:cxn>
                <a:cxn ang="0">
                  <a:pos x="1154" y="3256"/>
                </a:cxn>
                <a:cxn ang="0">
                  <a:pos x="1154" y="1988"/>
                </a:cxn>
                <a:cxn ang="0">
                  <a:pos x="1177" y="1989"/>
                </a:cxn>
                <a:cxn ang="0">
                  <a:pos x="1200" y="1988"/>
                </a:cxn>
                <a:cxn ang="0">
                  <a:pos x="1414" y="1876"/>
                </a:cxn>
                <a:cxn ang="0">
                  <a:pos x="2303" y="2764"/>
                </a:cxn>
                <a:cxn ang="0">
                  <a:pos x="2270" y="2797"/>
                </a:cxn>
                <a:cxn ang="0">
                  <a:pos x="1381" y="1910"/>
                </a:cxn>
                <a:cxn ang="0">
                  <a:pos x="1398" y="1893"/>
                </a:cxn>
                <a:cxn ang="0">
                  <a:pos x="1414" y="1876"/>
                </a:cxn>
                <a:cxn ang="0">
                  <a:pos x="1375" y="1444"/>
                </a:cxn>
                <a:cxn ang="0">
                  <a:pos x="2321" y="497"/>
                </a:cxn>
                <a:cxn ang="0">
                  <a:pos x="2354" y="530"/>
                </a:cxn>
                <a:cxn ang="0">
                  <a:pos x="1407" y="1477"/>
                </a:cxn>
                <a:cxn ang="0">
                  <a:pos x="1392" y="1460"/>
                </a:cxn>
                <a:cxn ang="0">
                  <a:pos x="1375" y="1444"/>
                </a:cxn>
                <a:cxn ang="0">
                  <a:pos x="1154" y="1373"/>
                </a:cxn>
                <a:cxn ang="0">
                  <a:pos x="1154" y="0"/>
                </a:cxn>
                <a:cxn ang="0">
                  <a:pos x="1200" y="0"/>
                </a:cxn>
                <a:cxn ang="0">
                  <a:pos x="1200" y="1373"/>
                </a:cxn>
                <a:cxn ang="0">
                  <a:pos x="1177" y="1371"/>
                </a:cxn>
                <a:cxn ang="0">
                  <a:pos x="1154" y="1373"/>
                </a:cxn>
                <a:cxn ang="0">
                  <a:pos x="947" y="1475"/>
                </a:cxn>
                <a:cxn ang="0">
                  <a:pos x="0" y="528"/>
                </a:cxn>
                <a:cxn ang="0">
                  <a:pos x="33" y="495"/>
                </a:cxn>
                <a:cxn ang="0">
                  <a:pos x="980" y="1443"/>
                </a:cxn>
                <a:cxn ang="0">
                  <a:pos x="963" y="1459"/>
                </a:cxn>
                <a:cxn ang="0">
                  <a:pos x="947" y="1475"/>
                </a:cxn>
                <a:cxn ang="0">
                  <a:pos x="54" y="2764"/>
                </a:cxn>
                <a:cxn ang="0">
                  <a:pos x="940" y="1877"/>
                </a:cxn>
                <a:cxn ang="0">
                  <a:pos x="956" y="1894"/>
                </a:cxn>
                <a:cxn ang="0">
                  <a:pos x="973" y="1911"/>
                </a:cxn>
                <a:cxn ang="0">
                  <a:pos x="86" y="2797"/>
                </a:cxn>
                <a:cxn ang="0">
                  <a:pos x="54" y="2764"/>
                </a:cxn>
              </a:cxnLst>
              <a:rect l="0" t="0" r="r" b="b"/>
              <a:pathLst>
                <a:path w="2354" h="3256">
                  <a:moveTo>
                    <a:pt x="1200" y="1988"/>
                  </a:moveTo>
                  <a:lnTo>
                    <a:pt x="1200" y="3256"/>
                  </a:lnTo>
                  <a:lnTo>
                    <a:pt x="1154" y="3256"/>
                  </a:lnTo>
                  <a:lnTo>
                    <a:pt x="1154" y="1988"/>
                  </a:lnTo>
                  <a:lnTo>
                    <a:pt x="1177" y="1989"/>
                  </a:lnTo>
                  <a:lnTo>
                    <a:pt x="1200" y="1988"/>
                  </a:lnTo>
                  <a:close/>
                  <a:moveTo>
                    <a:pt x="1414" y="1876"/>
                  </a:moveTo>
                  <a:lnTo>
                    <a:pt x="2303" y="2764"/>
                  </a:lnTo>
                  <a:lnTo>
                    <a:pt x="2270" y="2797"/>
                  </a:lnTo>
                  <a:lnTo>
                    <a:pt x="1381" y="1910"/>
                  </a:lnTo>
                  <a:lnTo>
                    <a:pt x="1398" y="1893"/>
                  </a:lnTo>
                  <a:lnTo>
                    <a:pt x="1414" y="1876"/>
                  </a:lnTo>
                  <a:close/>
                  <a:moveTo>
                    <a:pt x="1375" y="1444"/>
                  </a:moveTo>
                  <a:lnTo>
                    <a:pt x="2321" y="497"/>
                  </a:lnTo>
                  <a:lnTo>
                    <a:pt x="2354" y="530"/>
                  </a:lnTo>
                  <a:lnTo>
                    <a:pt x="1407" y="1477"/>
                  </a:lnTo>
                  <a:lnTo>
                    <a:pt x="1392" y="1460"/>
                  </a:lnTo>
                  <a:lnTo>
                    <a:pt x="1375" y="1444"/>
                  </a:lnTo>
                  <a:close/>
                  <a:moveTo>
                    <a:pt x="1154" y="1373"/>
                  </a:moveTo>
                  <a:lnTo>
                    <a:pt x="1154" y="0"/>
                  </a:lnTo>
                  <a:lnTo>
                    <a:pt x="1200" y="0"/>
                  </a:lnTo>
                  <a:lnTo>
                    <a:pt x="1200" y="1373"/>
                  </a:lnTo>
                  <a:lnTo>
                    <a:pt x="1177" y="1371"/>
                  </a:lnTo>
                  <a:lnTo>
                    <a:pt x="1154" y="1373"/>
                  </a:lnTo>
                  <a:close/>
                  <a:moveTo>
                    <a:pt x="947" y="1475"/>
                  </a:moveTo>
                  <a:lnTo>
                    <a:pt x="0" y="528"/>
                  </a:lnTo>
                  <a:lnTo>
                    <a:pt x="33" y="495"/>
                  </a:lnTo>
                  <a:lnTo>
                    <a:pt x="980" y="1443"/>
                  </a:lnTo>
                  <a:lnTo>
                    <a:pt x="963" y="1459"/>
                  </a:lnTo>
                  <a:lnTo>
                    <a:pt x="947" y="1475"/>
                  </a:lnTo>
                  <a:close/>
                  <a:moveTo>
                    <a:pt x="54" y="2764"/>
                  </a:moveTo>
                  <a:lnTo>
                    <a:pt x="940" y="1877"/>
                  </a:lnTo>
                  <a:lnTo>
                    <a:pt x="956" y="1894"/>
                  </a:lnTo>
                  <a:lnTo>
                    <a:pt x="973" y="1911"/>
                  </a:lnTo>
                  <a:lnTo>
                    <a:pt x="86" y="2797"/>
                  </a:lnTo>
                  <a:lnTo>
                    <a:pt x="54" y="27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7" name="Freeform 49"/>
            <p:cNvSpPr>
              <a:spLocks/>
            </p:cNvSpPr>
            <p:nvPr/>
          </p:nvSpPr>
          <p:spPr bwMode="auto">
            <a:xfrm>
              <a:off x="2759" y="1850"/>
              <a:ext cx="308" cy="308"/>
            </a:xfrm>
            <a:custGeom>
              <a:avLst/>
              <a:gdLst/>
              <a:ahLst/>
              <a:cxnLst>
                <a:cxn ang="0">
                  <a:pos x="340" y="1"/>
                </a:cxn>
                <a:cxn ang="0">
                  <a:pos x="399" y="14"/>
                </a:cxn>
                <a:cxn ang="0">
                  <a:pos x="455" y="37"/>
                </a:cxn>
                <a:cxn ang="0">
                  <a:pos x="503" y="71"/>
                </a:cxn>
                <a:cxn ang="0">
                  <a:pos x="546" y="113"/>
                </a:cxn>
                <a:cxn ang="0">
                  <a:pos x="578" y="162"/>
                </a:cxn>
                <a:cxn ang="0">
                  <a:pos x="601" y="217"/>
                </a:cxn>
                <a:cxn ang="0">
                  <a:pos x="614" y="277"/>
                </a:cxn>
                <a:cxn ang="0">
                  <a:pos x="614" y="340"/>
                </a:cxn>
                <a:cxn ang="0">
                  <a:pos x="601" y="401"/>
                </a:cxn>
                <a:cxn ang="0">
                  <a:pos x="578" y="456"/>
                </a:cxn>
                <a:cxn ang="0">
                  <a:pos x="546" y="505"/>
                </a:cxn>
                <a:cxn ang="0">
                  <a:pos x="503" y="547"/>
                </a:cxn>
                <a:cxn ang="0">
                  <a:pos x="455" y="581"/>
                </a:cxn>
                <a:cxn ang="0">
                  <a:pos x="399" y="604"/>
                </a:cxn>
                <a:cxn ang="0">
                  <a:pos x="340" y="617"/>
                </a:cxn>
                <a:cxn ang="0">
                  <a:pos x="277" y="617"/>
                </a:cxn>
                <a:cxn ang="0">
                  <a:pos x="216" y="604"/>
                </a:cxn>
                <a:cxn ang="0">
                  <a:pos x="162" y="581"/>
                </a:cxn>
                <a:cxn ang="0">
                  <a:pos x="112" y="547"/>
                </a:cxn>
                <a:cxn ang="0">
                  <a:pos x="70" y="505"/>
                </a:cxn>
                <a:cxn ang="0">
                  <a:pos x="37" y="456"/>
                </a:cxn>
                <a:cxn ang="0">
                  <a:pos x="14" y="401"/>
                </a:cxn>
                <a:cxn ang="0">
                  <a:pos x="1" y="340"/>
                </a:cxn>
                <a:cxn ang="0">
                  <a:pos x="1" y="277"/>
                </a:cxn>
                <a:cxn ang="0">
                  <a:pos x="14" y="217"/>
                </a:cxn>
                <a:cxn ang="0">
                  <a:pos x="37" y="162"/>
                </a:cxn>
                <a:cxn ang="0">
                  <a:pos x="70" y="113"/>
                </a:cxn>
                <a:cxn ang="0">
                  <a:pos x="112" y="71"/>
                </a:cxn>
                <a:cxn ang="0">
                  <a:pos x="162" y="37"/>
                </a:cxn>
                <a:cxn ang="0">
                  <a:pos x="216" y="14"/>
                </a:cxn>
                <a:cxn ang="0">
                  <a:pos x="277" y="1"/>
                </a:cxn>
              </a:cxnLst>
              <a:rect l="0" t="0" r="r" b="b"/>
              <a:pathLst>
                <a:path w="615" h="618">
                  <a:moveTo>
                    <a:pt x="308" y="0"/>
                  </a:moveTo>
                  <a:lnTo>
                    <a:pt x="340" y="1"/>
                  </a:lnTo>
                  <a:lnTo>
                    <a:pt x="370" y="7"/>
                  </a:lnTo>
                  <a:lnTo>
                    <a:pt x="399" y="14"/>
                  </a:lnTo>
                  <a:lnTo>
                    <a:pt x="427" y="24"/>
                  </a:lnTo>
                  <a:lnTo>
                    <a:pt x="455" y="37"/>
                  </a:lnTo>
                  <a:lnTo>
                    <a:pt x="481" y="53"/>
                  </a:lnTo>
                  <a:lnTo>
                    <a:pt x="503" y="71"/>
                  </a:lnTo>
                  <a:lnTo>
                    <a:pt x="525" y="90"/>
                  </a:lnTo>
                  <a:lnTo>
                    <a:pt x="546" y="113"/>
                  </a:lnTo>
                  <a:lnTo>
                    <a:pt x="563" y="137"/>
                  </a:lnTo>
                  <a:lnTo>
                    <a:pt x="578" y="162"/>
                  </a:lnTo>
                  <a:lnTo>
                    <a:pt x="591" y="189"/>
                  </a:lnTo>
                  <a:lnTo>
                    <a:pt x="601" y="217"/>
                  </a:lnTo>
                  <a:lnTo>
                    <a:pt x="609" y="247"/>
                  </a:lnTo>
                  <a:lnTo>
                    <a:pt x="614" y="277"/>
                  </a:lnTo>
                  <a:lnTo>
                    <a:pt x="615" y="309"/>
                  </a:lnTo>
                  <a:lnTo>
                    <a:pt x="614" y="340"/>
                  </a:lnTo>
                  <a:lnTo>
                    <a:pt x="609" y="370"/>
                  </a:lnTo>
                  <a:lnTo>
                    <a:pt x="601" y="401"/>
                  </a:lnTo>
                  <a:lnTo>
                    <a:pt x="591" y="429"/>
                  </a:lnTo>
                  <a:lnTo>
                    <a:pt x="578" y="456"/>
                  </a:lnTo>
                  <a:lnTo>
                    <a:pt x="563" y="481"/>
                  </a:lnTo>
                  <a:lnTo>
                    <a:pt x="546" y="505"/>
                  </a:lnTo>
                  <a:lnTo>
                    <a:pt x="525" y="527"/>
                  </a:lnTo>
                  <a:lnTo>
                    <a:pt x="503" y="547"/>
                  </a:lnTo>
                  <a:lnTo>
                    <a:pt x="481" y="565"/>
                  </a:lnTo>
                  <a:lnTo>
                    <a:pt x="455" y="581"/>
                  </a:lnTo>
                  <a:lnTo>
                    <a:pt x="427" y="594"/>
                  </a:lnTo>
                  <a:lnTo>
                    <a:pt x="399" y="604"/>
                  </a:lnTo>
                  <a:lnTo>
                    <a:pt x="370" y="611"/>
                  </a:lnTo>
                  <a:lnTo>
                    <a:pt x="340" y="617"/>
                  </a:lnTo>
                  <a:lnTo>
                    <a:pt x="308" y="618"/>
                  </a:lnTo>
                  <a:lnTo>
                    <a:pt x="277" y="617"/>
                  </a:lnTo>
                  <a:lnTo>
                    <a:pt x="246" y="611"/>
                  </a:lnTo>
                  <a:lnTo>
                    <a:pt x="216" y="604"/>
                  </a:lnTo>
                  <a:lnTo>
                    <a:pt x="188" y="594"/>
                  </a:lnTo>
                  <a:lnTo>
                    <a:pt x="162" y="581"/>
                  </a:lnTo>
                  <a:lnTo>
                    <a:pt x="136" y="565"/>
                  </a:lnTo>
                  <a:lnTo>
                    <a:pt x="112" y="547"/>
                  </a:lnTo>
                  <a:lnTo>
                    <a:pt x="90" y="527"/>
                  </a:lnTo>
                  <a:lnTo>
                    <a:pt x="70" y="505"/>
                  </a:lnTo>
                  <a:lnTo>
                    <a:pt x="52" y="481"/>
                  </a:lnTo>
                  <a:lnTo>
                    <a:pt x="37" y="456"/>
                  </a:lnTo>
                  <a:lnTo>
                    <a:pt x="24" y="429"/>
                  </a:lnTo>
                  <a:lnTo>
                    <a:pt x="14" y="401"/>
                  </a:lnTo>
                  <a:lnTo>
                    <a:pt x="6" y="370"/>
                  </a:lnTo>
                  <a:lnTo>
                    <a:pt x="1" y="340"/>
                  </a:lnTo>
                  <a:lnTo>
                    <a:pt x="0" y="309"/>
                  </a:lnTo>
                  <a:lnTo>
                    <a:pt x="1" y="277"/>
                  </a:lnTo>
                  <a:lnTo>
                    <a:pt x="6" y="247"/>
                  </a:lnTo>
                  <a:lnTo>
                    <a:pt x="14" y="217"/>
                  </a:lnTo>
                  <a:lnTo>
                    <a:pt x="24" y="189"/>
                  </a:lnTo>
                  <a:lnTo>
                    <a:pt x="37" y="162"/>
                  </a:lnTo>
                  <a:lnTo>
                    <a:pt x="52" y="137"/>
                  </a:lnTo>
                  <a:lnTo>
                    <a:pt x="70" y="113"/>
                  </a:lnTo>
                  <a:lnTo>
                    <a:pt x="90" y="90"/>
                  </a:lnTo>
                  <a:lnTo>
                    <a:pt x="112" y="71"/>
                  </a:lnTo>
                  <a:lnTo>
                    <a:pt x="136" y="53"/>
                  </a:lnTo>
                  <a:lnTo>
                    <a:pt x="162" y="37"/>
                  </a:lnTo>
                  <a:lnTo>
                    <a:pt x="188" y="24"/>
                  </a:lnTo>
                  <a:lnTo>
                    <a:pt x="216" y="14"/>
                  </a:lnTo>
                  <a:lnTo>
                    <a:pt x="246" y="7"/>
                  </a:lnTo>
                  <a:lnTo>
                    <a:pt x="277" y="1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8" name="Freeform 50"/>
            <p:cNvSpPr>
              <a:spLocks noEditPoints="1"/>
            </p:cNvSpPr>
            <p:nvPr/>
          </p:nvSpPr>
          <p:spPr bwMode="auto">
            <a:xfrm>
              <a:off x="2574" y="1665"/>
              <a:ext cx="679" cy="679"/>
            </a:xfrm>
            <a:custGeom>
              <a:avLst/>
              <a:gdLst/>
              <a:ahLst/>
              <a:cxnLst>
                <a:cxn ang="0">
                  <a:pos x="1344" y="815"/>
                </a:cxn>
                <a:cxn ang="0">
                  <a:pos x="1291" y="973"/>
                </a:cxn>
                <a:cxn ang="0">
                  <a:pos x="1203" y="1111"/>
                </a:cxn>
                <a:cxn ang="0">
                  <a:pos x="1085" y="1222"/>
                </a:cxn>
                <a:cxn ang="0">
                  <a:pos x="944" y="1305"/>
                </a:cxn>
                <a:cxn ang="0">
                  <a:pos x="783" y="1350"/>
                </a:cxn>
                <a:cxn ang="0">
                  <a:pos x="610" y="1355"/>
                </a:cxn>
                <a:cxn ang="0">
                  <a:pos x="446" y="1317"/>
                </a:cxn>
                <a:cxn ang="0">
                  <a:pos x="299" y="1242"/>
                </a:cxn>
                <a:cxn ang="0">
                  <a:pos x="177" y="1136"/>
                </a:cxn>
                <a:cxn ang="0">
                  <a:pos x="81" y="1002"/>
                </a:cxn>
                <a:cxn ang="0">
                  <a:pos x="21" y="849"/>
                </a:cxn>
                <a:cxn ang="0">
                  <a:pos x="0" y="679"/>
                </a:cxn>
                <a:cxn ang="0">
                  <a:pos x="21" y="509"/>
                </a:cxn>
                <a:cxn ang="0">
                  <a:pos x="81" y="355"/>
                </a:cxn>
                <a:cxn ang="0">
                  <a:pos x="177" y="223"/>
                </a:cxn>
                <a:cxn ang="0">
                  <a:pos x="299" y="116"/>
                </a:cxn>
                <a:cxn ang="0">
                  <a:pos x="446" y="42"/>
                </a:cxn>
                <a:cxn ang="0">
                  <a:pos x="610" y="3"/>
                </a:cxn>
                <a:cxn ang="0">
                  <a:pos x="783" y="9"/>
                </a:cxn>
                <a:cxn ang="0">
                  <a:pos x="944" y="53"/>
                </a:cxn>
                <a:cxn ang="0">
                  <a:pos x="1085" y="136"/>
                </a:cxn>
                <a:cxn ang="0">
                  <a:pos x="1203" y="248"/>
                </a:cxn>
                <a:cxn ang="0">
                  <a:pos x="1291" y="384"/>
                </a:cxn>
                <a:cxn ang="0">
                  <a:pos x="1344" y="542"/>
                </a:cxn>
                <a:cxn ang="0">
                  <a:pos x="1312" y="679"/>
                </a:cxn>
                <a:cxn ang="0">
                  <a:pos x="1292" y="520"/>
                </a:cxn>
                <a:cxn ang="0">
                  <a:pos x="1235" y="378"/>
                </a:cxn>
                <a:cxn ang="0">
                  <a:pos x="1148" y="254"/>
                </a:cxn>
                <a:cxn ang="0">
                  <a:pos x="1033" y="154"/>
                </a:cxn>
                <a:cxn ang="0">
                  <a:pos x="897" y="86"/>
                </a:cxn>
                <a:cxn ang="0">
                  <a:pos x="743" y="50"/>
                </a:cxn>
                <a:cxn ang="0">
                  <a:pos x="582" y="54"/>
                </a:cxn>
                <a:cxn ang="0">
                  <a:pos x="432" y="97"/>
                </a:cxn>
                <a:cxn ang="0">
                  <a:pos x="300" y="172"/>
                </a:cxn>
                <a:cxn ang="0">
                  <a:pos x="191" y="277"/>
                </a:cxn>
                <a:cxn ang="0">
                  <a:pos x="108" y="405"/>
                </a:cxn>
                <a:cxn ang="0">
                  <a:pos x="59" y="552"/>
                </a:cxn>
                <a:cxn ang="0">
                  <a:pos x="47" y="711"/>
                </a:cxn>
                <a:cxn ang="0">
                  <a:pos x="75" y="867"/>
                </a:cxn>
                <a:cxn ang="0">
                  <a:pos x="138" y="1007"/>
                </a:cxn>
                <a:cxn ang="0">
                  <a:pos x="231" y="1126"/>
                </a:cxn>
                <a:cxn ang="0">
                  <a:pos x="350" y="1220"/>
                </a:cxn>
                <a:cxn ang="0">
                  <a:pos x="490" y="1283"/>
                </a:cxn>
                <a:cxn ang="0">
                  <a:pos x="647" y="1310"/>
                </a:cxn>
                <a:cxn ang="0">
                  <a:pos x="807" y="1298"/>
                </a:cxn>
                <a:cxn ang="0">
                  <a:pos x="954" y="1250"/>
                </a:cxn>
                <a:cxn ang="0">
                  <a:pos x="1082" y="1167"/>
                </a:cxn>
                <a:cxn ang="0">
                  <a:pos x="1186" y="1057"/>
                </a:cxn>
                <a:cxn ang="0">
                  <a:pos x="1262" y="925"/>
                </a:cxn>
                <a:cxn ang="0">
                  <a:pos x="1304" y="774"/>
                </a:cxn>
              </a:cxnLst>
              <a:rect l="0" t="0" r="r" b="b"/>
              <a:pathLst>
                <a:path w="1358" h="1358">
                  <a:moveTo>
                    <a:pt x="1358" y="679"/>
                  </a:moveTo>
                  <a:lnTo>
                    <a:pt x="1357" y="713"/>
                  </a:lnTo>
                  <a:lnTo>
                    <a:pt x="1354" y="748"/>
                  </a:lnTo>
                  <a:lnTo>
                    <a:pt x="1350" y="782"/>
                  </a:lnTo>
                  <a:lnTo>
                    <a:pt x="1344" y="815"/>
                  </a:lnTo>
                  <a:lnTo>
                    <a:pt x="1337" y="849"/>
                  </a:lnTo>
                  <a:lnTo>
                    <a:pt x="1328" y="880"/>
                  </a:lnTo>
                  <a:lnTo>
                    <a:pt x="1317" y="912"/>
                  </a:lnTo>
                  <a:lnTo>
                    <a:pt x="1305" y="942"/>
                  </a:lnTo>
                  <a:lnTo>
                    <a:pt x="1291" y="973"/>
                  </a:lnTo>
                  <a:lnTo>
                    <a:pt x="1276" y="1002"/>
                  </a:lnTo>
                  <a:lnTo>
                    <a:pt x="1260" y="1031"/>
                  </a:lnTo>
                  <a:lnTo>
                    <a:pt x="1241" y="1058"/>
                  </a:lnTo>
                  <a:lnTo>
                    <a:pt x="1224" y="1086"/>
                  </a:lnTo>
                  <a:lnTo>
                    <a:pt x="1203" y="1111"/>
                  </a:lnTo>
                  <a:lnTo>
                    <a:pt x="1182" y="1136"/>
                  </a:lnTo>
                  <a:lnTo>
                    <a:pt x="1159" y="1158"/>
                  </a:lnTo>
                  <a:lnTo>
                    <a:pt x="1136" y="1181"/>
                  </a:lnTo>
                  <a:lnTo>
                    <a:pt x="1111" y="1203"/>
                  </a:lnTo>
                  <a:lnTo>
                    <a:pt x="1085" y="1222"/>
                  </a:lnTo>
                  <a:lnTo>
                    <a:pt x="1059" y="1242"/>
                  </a:lnTo>
                  <a:lnTo>
                    <a:pt x="1031" y="1259"/>
                  </a:lnTo>
                  <a:lnTo>
                    <a:pt x="1003" y="1277"/>
                  </a:lnTo>
                  <a:lnTo>
                    <a:pt x="973" y="1291"/>
                  </a:lnTo>
                  <a:lnTo>
                    <a:pt x="944" y="1305"/>
                  </a:lnTo>
                  <a:lnTo>
                    <a:pt x="912" y="1317"/>
                  </a:lnTo>
                  <a:lnTo>
                    <a:pt x="881" y="1327"/>
                  </a:lnTo>
                  <a:lnTo>
                    <a:pt x="848" y="1336"/>
                  </a:lnTo>
                  <a:lnTo>
                    <a:pt x="816" y="1344"/>
                  </a:lnTo>
                  <a:lnTo>
                    <a:pt x="783" y="1350"/>
                  </a:lnTo>
                  <a:lnTo>
                    <a:pt x="749" y="1355"/>
                  </a:lnTo>
                  <a:lnTo>
                    <a:pt x="714" y="1357"/>
                  </a:lnTo>
                  <a:lnTo>
                    <a:pt x="679" y="1358"/>
                  </a:lnTo>
                  <a:lnTo>
                    <a:pt x="643" y="1357"/>
                  </a:lnTo>
                  <a:lnTo>
                    <a:pt x="610" y="1355"/>
                  </a:lnTo>
                  <a:lnTo>
                    <a:pt x="575" y="1350"/>
                  </a:lnTo>
                  <a:lnTo>
                    <a:pt x="542" y="1344"/>
                  </a:lnTo>
                  <a:lnTo>
                    <a:pt x="509" y="1336"/>
                  </a:lnTo>
                  <a:lnTo>
                    <a:pt x="477" y="1327"/>
                  </a:lnTo>
                  <a:lnTo>
                    <a:pt x="446" y="1317"/>
                  </a:lnTo>
                  <a:lnTo>
                    <a:pt x="414" y="1305"/>
                  </a:lnTo>
                  <a:lnTo>
                    <a:pt x="385" y="1291"/>
                  </a:lnTo>
                  <a:lnTo>
                    <a:pt x="355" y="1277"/>
                  </a:lnTo>
                  <a:lnTo>
                    <a:pt x="326" y="1259"/>
                  </a:lnTo>
                  <a:lnTo>
                    <a:pt x="299" y="1242"/>
                  </a:lnTo>
                  <a:lnTo>
                    <a:pt x="272" y="1222"/>
                  </a:lnTo>
                  <a:lnTo>
                    <a:pt x="246" y="1203"/>
                  </a:lnTo>
                  <a:lnTo>
                    <a:pt x="222" y="1181"/>
                  </a:lnTo>
                  <a:lnTo>
                    <a:pt x="198" y="1158"/>
                  </a:lnTo>
                  <a:lnTo>
                    <a:pt x="177" y="1136"/>
                  </a:lnTo>
                  <a:lnTo>
                    <a:pt x="155" y="1111"/>
                  </a:lnTo>
                  <a:lnTo>
                    <a:pt x="134" y="1086"/>
                  </a:lnTo>
                  <a:lnTo>
                    <a:pt x="116" y="1058"/>
                  </a:lnTo>
                  <a:lnTo>
                    <a:pt x="98" y="1031"/>
                  </a:lnTo>
                  <a:lnTo>
                    <a:pt x="81" y="1002"/>
                  </a:lnTo>
                  <a:lnTo>
                    <a:pt x="66" y="973"/>
                  </a:lnTo>
                  <a:lnTo>
                    <a:pt x="53" y="942"/>
                  </a:lnTo>
                  <a:lnTo>
                    <a:pt x="41" y="912"/>
                  </a:lnTo>
                  <a:lnTo>
                    <a:pt x="30" y="880"/>
                  </a:lnTo>
                  <a:lnTo>
                    <a:pt x="21" y="849"/>
                  </a:lnTo>
                  <a:lnTo>
                    <a:pt x="14" y="815"/>
                  </a:lnTo>
                  <a:lnTo>
                    <a:pt x="7" y="782"/>
                  </a:lnTo>
                  <a:lnTo>
                    <a:pt x="3" y="748"/>
                  </a:lnTo>
                  <a:lnTo>
                    <a:pt x="1" y="713"/>
                  </a:lnTo>
                  <a:lnTo>
                    <a:pt x="0" y="679"/>
                  </a:lnTo>
                  <a:lnTo>
                    <a:pt x="1" y="644"/>
                  </a:lnTo>
                  <a:lnTo>
                    <a:pt x="3" y="609"/>
                  </a:lnTo>
                  <a:lnTo>
                    <a:pt x="7" y="575"/>
                  </a:lnTo>
                  <a:lnTo>
                    <a:pt x="14" y="542"/>
                  </a:lnTo>
                  <a:lnTo>
                    <a:pt x="21" y="509"/>
                  </a:lnTo>
                  <a:lnTo>
                    <a:pt x="30" y="477"/>
                  </a:lnTo>
                  <a:lnTo>
                    <a:pt x="41" y="445"/>
                  </a:lnTo>
                  <a:lnTo>
                    <a:pt x="53" y="415"/>
                  </a:lnTo>
                  <a:lnTo>
                    <a:pt x="66" y="384"/>
                  </a:lnTo>
                  <a:lnTo>
                    <a:pt x="81" y="355"/>
                  </a:lnTo>
                  <a:lnTo>
                    <a:pt x="98" y="327"/>
                  </a:lnTo>
                  <a:lnTo>
                    <a:pt x="116" y="300"/>
                  </a:lnTo>
                  <a:lnTo>
                    <a:pt x="134" y="273"/>
                  </a:lnTo>
                  <a:lnTo>
                    <a:pt x="155" y="248"/>
                  </a:lnTo>
                  <a:lnTo>
                    <a:pt x="177" y="223"/>
                  </a:lnTo>
                  <a:lnTo>
                    <a:pt x="198" y="200"/>
                  </a:lnTo>
                  <a:lnTo>
                    <a:pt x="222" y="177"/>
                  </a:lnTo>
                  <a:lnTo>
                    <a:pt x="247" y="155"/>
                  </a:lnTo>
                  <a:lnTo>
                    <a:pt x="272" y="136"/>
                  </a:lnTo>
                  <a:lnTo>
                    <a:pt x="299" y="116"/>
                  </a:lnTo>
                  <a:lnTo>
                    <a:pt x="326" y="99"/>
                  </a:lnTo>
                  <a:lnTo>
                    <a:pt x="355" y="83"/>
                  </a:lnTo>
                  <a:lnTo>
                    <a:pt x="385" y="68"/>
                  </a:lnTo>
                  <a:lnTo>
                    <a:pt x="414" y="53"/>
                  </a:lnTo>
                  <a:lnTo>
                    <a:pt x="446" y="42"/>
                  </a:lnTo>
                  <a:lnTo>
                    <a:pt x="477" y="32"/>
                  </a:lnTo>
                  <a:lnTo>
                    <a:pt x="509" y="22"/>
                  </a:lnTo>
                  <a:lnTo>
                    <a:pt x="542" y="14"/>
                  </a:lnTo>
                  <a:lnTo>
                    <a:pt x="575" y="9"/>
                  </a:lnTo>
                  <a:lnTo>
                    <a:pt x="610" y="3"/>
                  </a:lnTo>
                  <a:lnTo>
                    <a:pt x="643" y="1"/>
                  </a:lnTo>
                  <a:lnTo>
                    <a:pt x="679" y="0"/>
                  </a:lnTo>
                  <a:lnTo>
                    <a:pt x="714" y="1"/>
                  </a:lnTo>
                  <a:lnTo>
                    <a:pt x="749" y="3"/>
                  </a:lnTo>
                  <a:lnTo>
                    <a:pt x="783" y="9"/>
                  </a:lnTo>
                  <a:lnTo>
                    <a:pt x="816" y="14"/>
                  </a:lnTo>
                  <a:lnTo>
                    <a:pt x="848" y="22"/>
                  </a:lnTo>
                  <a:lnTo>
                    <a:pt x="881" y="32"/>
                  </a:lnTo>
                  <a:lnTo>
                    <a:pt x="912" y="42"/>
                  </a:lnTo>
                  <a:lnTo>
                    <a:pt x="944" y="53"/>
                  </a:lnTo>
                  <a:lnTo>
                    <a:pt x="973" y="68"/>
                  </a:lnTo>
                  <a:lnTo>
                    <a:pt x="1003" y="83"/>
                  </a:lnTo>
                  <a:lnTo>
                    <a:pt x="1031" y="99"/>
                  </a:lnTo>
                  <a:lnTo>
                    <a:pt x="1059" y="116"/>
                  </a:lnTo>
                  <a:lnTo>
                    <a:pt x="1085" y="136"/>
                  </a:lnTo>
                  <a:lnTo>
                    <a:pt x="1111" y="155"/>
                  </a:lnTo>
                  <a:lnTo>
                    <a:pt x="1136" y="177"/>
                  </a:lnTo>
                  <a:lnTo>
                    <a:pt x="1159" y="200"/>
                  </a:lnTo>
                  <a:lnTo>
                    <a:pt x="1182" y="223"/>
                  </a:lnTo>
                  <a:lnTo>
                    <a:pt x="1203" y="248"/>
                  </a:lnTo>
                  <a:lnTo>
                    <a:pt x="1224" y="273"/>
                  </a:lnTo>
                  <a:lnTo>
                    <a:pt x="1241" y="300"/>
                  </a:lnTo>
                  <a:lnTo>
                    <a:pt x="1260" y="327"/>
                  </a:lnTo>
                  <a:lnTo>
                    <a:pt x="1276" y="355"/>
                  </a:lnTo>
                  <a:lnTo>
                    <a:pt x="1291" y="384"/>
                  </a:lnTo>
                  <a:lnTo>
                    <a:pt x="1305" y="415"/>
                  </a:lnTo>
                  <a:lnTo>
                    <a:pt x="1317" y="445"/>
                  </a:lnTo>
                  <a:lnTo>
                    <a:pt x="1328" y="477"/>
                  </a:lnTo>
                  <a:lnTo>
                    <a:pt x="1337" y="509"/>
                  </a:lnTo>
                  <a:lnTo>
                    <a:pt x="1344" y="542"/>
                  </a:lnTo>
                  <a:lnTo>
                    <a:pt x="1350" y="575"/>
                  </a:lnTo>
                  <a:lnTo>
                    <a:pt x="1354" y="609"/>
                  </a:lnTo>
                  <a:lnTo>
                    <a:pt x="1357" y="644"/>
                  </a:lnTo>
                  <a:lnTo>
                    <a:pt x="1358" y="679"/>
                  </a:lnTo>
                  <a:close/>
                  <a:moveTo>
                    <a:pt x="1312" y="679"/>
                  </a:moveTo>
                  <a:lnTo>
                    <a:pt x="1311" y="646"/>
                  </a:lnTo>
                  <a:lnTo>
                    <a:pt x="1309" y="613"/>
                  </a:lnTo>
                  <a:lnTo>
                    <a:pt x="1304" y="582"/>
                  </a:lnTo>
                  <a:lnTo>
                    <a:pt x="1299" y="552"/>
                  </a:lnTo>
                  <a:lnTo>
                    <a:pt x="1292" y="520"/>
                  </a:lnTo>
                  <a:lnTo>
                    <a:pt x="1284" y="491"/>
                  </a:lnTo>
                  <a:lnTo>
                    <a:pt x="1274" y="461"/>
                  </a:lnTo>
                  <a:lnTo>
                    <a:pt x="1262" y="433"/>
                  </a:lnTo>
                  <a:lnTo>
                    <a:pt x="1249" y="405"/>
                  </a:lnTo>
                  <a:lnTo>
                    <a:pt x="1235" y="378"/>
                  </a:lnTo>
                  <a:lnTo>
                    <a:pt x="1221" y="352"/>
                  </a:lnTo>
                  <a:lnTo>
                    <a:pt x="1203" y="326"/>
                  </a:lnTo>
                  <a:lnTo>
                    <a:pt x="1186" y="301"/>
                  </a:lnTo>
                  <a:lnTo>
                    <a:pt x="1167" y="277"/>
                  </a:lnTo>
                  <a:lnTo>
                    <a:pt x="1148" y="254"/>
                  </a:lnTo>
                  <a:lnTo>
                    <a:pt x="1127" y="232"/>
                  </a:lnTo>
                  <a:lnTo>
                    <a:pt x="1105" y="212"/>
                  </a:lnTo>
                  <a:lnTo>
                    <a:pt x="1082" y="191"/>
                  </a:lnTo>
                  <a:lnTo>
                    <a:pt x="1058" y="172"/>
                  </a:lnTo>
                  <a:lnTo>
                    <a:pt x="1033" y="154"/>
                  </a:lnTo>
                  <a:lnTo>
                    <a:pt x="1007" y="139"/>
                  </a:lnTo>
                  <a:lnTo>
                    <a:pt x="981" y="123"/>
                  </a:lnTo>
                  <a:lnTo>
                    <a:pt x="954" y="110"/>
                  </a:lnTo>
                  <a:lnTo>
                    <a:pt x="925" y="97"/>
                  </a:lnTo>
                  <a:lnTo>
                    <a:pt x="897" y="86"/>
                  </a:lnTo>
                  <a:lnTo>
                    <a:pt x="867" y="75"/>
                  </a:lnTo>
                  <a:lnTo>
                    <a:pt x="836" y="67"/>
                  </a:lnTo>
                  <a:lnTo>
                    <a:pt x="807" y="60"/>
                  </a:lnTo>
                  <a:lnTo>
                    <a:pt x="776" y="54"/>
                  </a:lnTo>
                  <a:lnTo>
                    <a:pt x="743" y="50"/>
                  </a:lnTo>
                  <a:lnTo>
                    <a:pt x="712" y="48"/>
                  </a:lnTo>
                  <a:lnTo>
                    <a:pt x="679" y="47"/>
                  </a:lnTo>
                  <a:lnTo>
                    <a:pt x="647" y="48"/>
                  </a:lnTo>
                  <a:lnTo>
                    <a:pt x="615" y="50"/>
                  </a:lnTo>
                  <a:lnTo>
                    <a:pt x="582" y="54"/>
                  </a:lnTo>
                  <a:lnTo>
                    <a:pt x="551" y="60"/>
                  </a:lnTo>
                  <a:lnTo>
                    <a:pt x="521" y="67"/>
                  </a:lnTo>
                  <a:lnTo>
                    <a:pt x="490" y="75"/>
                  </a:lnTo>
                  <a:lnTo>
                    <a:pt x="461" y="86"/>
                  </a:lnTo>
                  <a:lnTo>
                    <a:pt x="432" y="97"/>
                  </a:lnTo>
                  <a:lnTo>
                    <a:pt x="405" y="110"/>
                  </a:lnTo>
                  <a:lnTo>
                    <a:pt x="377" y="123"/>
                  </a:lnTo>
                  <a:lnTo>
                    <a:pt x="350" y="139"/>
                  </a:lnTo>
                  <a:lnTo>
                    <a:pt x="324" y="154"/>
                  </a:lnTo>
                  <a:lnTo>
                    <a:pt x="300" y="172"/>
                  </a:lnTo>
                  <a:lnTo>
                    <a:pt x="276" y="191"/>
                  </a:lnTo>
                  <a:lnTo>
                    <a:pt x="253" y="212"/>
                  </a:lnTo>
                  <a:lnTo>
                    <a:pt x="231" y="232"/>
                  </a:lnTo>
                  <a:lnTo>
                    <a:pt x="210" y="254"/>
                  </a:lnTo>
                  <a:lnTo>
                    <a:pt x="191" y="277"/>
                  </a:lnTo>
                  <a:lnTo>
                    <a:pt x="171" y="301"/>
                  </a:lnTo>
                  <a:lnTo>
                    <a:pt x="154" y="326"/>
                  </a:lnTo>
                  <a:lnTo>
                    <a:pt x="138" y="352"/>
                  </a:lnTo>
                  <a:lnTo>
                    <a:pt x="122" y="378"/>
                  </a:lnTo>
                  <a:lnTo>
                    <a:pt x="108" y="405"/>
                  </a:lnTo>
                  <a:lnTo>
                    <a:pt x="95" y="433"/>
                  </a:lnTo>
                  <a:lnTo>
                    <a:pt x="84" y="461"/>
                  </a:lnTo>
                  <a:lnTo>
                    <a:pt x="75" y="491"/>
                  </a:lnTo>
                  <a:lnTo>
                    <a:pt x="66" y="520"/>
                  </a:lnTo>
                  <a:lnTo>
                    <a:pt x="59" y="552"/>
                  </a:lnTo>
                  <a:lnTo>
                    <a:pt x="53" y="582"/>
                  </a:lnTo>
                  <a:lnTo>
                    <a:pt x="49" y="613"/>
                  </a:lnTo>
                  <a:lnTo>
                    <a:pt x="47" y="646"/>
                  </a:lnTo>
                  <a:lnTo>
                    <a:pt x="46" y="679"/>
                  </a:lnTo>
                  <a:lnTo>
                    <a:pt x="47" y="711"/>
                  </a:lnTo>
                  <a:lnTo>
                    <a:pt x="49" y="743"/>
                  </a:lnTo>
                  <a:lnTo>
                    <a:pt x="53" y="774"/>
                  </a:lnTo>
                  <a:lnTo>
                    <a:pt x="59" y="807"/>
                  </a:lnTo>
                  <a:lnTo>
                    <a:pt x="66" y="837"/>
                  </a:lnTo>
                  <a:lnTo>
                    <a:pt x="75" y="867"/>
                  </a:lnTo>
                  <a:lnTo>
                    <a:pt x="84" y="896"/>
                  </a:lnTo>
                  <a:lnTo>
                    <a:pt x="95" y="925"/>
                  </a:lnTo>
                  <a:lnTo>
                    <a:pt x="108" y="953"/>
                  </a:lnTo>
                  <a:lnTo>
                    <a:pt x="122" y="980"/>
                  </a:lnTo>
                  <a:lnTo>
                    <a:pt x="138" y="1007"/>
                  </a:lnTo>
                  <a:lnTo>
                    <a:pt x="154" y="1032"/>
                  </a:lnTo>
                  <a:lnTo>
                    <a:pt x="171" y="1057"/>
                  </a:lnTo>
                  <a:lnTo>
                    <a:pt x="191" y="1081"/>
                  </a:lnTo>
                  <a:lnTo>
                    <a:pt x="210" y="1104"/>
                  </a:lnTo>
                  <a:lnTo>
                    <a:pt x="231" y="1126"/>
                  </a:lnTo>
                  <a:lnTo>
                    <a:pt x="253" y="1147"/>
                  </a:lnTo>
                  <a:lnTo>
                    <a:pt x="276" y="1167"/>
                  </a:lnTo>
                  <a:lnTo>
                    <a:pt x="300" y="1187"/>
                  </a:lnTo>
                  <a:lnTo>
                    <a:pt x="324" y="1204"/>
                  </a:lnTo>
                  <a:lnTo>
                    <a:pt x="350" y="1220"/>
                  </a:lnTo>
                  <a:lnTo>
                    <a:pt x="377" y="1235"/>
                  </a:lnTo>
                  <a:lnTo>
                    <a:pt x="405" y="1250"/>
                  </a:lnTo>
                  <a:lnTo>
                    <a:pt x="432" y="1261"/>
                  </a:lnTo>
                  <a:lnTo>
                    <a:pt x="461" y="1272"/>
                  </a:lnTo>
                  <a:lnTo>
                    <a:pt x="490" y="1283"/>
                  </a:lnTo>
                  <a:lnTo>
                    <a:pt x="521" y="1292"/>
                  </a:lnTo>
                  <a:lnTo>
                    <a:pt x="551" y="1298"/>
                  </a:lnTo>
                  <a:lnTo>
                    <a:pt x="582" y="1305"/>
                  </a:lnTo>
                  <a:lnTo>
                    <a:pt x="615" y="1308"/>
                  </a:lnTo>
                  <a:lnTo>
                    <a:pt x="647" y="1310"/>
                  </a:lnTo>
                  <a:lnTo>
                    <a:pt x="679" y="1311"/>
                  </a:lnTo>
                  <a:lnTo>
                    <a:pt x="712" y="1310"/>
                  </a:lnTo>
                  <a:lnTo>
                    <a:pt x="743" y="1308"/>
                  </a:lnTo>
                  <a:lnTo>
                    <a:pt x="776" y="1305"/>
                  </a:lnTo>
                  <a:lnTo>
                    <a:pt x="807" y="1298"/>
                  </a:lnTo>
                  <a:lnTo>
                    <a:pt x="836" y="1292"/>
                  </a:lnTo>
                  <a:lnTo>
                    <a:pt x="867" y="1283"/>
                  </a:lnTo>
                  <a:lnTo>
                    <a:pt x="897" y="1272"/>
                  </a:lnTo>
                  <a:lnTo>
                    <a:pt x="925" y="1261"/>
                  </a:lnTo>
                  <a:lnTo>
                    <a:pt x="954" y="1250"/>
                  </a:lnTo>
                  <a:lnTo>
                    <a:pt x="981" y="1235"/>
                  </a:lnTo>
                  <a:lnTo>
                    <a:pt x="1007" y="1220"/>
                  </a:lnTo>
                  <a:lnTo>
                    <a:pt x="1033" y="1204"/>
                  </a:lnTo>
                  <a:lnTo>
                    <a:pt x="1058" y="1187"/>
                  </a:lnTo>
                  <a:lnTo>
                    <a:pt x="1082" y="1167"/>
                  </a:lnTo>
                  <a:lnTo>
                    <a:pt x="1105" y="1147"/>
                  </a:lnTo>
                  <a:lnTo>
                    <a:pt x="1127" y="1126"/>
                  </a:lnTo>
                  <a:lnTo>
                    <a:pt x="1148" y="1104"/>
                  </a:lnTo>
                  <a:lnTo>
                    <a:pt x="1167" y="1081"/>
                  </a:lnTo>
                  <a:lnTo>
                    <a:pt x="1186" y="1057"/>
                  </a:lnTo>
                  <a:lnTo>
                    <a:pt x="1203" y="1032"/>
                  </a:lnTo>
                  <a:lnTo>
                    <a:pt x="1221" y="1007"/>
                  </a:lnTo>
                  <a:lnTo>
                    <a:pt x="1235" y="980"/>
                  </a:lnTo>
                  <a:lnTo>
                    <a:pt x="1249" y="953"/>
                  </a:lnTo>
                  <a:lnTo>
                    <a:pt x="1262" y="925"/>
                  </a:lnTo>
                  <a:lnTo>
                    <a:pt x="1274" y="896"/>
                  </a:lnTo>
                  <a:lnTo>
                    <a:pt x="1284" y="867"/>
                  </a:lnTo>
                  <a:lnTo>
                    <a:pt x="1292" y="837"/>
                  </a:lnTo>
                  <a:lnTo>
                    <a:pt x="1299" y="807"/>
                  </a:lnTo>
                  <a:lnTo>
                    <a:pt x="1304" y="774"/>
                  </a:lnTo>
                  <a:lnTo>
                    <a:pt x="1309" y="743"/>
                  </a:lnTo>
                  <a:lnTo>
                    <a:pt x="1311" y="711"/>
                  </a:lnTo>
                  <a:lnTo>
                    <a:pt x="1312" y="6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" name="Freeform 51"/>
            <p:cNvSpPr>
              <a:spLocks noEditPoints="1"/>
            </p:cNvSpPr>
            <p:nvPr/>
          </p:nvSpPr>
          <p:spPr bwMode="auto">
            <a:xfrm>
              <a:off x="2414" y="1504"/>
              <a:ext cx="999" cy="1001"/>
            </a:xfrm>
            <a:custGeom>
              <a:avLst/>
              <a:gdLst/>
              <a:ahLst/>
              <a:cxnLst>
                <a:cxn ang="0">
                  <a:pos x="1978" y="1201"/>
                </a:cxn>
                <a:cxn ang="0">
                  <a:pos x="1900" y="1433"/>
                </a:cxn>
                <a:cxn ang="0">
                  <a:pos x="1770" y="1637"/>
                </a:cxn>
                <a:cxn ang="0">
                  <a:pos x="1597" y="1802"/>
                </a:cxn>
                <a:cxn ang="0">
                  <a:pos x="1389" y="1922"/>
                </a:cxn>
                <a:cxn ang="0">
                  <a:pos x="1151" y="1990"/>
                </a:cxn>
                <a:cxn ang="0">
                  <a:pos x="897" y="1995"/>
                </a:cxn>
                <a:cxn ang="0">
                  <a:pos x="655" y="1941"/>
                </a:cxn>
                <a:cxn ang="0">
                  <a:pos x="440" y="1830"/>
                </a:cxn>
                <a:cxn ang="0">
                  <a:pos x="259" y="1673"/>
                </a:cxn>
                <a:cxn ang="0">
                  <a:pos x="120" y="1476"/>
                </a:cxn>
                <a:cxn ang="0">
                  <a:pos x="31" y="1249"/>
                </a:cxn>
                <a:cxn ang="0">
                  <a:pos x="0" y="1000"/>
                </a:cxn>
                <a:cxn ang="0">
                  <a:pos x="31" y="750"/>
                </a:cxn>
                <a:cxn ang="0">
                  <a:pos x="120" y="523"/>
                </a:cxn>
                <a:cxn ang="0">
                  <a:pos x="259" y="328"/>
                </a:cxn>
                <a:cxn ang="0">
                  <a:pos x="440" y="170"/>
                </a:cxn>
                <a:cxn ang="0">
                  <a:pos x="655" y="59"/>
                </a:cxn>
                <a:cxn ang="0">
                  <a:pos x="897" y="5"/>
                </a:cxn>
                <a:cxn ang="0">
                  <a:pos x="1151" y="11"/>
                </a:cxn>
                <a:cxn ang="0">
                  <a:pos x="1389" y="78"/>
                </a:cxn>
                <a:cxn ang="0">
                  <a:pos x="1597" y="198"/>
                </a:cxn>
                <a:cxn ang="0">
                  <a:pos x="1770" y="363"/>
                </a:cxn>
                <a:cxn ang="0">
                  <a:pos x="1900" y="565"/>
                </a:cxn>
                <a:cxn ang="0">
                  <a:pos x="1978" y="798"/>
                </a:cxn>
                <a:cxn ang="0">
                  <a:pos x="1952" y="1000"/>
                </a:cxn>
                <a:cxn ang="0">
                  <a:pos x="1923" y="762"/>
                </a:cxn>
                <a:cxn ang="0">
                  <a:pos x="1838" y="545"/>
                </a:cxn>
                <a:cxn ang="0">
                  <a:pos x="1706" y="358"/>
                </a:cxn>
                <a:cxn ang="0">
                  <a:pos x="1532" y="209"/>
                </a:cxn>
                <a:cxn ang="0">
                  <a:pos x="1327" y="104"/>
                </a:cxn>
                <a:cxn ang="0">
                  <a:pos x="1096" y="51"/>
                </a:cxn>
                <a:cxn ang="0">
                  <a:pos x="854" y="56"/>
                </a:cxn>
                <a:cxn ang="0">
                  <a:pos x="628" y="120"/>
                </a:cxn>
                <a:cxn ang="0">
                  <a:pos x="428" y="235"/>
                </a:cxn>
                <a:cxn ang="0">
                  <a:pos x="263" y="393"/>
                </a:cxn>
                <a:cxn ang="0">
                  <a:pos x="140" y="586"/>
                </a:cxn>
                <a:cxn ang="0">
                  <a:pos x="65" y="807"/>
                </a:cxn>
                <a:cxn ang="0">
                  <a:pos x="46" y="1048"/>
                </a:cxn>
                <a:cxn ang="0">
                  <a:pos x="89" y="1283"/>
                </a:cxn>
                <a:cxn ang="0">
                  <a:pos x="183" y="1495"/>
                </a:cxn>
                <a:cxn ang="0">
                  <a:pos x="325" y="1675"/>
                </a:cxn>
                <a:cxn ang="0">
                  <a:pos x="504" y="1816"/>
                </a:cxn>
                <a:cxn ang="0">
                  <a:pos x="716" y="1912"/>
                </a:cxn>
                <a:cxn ang="0">
                  <a:pos x="949" y="1954"/>
                </a:cxn>
                <a:cxn ang="0">
                  <a:pos x="1191" y="1935"/>
                </a:cxn>
                <a:cxn ang="0">
                  <a:pos x="1413" y="1860"/>
                </a:cxn>
                <a:cxn ang="0">
                  <a:pos x="1605" y="1737"/>
                </a:cxn>
                <a:cxn ang="0">
                  <a:pos x="1763" y="1571"/>
                </a:cxn>
                <a:cxn ang="0">
                  <a:pos x="1877" y="1371"/>
                </a:cxn>
                <a:cxn ang="0">
                  <a:pos x="1941" y="1145"/>
                </a:cxn>
              </a:cxnLst>
              <a:rect l="0" t="0" r="r" b="b"/>
              <a:pathLst>
                <a:path w="1999" h="2001">
                  <a:moveTo>
                    <a:pt x="1999" y="1000"/>
                  </a:moveTo>
                  <a:lnTo>
                    <a:pt x="1998" y="1051"/>
                  </a:lnTo>
                  <a:lnTo>
                    <a:pt x="1993" y="1102"/>
                  </a:lnTo>
                  <a:lnTo>
                    <a:pt x="1988" y="1152"/>
                  </a:lnTo>
                  <a:lnTo>
                    <a:pt x="1978" y="1201"/>
                  </a:lnTo>
                  <a:lnTo>
                    <a:pt x="1967" y="1249"/>
                  </a:lnTo>
                  <a:lnTo>
                    <a:pt x="1954" y="1297"/>
                  </a:lnTo>
                  <a:lnTo>
                    <a:pt x="1938" y="1344"/>
                  </a:lnTo>
                  <a:lnTo>
                    <a:pt x="1921" y="1389"/>
                  </a:lnTo>
                  <a:lnTo>
                    <a:pt x="1900" y="1433"/>
                  </a:lnTo>
                  <a:lnTo>
                    <a:pt x="1878" y="1476"/>
                  </a:lnTo>
                  <a:lnTo>
                    <a:pt x="1854" y="1518"/>
                  </a:lnTo>
                  <a:lnTo>
                    <a:pt x="1828" y="1559"/>
                  </a:lnTo>
                  <a:lnTo>
                    <a:pt x="1800" y="1598"/>
                  </a:lnTo>
                  <a:lnTo>
                    <a:pt x="1770" y="1637"/>
                  </a:lnTo>
                  <a:lnTo>
                    <a:pt x="1739" y="1673"/>
                  </a:lnTo>
                  <a:lnTo>
                    <a:pt x="1706" y="1707"/>
                  </a:lnTo>
                  <a:lnTo>
                    <a:pt x="1671" y="1741"/>
                  </a:lnTo>
                  <a:lnTo>
                    <a:pt x="1635" y="1772"/>
                  </a:lnTo>
                  <a:lnTo>
                    <a:pt x="1597" y="1802"/>
                  </a:lnTo>
                  <a:lnTo>
                    <a:pt x="1558" y="1830"/>
                  </a:lnTo>
                  <a:lnTo>
                    <a:pt x="1518" y="1855"/>
                  </a:lnTo>
                  <a:lnTo>
                    <a:pt x="1476" y="1880"/>
                  </a:lnTo>
                  <a:lnTo>
                    <a:pt x="1433" y="1902"/>
                  </a:lnTo>
                  <a:lnTo>
                    <a:pt x="1389" y="1922"/>
                  </a:lnTo>
                  <a:lnTo>
                    <a:pt x="1343" y="1941"/>
                  </a:lnTo>
                  <a:lnTo>
                    <a:pt x="1296" y="1956"/>
                  </a:lnTo>
                  <a:lnTo>
                    <a:pt x="1249" y="1970"/>
                  </a:lnTo>
                  <a:lnTo>
                    <a:pt x="1200" y="1981"/>
                  </a:lnTo>
                  <a:lnTo>
                    <a:pt x="1151" y="1990"/>
                  </a:lnTo>
                  <a:lnTo>
                    <a:pt x="1101" y="1995"/>
                  </a:lnTo>
                  <a:lnTo>
                    <a:pt x="1050" y="1999"/>
                  </a:lnTo>
                  <a:lnTo>
                    <a:pt x="999" y="2001"/>
                  </a:lnTo>
                  <a:lnTo>
                    <a:pt x="948" y="1999"/>
                  </a:lnTo>
                  <a:lnTo>
                    <a:pt x="897" y="1995"/>
                  </a:lnTo>
                  <a:lnTo>
                    <a:pt x="846" y="1990"/>
                  </a:lnTo>
                  <a:lnTo>
                    <a:pt x="797" y="1981"/>
                  </a:lnTo>
                  <a:lnTo>
                    <a:pt x="748" y="1970"/>
                  </a:lnTo>
                  <a:lnTo>
                    <a:pt x="702" y="1956"/>
                  </a:lnTo>
                  <a:lnTo>
                    <a:pt x="655" y="1941"/>
                  </a:lnTo>
                  <a:lnTo>
                    <a:pt x="609" y="1922"/>
                  </a:lnTo>
                  <a:lnTo>
                    <a:pt x="565" y="1902"/>
                  </a:lnTo>
                  <a:lnTo>
                    <a:pt x="523" y="1880"/>
                  </a:lnTo>
                  <a:lnTo>
                    <a:pt x="480" y="1855"/>
                  </a:lnTo>
                  <a:lnTo>
                    <a:pt x="440" y="1830"/>
                  </a:lnTo>
                  <a:lnTo>
                    <a:pt x="400" y="1802"/>
                  </a:lnTo>
                  <a:lnTo>
                    <a:pt x="363" y="1772"/>
                  </a:lnTo>
                  <a:lnTo>
                    <a:pt x="326" y="1741"/>
                  </a:lnTo>
                  <a:lnTo>
                    <a:pt x="293" y="1707"/>
                  </a:lnTo>
                  <a:lnTo>
                    <a:pt x="259" y="1673"/>
                  </a:lnTo>
                  <a:lnTo>
                    <a:pt x="227" y="1637"/>
                  </a:lnTo>
                  <a:lnTo>
                    <a:pt x="198" y="1598"/>
                  </a:lnTo>
                  <a:lnTo>
                    <a:pt x="170" y="1559"/>
                  </a:lnTo>
                  <a:lnTo>
                    <a:pt x="144" y="1518"/>
                  </a:lnTo>
                  <a:lnTo>
                    <a:pt x="120" y="1476"/>
                  </a:lnTo>
                  <a:lnTo>
                    <a:pt x="97" y="1433"/>
                  </a:lnTo>
                  <a:lnTo>
                    <a:pt x="78" y="1389"/>
                  </a:lnTo>
                  <a:lnTo>
                    <a:pt x="60" y="1344"/>
                  </a:lnTo>
                  <a:lnTo>
                    <a:pt x="44" y="1297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0" y="1153"/>
                  </a:lnTo>
                  <a:lnTo>
                    <a:pt x="4" y="1102"/>
                  </a:lnTo>
                  <a:lnTo>
                    <a:pt x="1" y="1051"/>
                  </a:lnTo>
                  <a:lnTo>
                    <a:pt x="0" y="1000"/>
                  </a:lnTo>
                  <a:lnTo>
                    <a:pt x="1" y="949"/>
                  </a:lnTo>
                  <a:lnTo>
                    <a:pt x="4" y="897"/>
                  </a:lnTo>
                  <a:lnTo>
                    <a:pt x="10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4" y="702"/>
                  </a:lnTo>
                  <a:lnTo>
                    <a:pt x="60" y="655"/>
                  </a:lnTo>
                  <a:lnTo>
                    <a:pt x="78" y="610"/>
                  </a:lnTo>
                  <a:lnTo>
                    <a:pt x="97" y="565"/>
                  </a:lnTo>
                  <a:lnTo>
                    <a:pt x="120" y="523"/>
                  </a:lnTo>
                  <a:lnTo>
                    <a:pt x="144" y="481"/>
                  </a:lnTo>
                  <a:lnTo>
                    <a:pt x="170" y="440"/>
                  </a:lnTo>
                  <a:lnTo>
                    <a:pt x="198" y="401"/>
                  </a:lnTo>
                  <a:lnTo>
                    <a:pt x="227" y="363"/>
                  </a:lnTo>
                  <a:lnTo>
                    <a:pt x="259" y="328"/>
                  </a:lnTo>
                  <a:lnTo>
                    <a:pt x="293" y="292"/>
                  </a:lnTo>
                  <a:lnTo>
                    <a:pt x="326" y="259"/>
                  </a:lnTo>
                  <a:lnTo>
                    <a:pt x="363" y="228"/>
                  </a:lnTo>
                  <a:lnTo>
                    <a:pt x="400" y="198"/>
                  </a:lnTo>
                  <a:lnTo>
                    <a:pt x="440" y="170"/>
                  </a:lnTo>
                  <a:lnTo>
                    <a:pt x="480" y="144"/>
                  </a:lnTo>
                  <a:lnTo>
                    <a:pt x="523" y="120"/>
                  </a:lnTo>
                  <a:lnTo>
                    <a:pt x="565" y="99"/>
                  </a:lnTo>
                  <a:lnTo>
                    <a:pt x="609" y="78"/>
                  </a:lnTo>
                  <a:lnTo>
                    <a:pt x="655" y="59"/>
                  </a:lnTo>
                  <a:lnTo>
                    <a:pt x="702" y="44"/>
                  </a:lnTo>
                  <a:lnTo>
                    <a:pt x="748" y="30"/>
                  </a:lnTo>
                  <a:lnTo>
                    <a:pt x="797" y="19"/>
                  </a:lnTo>
                  <a:lnTo>
                    <a:pt x="847" y="11"/>
                  </a:lnTo>
                  <a:lnTo>
                    <a:pt x="897" y="5"/>
                  </a:lnTo>
                  <a:lnTo>
                    <a:pt x="948" y="1"/>
                  </a:lnTo>
                  <a:lnTo>
                    <a:pt x="999" y="0"/>
                  </a:lnTo>
                  <a:lnTo>
                    <a:pt x="1050" y="1"/>
                  </a:lnTo>
                  <a:lnTo>
                    <a:pt x="1101" y="5"/>
                  </a:lnTo>
                  <a:lnTo>
                    <a:pt x="1151" y="11"/>
                  </a:lnTo>
                  <a:lnTo>
                    <a:pt x="1200" y="19"/>
                  </a:lnTo>
                  <a:lnTo>
                    <a:pt x="1249" y="30"/>
                  </a:lnTo>
                  <a:lnTo>
                    <a:pt x="1296" y="44"/>
                  </a:lnTo>
                  <a:lnTo>
                    <a:pt x="1343" y="59"/>
                  </a:lnTo>
                  <a:lnTo>
                    <a:pt x="1389" y="78"/>
                  </a:lnTo>
                  <a:lnTo>
                    <a:pt x="1433" y="99"/>
                  </a:lnTo>
                  <a:lnTo>
                    <a:pt x="1476" y="120"/>
                  </a:lnTo>
                  <a:lnTo>
                    <a:pt x="1518" y="144"/>
                  </a:lnTo>
                  <a:lnTo>
                    <a:pt x="1558" y="170"/>
                  </a:lnTo>
                  <a:lnTo>
                    <a:pt x="1597" y="198"/>
                  </a:lnTo>
                  <a:lnTo>
                    <a:pt x="1635" y="228"/>
                  </a:lnTo>
                  <a:lnTo>
                    <a:pt x="1671" y="259"/>
                  </a:lnTo>
                  <a:lnTo>
                    <a:pt x="1706" y="292"/>
                  </a:lnTo>
                  <a:lnTo>
                    <a:pt x="1739" y="328"/>
                  </a:lnTo>
                  <a:lnTo>
                    <a:pt x="1770" y="363"/>
                  </a:lnTo>
                  <a:lnTo>
                    <a:pt x="1800" y="401"/>
                  </a:lnTo>
                  <a:lnTo>
                    <a:pt x="1828" y="440"/>
                  </a:lnTo>
                  <a:lnTo>
                    <a:pt x="1854" y="481"/>
                  </a:lnTo>
                  <a:lnTo>
                    <a:pt x="1878" y="523"/>
                  </a:lnTo>
                  <a:lnTo>
                    <a:pt x="1900" y="565"/>
                  </a:lnTo>
                  <a:lnTo>
                    <a:pt x="1921" y="610"/>
                  </a:lnTo>
                  <a:lnTo>
                    <a:pt x="1938" y="655"/>
                  </a:lnTo>
                  <a:lnTo>
                    <a:pt x="1954" y="702"/>
                  </a:lnTo>
                  <a:lnTo>
                    <a:pt x="1967" y="750"/>
                  </a:lnTo>
                  <a:lnTo>
                    <a:pt x="1978" y="798"/>
                  </a:lnTo>
                  <a:lnTo>
                    <a:pt x="1988" y="848"/>
                  </a:lnTo>
                  <a:lnTo>
                    <a:pt x="1993" y="897"/>
                  </a:lnTo>
                  <a:lnTo>
                    <a:pt x="1998" y="949"/>
                  </a:lnTo>
                  <a:lnTo>
                    <a:pt x="1999" y="1000"/>
                  </a:lnTo>
                  <a:close/>
                  <a:moveTo>
                    <a:pt x="1952" y="1000"/>
                  </a:moveTo>
                  <a:lnTo>
                    <a:pt x="1951" y="951"/>
                  </a:lnTo>
                  <a:lnTo>
                    <a:pt x="1948" y="902"/>
                  </a:lnTo>
                  <a:lnTo>
                    <a:pt x="1941" y="854"/>
                  </a:lnTo>
                  <a:lnTo>
                    <a:pt x="1934" y="807"/>
                  </a:lnTo>
                  <a:lnTo>
                    <a:pt x="1923" y="762"/>
                  </a:lnTo>
                  <a:lnTo>
                    <a:pt x="1910" y="715"/>
                  </a:lnTo>
                  <a:lnTo>
                    <a:pt x="1894" y="672"/>
                  </a:lnTo>
                  <a:lnTo>
                    <a:pt x="1877" y="628"/>
                  </a:lnTo>
                  <a:lnTo>
                    <a:pt x="1859" y="586"/>
                  </a:lnTo>
                  <a:lnTo>
                    <a:pt x="1838" y="545"/>
                  </a:lnTo>
                  <a:lnTo>
                    <a:pt x="1814" y="505"/>
                  </a:lnTo>
                  <a:lnTo>
                    <a:pt x="1789" y="467"/>
                  </a:lnTo>
                  <a:lnTo>
                    <a:pt x="1763" y="429"/>
                  </a:lnTo>
                  <a:lnTo>
                    <a:pt x="1735" y="393"/>
                  </a:lnTo>
                  <a:lnTo>
                    <a:pt x="1706" y="358"/>
                  </a:lnTo>
                  <a:lnTo>
                    <a:pt x="1673" y="324"/>
                  </a:lnTo>
                  <a:lnTo>
                    <a:pt x="1640" y="293"/>
                  </a:lnTo>
                  <a:lnTo>
                    <a:pt x="1605" y="264"/>
                  </a:lnTo>
                  <a:lnTo>
                    <a:pt x="1569" y="235"/>
                  </a:lnTo>
                  <a:lnTo>
                    <a:pt x="1532" y="209"/>
                  </a:lnTo>
                  <a:lnTo>
                    <a:pt x="1494" y="184"/>
                  </a:lnTo>
                  <a:lnTo>
                    <a:pt x="1454" y="160"/>
                  </a:lnTo>
                  <a:lnTo>
                    <a:pt x="1413" y="140"/>
                  </a:lnTo>
                  <a:lnTo>
                    <a:pt x="1370" y="120"/>
                  </a:lnTo>
                  <a:lnTo>
                    <a:pt x="1327" y="104"/>
                  </a:lnTo>
                  <a:lnTo>
                    <a:pt x="1282" y="89"/>
                  </a:lnTo>
                  <a:lnTo>
                    <a:pt x="1237" y="76"/>
                  </a:lnTo>
                  <a:lnTo>
                    <a:pt x="1191" y="65"/>
                  </a:lnTo>
                  <a:lnTo>
                    <a:pt x="1145" y="56"/>
                  </a:lnTo>
                  <a:lnTo>
                    <a:pt x="1096" y="51"/>
                  </a:lnTo>
                  <a:lnTo>
                    <a:pt x="1048" y="48"/>
                  </a:lnTo>
                  <a:lnTo>
                    <a:pt x="999" y="45"/>
                  </a:lnTo>
                  <a:lnTo>
                    <a:pt x="949" y="48"/>
                  </a:lnTo>
                  <a:lnTo>
                    <a:pt x="901" y="51"/>
                  </a:lnTo>
                  <a:lnTo>
                    <a:pt x="854" y="56"/>
                  </a:lnTo>
                  <a:lnTo>
                    <a:pt x="807" y="65"/>
                  </a:lnTo>
                  <a:lnTo>
                    <a:pt x="760" y="76"/>
                  </a:lnTo>
                  <a:lnTo>
                    <a:pt x="716" y="89"/>
                  </a:lnTo>
                  <a:lnTo>
                    <a:pt x="671" y="104"/>
                  </a:lnTo>
                  <a:lnTo>
                    <a:pt x="628" y="120"/>
                  </a:lnTo>
                  <a:lnTo>
                    <a:pt x="586" y="140"/>
                  </a:lnTo>
                  <a:lnTo>
                    <a:pt x="544" y="160"/>
                  </a:lnTo>
                  <a:lnTo>
                    <a:pt x="504" y="184"/>
                  </a:lnTo>
                  <a:lnTo>
                    <a:pt x="465" y="209"/>
                  </a:lnTo>
                  <a:lnTo>
                    <a:pt x="428" y="235"/>
                  </a:lnTo>
                  <a:lnTo>
                    <a:pt x="392" y="264"/>
                  </a:lnTo>
                  <a:lnTo>
                    <a:pt x="358" y="293"/>
                  </a:lnTo>
                  <a:lnTo>
                    <a:pt x="325" y="324"/>
                  </a:lnTo>
                  <a:lnTo>
                    <a:pt x="293" y="358"/>
                  </a:lnTo>
                  <a:lnTo>
                    <a:pt x="263" y="393"/>
                  </a:lnTo>
                  <a:lnTo>
                    <a:pt x="235" y="429"/>
                  </a:lnTo>
                  <a:lnTo>
                    <a:pt x="208" y="467"/>
                  </a:lnTo>
                  <a:lnTo>
                    <a:pt x="183" y="505"/>
                  </a:lnTo>
                  <a:lnTo>
                    <a:pt x="160" y="545"/>
                  </a:lnTo>
                  <a:lnTo>
                    <a:pt x="140" y="586"/>
                  </a:lnTo>
                  <a:lnTo>
                    <a:pt x="121" y="628"/>
                  </a:lnTo>
                  <a:lnTo>
                    <a:pt x="103" y="672"/>
                  </a:lnTo>
                  <a:lnTo>
                    <a:pt x="89" y="715"/>
                  </a:lnTo>
                  <a:lnTo>
                    <a:pt x="75" y="762"/>
                  </a:lnTo>
                  <a:lnTo>
                    <a:pt x="65" y="807"/>
                  </a:lnTo>
                  <a:lnTo>
                    <a:pt x="56" y="854"/>
                  </a:lnTo>
                  <a:lnTo>
                    <a:pt x="51" y="902"/>
                  </a:lnTo>
                  <a:lnTo>
                    <a:pt x="46" y="951"/>
                  </a:lnTo>
                  <a:lnTo>
                    <a:pt x="46" y="1000"/>
                  </a:lnTo>
                  <a:lnTo>
                    <a:pt x="46" y="1048"/>
                  </a:lnTo>
                  <a:lnTo>
                    <a:pt x="51" y="1097"/>
                  </a:lnTo>
                  <a:lnTo>
                    <a:pt x="56" y="1145"/>
                  </a:lnTo>
                  <a:lnTo>
                    <a:pt x="65" y="1192"/>
                  </a:lnTo>
                  <a:lnTo>
                    <a:pt x="75" y="1238"/>
                  </a:lnTo>
                  <a:lnTo>
                    <a:pt x="89" y="1283"/>
                  </a:lnTo>
                  <a:lnTo>
                    <a:pt x="103" y="1328"/>
                  </a:lnTo>
                  <a:lnTo>
                    <a:pt x="121" y="1371"/>
                  </a:lnTo>
                  <a:lnTo>
                    <a:pt x="140" y="1413"/>
                  </a:lnTo>
                  <a:lnTo>
                    <a:pt x="160" y="1454"/>
                  </a:lnTo>
                  <a:lnTo>
                    <a:pt x="183" y="1495"/>
                  </a:lnTo>
                  <a:lnTo>
                    <a:pt x="208" y="1533"/>
                  </a:lnTo>
                  <a:lnTo>
                    <a:pt x="235" y="1571"/>
                  </a:lnTo>
                  <a:lnTo>
                    <a:pt x="263" y="1607"/>
                  </a:lnTo>
                  <a:lnTo>
                    <a:pt x="293" y="1641"/>
                  </a:lnTo>
                  <a:lnTo>
                    <a:pt x="325" y="1675"/>
                  </a:lnTo>
                  <a:lnTo>
                    <a:pt x="358" y="1706"/>
                  </a:lnTo>
                  <a:lnTo>
                    <a:pt x="392" y="1737"/>
                  </a:lnTo>
                  <a:lnTo>
                    <a:pt x="428" y="1765"/>
                  </a:lnTo>
                  <a:lnTo>
                    <a:pt x="465" y="1791"/>
                  </a:lnTo>
                  <a:lnTo>
                    <a:pt x="504" y="1816"/>
                  </a:lnTo>
                  <a:lnTo>
                    <a:pt x="544" y="1840"/>
                  </a:lnTo>
                  <a:lnTo>
                    <a:pt x="586" y="1860"/>
                  </a:lnTo>
                  <a:lnTo>
                    <a:pt x="628" y="1880"/>
                  </a:lnTo>
                  <a:lnTo>
                    <a:pt x="671" y="1896"/>
                  </a:lnTo>
                  <a:lnTo>
                    <a:pt x="716" y="1912"/>
                  </a:lnTo>
                  <a:lnTo>
                    <a:pt x="760" y="1924"/>
                  </a:lnTo>
                  <a:lnTo>
                    <a:pt x="807" y="1935"/>
                  </a:lnTo>
                  <a:lnTo>
                    <a:pt x="854" y="1944"/>
                  </a:lnTo>
                  <a:lnTo>
                    <a:pt x="901" y="1949"/>
                  </a:lnTo>
                  <a:lnTo>
                    <a:pt x="949" y="1954"/>
                  </a:lnTo>
                  <a:lnTo>
                    <a:pt x="999" y="1955"/>
                  </a:lnTo>
                  <a:lnTo>
                    <a:pt x="1048" y="1954"/>
                  </a:lnTo>
                  <a:lnTo>
                    <a:pt x="1096" y="1949"/>
                  </a:lnTo>
                  <a:lnTo>
                    <a:pt x="1145" y="1944"/>
                  </a:lnTo>
                  <a:lnTo>
                    <a:pt x="1191" y="1935"/>
                  </a:lnTo>
                  <a:lnTo>
                    <a:pt x="1237" y="1924"/>
                  </a:lnTo>
                  <a:lnTo>
                    <a:pt x="1282" y="1912"/>
                  </a:lnTo>
                  <a:lnTo>
                    <a:pt x="1327" y="1896"/>
                  </a:lnTo>
                  <a:lnTo>
                    <a:pt x="1370" y="1880"/>
                  </a:lnTo>
                  <a:lnTo>
                    <a:pt x="1413" y="1860"/>
                  </a:lnTo>
                  <a:lnTo>
                    <a:pt x="1454" y="1840"/>
                  </a:lnTo>
                  <a:lnTo>
                    <a:pt x="1494" y="1816"/>
                  </a:lnTo>
                  <a:lnTo>
                    <a:pt x="1532" y="1791"/>
                  </a:lnTo>
                  <a:lnTo>
                    <a:pt x="1569" y="1765"/>
                  </a:lnTo>
                  <a:lnTo>
                    <a:pt x="1605" y="1737"/>
                  </a:lnTo>
                  <a:lnTo>
                    <a:pt x="1640" y="1706"/>
                  </a:lnTo>
                  <a:lnTo>
                    <a:pt x="1673" y="1675"/>
                  </a:lnTo>
                  <a:lnTo>
                    <a:pt x="1706" y="1641"/>
                  </a:lnTo>
                  <a:lnTo>
                    <a:pt x="1735" y="1607"/>
                  </a:lnTo>
                  <a:lnTo>
                    <a:pt x="1763" y="1571"/>
                  </a:lnTo>
                  <a:lnTo>
                    <a:pt x="1789" y="1533"/>
                  </a:lnTo>
                  <a:lnTo>
                    <a:pt x="1814" y="1495"/>
                  </a:lnTo>
                  <a:lnTo>
                    <a:pt x="1838" y="1454"/>
                  </a:lnTo>
                  <a:lnTo>
                    <a:pt x="1859" y="1413"/>
                  </a:lnTo>
                  <a:lnTo>
                    <a:pt x="1877" y="1371"/>
                  </a:lnTo>
                  <a:lnTo>
                    <a:pt x="1894" y="1328"/>
                  </a:lnTo>
                  <a:lnTo>
                    <a:pt x="1910" y="1283"/>
                  </a:lnTo>
                  <a:lnTo>
                    <a:pt x="1923" y="1238"/>
                  </a:lnTo>
                  <a:lnTo>
                    <a:pt x="1934" y="1192"/>
                  </a:lnTo>
                  <a:lnTo>
                    <a:pt x="1941" y="1145"/>
                  </a:lnTo>
                  <a:lnTo>
                    <a:pt x="1948" y="1097"/>
                  </a:lnTo>
                  <a:lnTo>
                    <a:pt x="1951" y="1048"/>
                  </a:lnTo>
                  <a:lnTo>
                    <a:pt x="1952" y="10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185" y="2894"/>
              <a:ext cx="1022" cy="256"/>
            </a:xfrm>
            <a:custGeom>
              <a:avLst/>
              <a:gdLst/>
              <a:ahLst/>
              <a:cxnLst>
                <a:cxn ang="0">
                  <a:pos x="2029" y="469"/>
                </a:cxn>
                <a:cxn ang="0">
                  <a:pos x="1966" y="406"/>
                </a:cxn>
                <a:cxn ang="0">
                  <a:pos x="1899" y="345"/>
                </a:cxn>
                <a:cxn ang="0">
                  <a:pos x="1815" y="277"/>
                </a:cxn>
                <a:cxn ang="0">
                  <a:pos x="1718" y="208"/>
                </a:cxn>
                <a:cxn ang="0">
                  <a:pos x="1610" y="145"/>
                </a:cxn>
                <a:cxn ang="0">
                  <a:pos x="1524" y="106"/>
                </a:cxn>
                <a:cxn ang="0">
                  <a:pos x="1466" y="86"/>
                </a:cxn>
                <a:cxn ang="0">
                  <a:pos x="1335" y="50"/>
                </a:cxn>
                <a:cxn ang="0">
                  <a:pos x="1202" y="20"/>
                </a:cxn>
                <a:cxn ang="0">
                  <a:pos x="1124" y="7"/>
                </a:cxn>
                <a:cxn ang="0">
                  <a:pos x="1049" y="1"/>
                </a:cxn>
                <a:cxn ang="0">
                  <a:pos x="973" y="0"/>
                </a:cxn>
                <a:cxn ang="0">
                  <a:pos x="893" y="6"/>
                </a:cxn>
                <a:cxn ang="0">
                  <a:pos x="806" y="19"/>
                </a:cxn>
                <a:cxn ang="0">
                  <a:pos x="661" y="51"/>
                </a:cxn>
                <a:cxn ang="0">
                  <a:pos x="471" y="94"/>
                </a:cxn>
                <a:cxn ang="0">
                  <a:pos x="378" y="111"/>
                </a:cxn>
                <a:cxn ang="0">
                  <a:pos x="287" y="121"/>
                </a:cxn>
                <a:cxn ang="0">
                  <a:pos x="198" y="124"/>
                </a:cxn>
                <a:cxn ang="0">
                  <a:pos x="111" y="114"/>
                </a:cxn>
                <a:cxn ang="0">
                  <a:pos x="25" y="90"/>
                </a:cxn>
                <a:cxn ang="0">
                  <a:pos x="5" y="87"/>
                </a:cxn>
                <a:cxn ang="0">
                  <a:pos x="0" y="91"/>
                </a:cxn>
                <a:cxn ang="0">
                  <a:pos x="2" y="100"/>
                </a:cxn>
                <a:cxn ang="0">
                  <a:pos x="23" y="125"/>
                </a:cxn>
                <a:cxn ang="0">
                  <a:pos x="67" y="168"/>
                </a:cxn>
                <a:cxn ang="0">
                  <a:pos x="117" y="204"/>
                </a:cxn>
                <a:cxn ang="0">
                  <a:pos x="181" y="229"/>
                </a:cxn>
                <a:cxn ang="0">
                  <a:pos x="267" y="255"/>
                </a:cxn>
                <a:cxn ang="0">
                  <a:pos x="366" y="277"/>
                </a:cxn>
                <a:cxn ang="0">
                  <a:pos x="470" y="293"/>
                </a:cxn>
                <a:cxn ang="0">
                  <a:pos x="559" y="299"/>
                </a:cxn>
                <a:cxn ang="0">
                  <a:pos x="650" y="292"/>
                </a:cxn>
                <a:cxn ang="0">
                  <a:pos x="765" y="266"/>
                </a:cxn>
                <a:cxn ang="0">
                  <a:pos x="908" y="221"/>
                </a:cxn>
                <a:cxn ang="0">
                  <a:pos x="1028" y="176"/>
                </a:cxn>
                <a:cxn ang="0">
                  <a:pos x="1111" y="149"/>
                </a:cxn>
                <a:cxn ang="0">
                  <a:pos x="1166" y="134"/>
                </a:cxn>
                <a:cxn ang="0">
                  <a:pos x="1226" y="125"/>
                </a:cxn>
                <a:cxn ang="0">
                  <a:pos x="1292" y="118"/>
                </a:cxn>
                <a:cxn ang="0">
                  <a:pos x="1367" y="118"/>
                </a:cxn>
                <a:cxn ang="0">
                  <a:pos x="1434" y="125"/>
                </a:cxn>
                <a:cxn ang="0">
                  <a:pos x="1493" y="141"/>
                </a:cxn>
                <a:cxn ang="0">
                  <a:pos x="1551" y="168"/>
                </a:cxn>
                <a:cxn ang="0">
                  <a:pos x="1612" y="210"/>
                </a:cxn>
                <a:cxn ang="0">
                  <a:pos x="1683" y="269"/>
                </a:cxn>
                <a:cxn ang="0">
                  <a:pos x="1822" y="396"/>
                </a:cxn>
                <a:cxn ang="0">
                  <a:pos x="2016" y="491"/>
                </a:cxn>
              </a:cxnLst>
              <a:rect l="0" t="0" r="r" b="b"/>
              <a:pathLst>
                <a:path w="2042" h="511">
                  <a:moveTo>
                    <a:pt x="2042" y="483"/>
                  </a:moveTo>
                  <a:lnTo>
                    <a:pt x="2029" y="469"/>
                  </a:lnTo>
                  <a:lnTo>
                    <a:pt x="1992" y="432"/>
                  </a:lnTo>
                  <a:lnTo>
                    <a:pt x="1966" y="406"/>
                  </a:lnTo>
                  <a:lnTo>
                    <a:pt x="1935" y="377"/>
                  </a:lnTo>
                  <a:lnTo>
                    <a:pt x="1899" y="345"/>
                  </a:lnTo>
                  <a:lnTo>
                    <a:pt x="1859" y="311"/>
                  </a:lnTo>
                  <a:lnTo>
                    <a:pt x="1815" y="277"/>
                  </a:lnTo>
                  <a:lnTo>
                    <a:pt x="1768" y="243"/>
                  </a:lnTo>
                  <a:lnTo>
                    <a:pt x="1718" y="208"/>
                  </a:lnTo>
                  <a:lnTo>
                    <a:pt x="1666" y="176"/>
                  </a:lnTo>
                  <a:lnTo>
                    <a:pt x="1610" y="145"/>
                  </a:lnTo>
                  <a:lnTo>
                    <a:pt x="1554" y="118"/>
                  </a:lnTo>
                  <a:lnTo>
                    <a:pt x="1524" y="106"/>
                  </a:lnTo>
                  <a:lnTo>
                    <a:pt x="1495" y="95"/>
                  </a:lnTo>
                  <a:lnTo>
                    <a:pt x="1466" y="86"/>
                  </a:lnTo>
                  <a:lnTo>
                    <a:pt x="1435" y="77"/>
                  </a:lnTo>
                  <a:lnTo>
                    <a:pt x="1335" y="50"/>
                  </a:lnTo>
                  <a:lnTo>
                    <a:pt x="1244" y="29"/>
                  </a:lnTo>
                  <a:lnTo>
                    <a:pt x="1202" y="20"/>
                  </a:lnTo>
                  <a:lnTo>
                    <a:pt x="1162" y="14"/>
                  </a:lnTo>
                  <a:lnTo>
                    <a:pt x="1124" y="7"/>
                  </a:lnTo>
                  <a:lnTo>
                    <a:pt x="1087" y="3"/>
                  </a:lnTo>
                  <a:lnTo>
                    <a:pt x="1049" y="1"/>
                  </a:lnTo>
                  <a:lnTo>
                    <a:pt x="1011" y="0"/>
                  </a:lnTo>
                  <a:lnTo>
                    <a:pt x="973" y="0"/>
                  </a:lnTo>
                  <a:lnTo>
                    <a:pt x="934" y="3"/>
                  </a:lnTo>
                  <a:lnTo>
                    <a:pt x="893" y="6"/>
                  </a:lnTo>
                  <a:lnTo>
                    <a:pt x="850" y="12"/>
                  </a:lnTo>
                  <a:lnTo>
                    <a:pt x="806" y="19"/>
                  </a:lnTo>
                  <a:lnTo>
                    <a:pt x="758" y="28"/>
                  </a:lnTo>
                  <a:lnTo>
                    <a:pt x="661" y="51"/>
                  </a:lnTo>
                  <a:lnTo>
                    <a:pt x="565" y="74"/>
                  </a:lnTo>
                  <a:lnTo>
                    <a:pt x="471" y="94"/>
                  </a:lnTo>
                  <a:lnTo>
                    <a:pt x="424" y="103"/>
                  </a:lnTo>
                  <a:lnTo>
                    <a:pt x="378" y="111"/>
                  </a:lnTo>
                  <a:lnTo>
                    <a:pt x="334" y="117"/>
                  </a:lnTo>
                  <a:lnTo>
                    <a:pt x="287" y="121"/>
                  </a:lnTo>
                  <a:lnTo>
                    <a:pt x="243" y="124"/>
                  </a:lnTo>
                  <a:lnTo>
                    <a:pt x="198" y="124"/>
                  </a:lnTo>
                  <a:lnTo>
                    <a:pt x="155" y="120"/>
                  </a:lnTo>
                  <a:lnTo>
                    <a:pt x="111" y="114"/>
                  </a:lnTo>
                  <a:lnTo>
                    <a:pt x="68" y="103"/>
                  </a:lnTo>
                  <a:lnTo>
                    <a:pt x="25" y="90"/>
                  </a:lnTo>
                  <a:lnTo>
                    <a:pt x="12" y="87"/>
                  </a:lnTo>
                  <a:lnTo>
                    <a:pt x="5" y="87"/>
                  </a:lnTo>
                  <a:lnTo>
                    <a:pt x="2" y="89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2" y="100"/>
                  </a:lnTo>
                  <a:lnTo>
                    <a:pt x="8" y="107"/>
                  </a:lnTo>
                  <a:lnTo>
                    <a:pt x="23" y="125"/>
                  </a:lnTo>
                  <a:lnTo>
                    <a:pt x="43" y="146"/>
                  </a:lnTo>
                  <a:lnTo>
                    <a:pt x="67" y="168"/>
                  </a:lnTo>
                  <a:lnTo>
                    <a:pt x="97" y="192"/>
                  </a:lnTo>
                  <a:lnTo>
                    <a:pt x="117" y="204"/>
                  </a:lnTo>
                  <a:lnTo>
                    <a:pt x="145" y="217"/>
                  </a:lnTo>
                  <a:lnTo>
                    <a:pt x="181" y="229"/>
                  </a:lnTo>
                  <a:lnTo>
                    <a:pt x="222" y="243"/>
                  </a:lnTo>
                  <a:lnTo>
                    <a:pt x="267" y="255"/>
                  </a:lnTo>
                  <a:lnTo>
                    <a:pt x="317" y="267"/>
                  </a:lnTo>
                  <a:lnTo>
                    <a:pt x="366" y="277"/>
                  </a:lnTo>
                  <a:lnTo>
                    <a:pt x="420" y="286"/>
                  </a:lnTo>
                  <a:lnTo>
                    <a:pt x="470" y="293"/>
                  </a:lnTo>
                  <a:lnTo>
                    <a:pt x="514" y="297"/>
                  </a:lnTo>
                  <a:lnTo>
                    <a:pt x="559" y="299"/>
                  </a:lnTo>
                  <a:lnTo>
                    <a:pt x="603" y="297"/>
                  </a:lnTo>
                  <a:lnTo>
                    <a:pt x="650" y="292"/>
                  </a:lnTo>
                  <a:lnTo>
                    <a:pt x="703" y="282"/>
                  </a:lnTo>
                  <a:lnTo>
                    <a:pt x="765" y="266"/>
                  </a:lnTo>
                  <a:lnTo>
                    <a:pt x="836" y="245"/>
                  </a:lnTo>
                  <a:lnTo>
                    <a:pt x="908" y="221"/>
                  </a:lnTo>
                  <a:lnTo>
                    <a:pt x="971" y="197"/>
                  </a:lnTo>
                  <a:lnTo>
                    <a:pt x="1028" y="176"/>
                  </a:lnTo>
                  <a:lnTo>
                    <a:pt x="1083" y="157"/>
                  </a:lnTo>
                  <a:lnTo>
                    <a:pt x="1111" y="149"/>
                  </a:lnTo>
                  <a:lnTo>
                    <a:pt x="1138" y="141"/>
                  </a:lnTo>
                  <a:lnTo>
                    <a:pt x="1166" y="134"/>
                  </a:lnTo>
                  <a:lnTo>
                    <a:pt x="1196" y="128"/>
                  </a:lnTo>
                  <a:lnTo>
                    <a:pt x="1226" y="125"/>
                  </a:lnTo>
                  <a:lnTo>
                    <a:pt x="1259" y="121"/>
                  </a:lnTo>
                  <a:lnTo>
                    <a:pt x="1292" y="118"/>
                  </a:lnTo>
                  <a:lnTo>
                    <a:pt x="1329" y="117"/>
                  </a:lnTo>
                  <a:lnTo>
                    <a:pt x="1367" y="118"/>
                  </a:lnTo>
                  <a:lnTo>
                    <a:pt x="1402" y="121"/>
                  </a:lnTo>
                  <a:lnTo>
                    <a:pt x="1434" y="125"/>
                  </a:lnTo>
                  <a:lnTo>
                    <a:pt x="1465" y="132"/>
                  </a:lnTo>
                  <a:lnTo>
                    <a:pt x="1493" y="141"/>
                  </a:lnTo>
                  <a:lnTo>
                    <a:pt x="1521" y="153"/>
                  </a:lnTo>
                  <a:lnTo>
                    <a:pt x="1551" y="168"/>
                  </a:lnTo>
                  <a:lnTo>
                    <a:pt x="1581" y="187"/>
                  </a:lnTo>
                  <a:lnTo>
                    <a:pt x="1612" y="210"/>
                  </a:lnTo>
                  <a:lnTo>
                    <a:pt x="1646" y="237"/>
                  </a:lnTo>
                  <a:lnTo>
                    <a:pt x="1683" y="269"/>
                  </a:lnTo>
                  <a:lnTo>
                    <a:pt x="1725" y="306"/>
                  </a:lnTo>
                  <a:lnTo>
                    <a:pt x="1822" y="396"/>
                  </a:lnTo>
                  <a:lnTo>
                    <a:pt x="1944" y="511"/>
                  </a:lnTo>
                  <a:lnTo>
                    <a:pt x="2016" y="491"/>
                  </a:lnTo>
                  <a:lnTo>
                    <a:pt x="2042" y="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1960" y="2580"/>
              <a:ext cx="544" cy="344"/>
            </a:xfrm>
            <a:custGeom>
              <a:avLst/>
              <a:gdLst/>
              <a:ahLst/>
              <a:cxnLst>
                <a:cxn ang="0">
                  <a:pos x="986" y="632"/>
                </a:cxn>
                <a:cxn ang="0">
                  <a:pos x="883" y="653"/>
                </a:cxn>
                <a:cxn ang="0">
                  <a:pos x="796" y="677"/>
                </a:cxn>
                <a:cxn ang="0">
                  <a:pos x="738" y="685"/>
                </a:cxn>
                <a:cxn ang="0">
                  <a:pos x="677" y="687"/>
                </a:cxn>
                <a:cxn ang="0">
                  <a:pos x="574" y="679"/>
                </a:cxn>
                <a:cxn ang="0">
                  <a:pos x="452" y="660"/>
                </a:cxn>
                <a:cxn ang="0">
                  <a:pos x="388" y="642"/>
                </a:cxn>
                <a:cxn ang="0">
                  <a:pos x="344" y="625"/>
                </a:cxn>
                <a:cxn ang="0">
                  <a:pos x="302" y="600"/>
                </a:cxn>
                <a:cxn ang="0">
                  <a:pos x="262" y="567"/>
                </a:cxn>
                <a:cxn ang="0">
                  <a:pos x="202" y="507"/>
                </a:cxn>
                <a:cxn ang="0">
                  <a:pos x="126" y="420"/>
                </a:cxn>
                <a:cxn ang="0">
                  <a:pos x="36" y="309"/>
                </a:cxn>
                <a:cxn ang="0">
                  <a:pos x="3" y="263"/>
                </a:cxn>
                <a:cxn ang="0">
                  <a:pos x="0" y="252"/>
                </a:cxn>
                <a:cxn ang="0">
                  <a:pos x="5" y="249"/>
                </a:cxn>
                <a:cxn ang="0">
                  <a:pos x="16" y="255"/>
                </a:cxn>
                <a:cxn ang="0">
                  <a:pos x="36" y="273"/>
                </a:cxn>
                <a:cxn ang="0">
                  <a:pos x="77" y="305"/>
                </a:cxn>
                <a:cxn ang="0">
                  <a:pos x="145" y="342"/>
                </a:cxn>
                <a:cxn ang="0">
                  <a:pos x="190" y="362"/>
                </a:cxn>
                <a:cxn ang="0">
                  <a:pos x="242" y="378"/>
                </a:cxn>
                <a:cxn ang="0">
                  <a:pos x="304" y="392"/>
                </a:cxn>
                <a:cxn ang="0">
                  <a:pos x="422" y="417"/>
                </a:cxn>
                <a:cxn ang="0">
                  <a:pos x="522" y="447"/>
                </a:cxn>
                <a:cxn ang="0">
                  <a:pos x="617" y="484"/>
                </a:cxn>
                <a:cxn ang="0">
                  <a:pos x="721" y="536"/>
                </a:cxn>
                <a:cxn ang="0">
                  <a:pos x="777" y="563"/>
                </a:cxn>
                <a:cxn ang="0">
                  <a:pos x="839" y="583"/>
                </a:cxn>
                <a:cxn ang="0">
                  <a:pos x="905" y="595"/>
                </a:cxn>
                <a:cxn ang="0">
                  <a:pos x="975" y="593"/>
                </a:cxn>
                <a:cxn ang="0">
                  <a:pos x="917" y="564"/>
                </a:cxn>
                <a:cxn ang="0">
                  <a:pos x="841" y="529"/>
                </a:cxn>
                <a:cxn ang="0">
                  <a:pos x="800" y="505"/>
                </a:cxn>
                <a:cxn ang="0">
                  <a:pos x="753" y="473"/>
                </a:cxn>
                <a:cxn ang="0">
                  <a:pos x="710" y="435"/>
                </a:cxn>
                <a:cxn ang="0">
                  <a:pos x="668" y="388"/>
                </a:cxn>
                <a:cxn ang="0">
                  <a:pos x="630" y="334"/>
                </a:cxn>
                <a:cxn ang="0">
                  <a:pos x="597" y="271"/>
                </a:cxn>
                <a:cxn ang="0">
                  <a:pos x="574" y="209"/>
                </a:cxn>
                <a:cxn ang="0">
                  <a:pos x="559" y="154"/>
                </a:cxn>
                <a:cxn ang="0">
                  <a:pos x="553" y="115"/>
                </a:cxn>
                <a:cxn ang="0">
                  <a:pos x="552" y="62"/>
                </a:cxn>
                <a:cxn ang="0">
                  <a:pos x="549" y="34"/>
                </a:cxn>
                <a:cxn ang="0">
                  <a:pos x="543" y="12"/>
                </a:cxn>
                <a:cxn ang="0">
                  <a:pos x="544" y="4"/>
                </a:cxn>
                <a:cxn ang="0">
                  <a:pos x="550" y="1"/>
                </a:cxn>
                <a:cxn ang="0">
                  <a:pos x="561" y="11"/>
                </a:cxn>
                <a:cxn ang="0">
                  <a:pos x="612" y="69"/>
                </a:cxn>
                <a:cxn ang="0">
                  <a:pos x="672" y="126"/>
                </a:cxn>
                <a:cxn ang="0">
                  <a:pos x="740" y="184"/>
                </a:cxn>
                <a:cxn ang="0">
                  <a:pos x="785" y="226"/>
                </a:cxn>
                <a:cxn ang="0">
                  <a:pos x="826" y="278"/>
                </a:cxn>
                <a:cxn ang="0">
                  <a:pos x="865" y="343"/>
                </a:cxn>
                <a:cxn ang="0">
                  <a:pos x="909" y="436"/>
                </a:cxn>
                <a:cxn ang="0">
                  <a:pos x="936" y="484"/>
                </a:cxn>
                <a:cxn ang="0">
                  <a:pos x="977" y="531"/>
                </a:cxn>
                <a:cxn ang="0">
                  <a:pos x="1057" y="594"/>
                </a:cxn>
                <a:cxn ang="0">
                  <a:pos x="1083" y="617"/>
                </a:cxn>
                <a:cxn ang="0">
                  <a:pos x="1088" y="626"/>
                </a:cxn>
                <a:cxn ang="0">
                  <a:pos x="1078" y="629"/>
                </a:cxn>
                <a:cxn ang="0">
                  <a:pos x="1018" y="630"/>
                </a:cxn>
              </a:cxnLst>
              <a:rect l="0" t="0" r="r" b="b"/>
              <a:pathLst>
                <a:path w="1088" h="687">
                  <a:moveTo>
                    <a:pt x="1018" y="630"/>
                  </a:moveTo>
                  <a:lnTo>
                    <a:pt x="986" y="632"/>
                  </a:lnTo>
                  <a:lnTo>
                    <a:pt x="939" y="641"/>
                  </a:lnTo>
                  <a:lnTo>
                    <a:pt x="883" y="653"/>
                  </a:lnTo>
                  <a:lnTo>
                    <a:pt x="825" y="669"/>
                  </a:lnTo>
                  <a:lnTo>
                    <a:pt x="796" y="677"/>
                  </a:lnTo>
                  <a:lnTo>
                    <a:pt x="768" y="682"/>
                  </a:lnTo>
                  <a:lnTo>
                    <a:pt x="738" y="685"/>
                  </a:lnTo>
                  <a:lnTo>
                    <a:pt x="708" y="687"/>
                  </a:lnTo>
                  <a:lnTo>
                    <a:pt x="677" y="687"/>
                  </a:lnTo>
                  <a:lnTo>
                    <a:pt x="645" y="685"/>
                  </a:lnTo>
                  <a:lnTo>
                    <a:pt x="574" y="679"/>
                  </a:lnTo>
                  <a:lnTo>
                    <a:pt x="495" y="668"/>
                  </a:lnTo>
                  <a:lnTo>
                    <a:pt x="452" y="660"/>
                  </a:lnTo>
                  <a:lnTo>
                    <a:pt x="409" y="649"/>
                  </a:lnTo>
                  <a:lnTo>
                    <a:pt x="388" y="642"/>
                  </a:lnTo>
                  <a:lnTo>
                    <a:pt x="366" y="633"/>
                  </a:lnTo>
                  <a:lnTo>
                    <a:pt x="344" y="625"/>
                  </a:lnTo>
                  <a:lnTo>
                    <a:pt x="324" y="613"/>
                  </a:lnTo>
                  <a:lnTo>
                    <a:pt x="302" y="600"/>
                  </a:lnTo>
                  <a:lnTo>
                    <a:pt x="282" y="585"/>
                  </a:lnTo>
                  <a:lnTo>
                    <a:pt x="262" y="567"/>
                  </a:lnTo>
                  <a:lnTo>
                    <a:pt x="242" y="550"/>
                  </a:lnTo>
                  <a:lnTo>
                    <a:pt x="202" y="507"/>
                  </a:lnTo>
                  <a:lnTo>
                    <a:pt x="163" y="463"/>
                  </a:lnTo>
                  <a:lnTo>
                    <a:pt x="126" y="420"/>
                  </a:lnTo>
                  <a:lnTo>
                    <a:pt x="91" y="378"/>
                  </a:lnTo>
                  <a:lnTo>
                    <a:pt x="36" y="309"/>
                  </a:lnTo>
                  <a:lnTo>
                    <a:pt x="8" y="271"/>
                  </a:lnTo>
                  <a:lnTo>
                    <a:pt x="3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1" y="249"/>
                  </a:lnTo>
                  <a:lnTo>
                    <a:pt x="5" y="249"/>
                  </a:lnTo>
                  <a:lnTo>
                    <a:pt x="10" y="251"/>
                  </a:lnTo>
                  <a:lnTo>
                    <a:pt x="16" y="255"/>
                  </a:lnTo>
                  <a:lnTo>
                    <a:pt x="25" y="262"/>
                  </a:lnTo>
                  <a:lnTo>
                    <a:pt x="36" y="273"/>
                  </a:lnTo>
                  <a:lnTo>
                    <a:pt x="54" y="288"/>
                  </a:lnTo>
                  <a:lnTo>
                    <a:pt x="77" y="305"/>
                  </a:lnTo>
                  <a:lnTo>
                    <a:pt x="108" y="324"/>
                  </a:lnTo>
                  <a:lnTo>
                    <a:pt x="145" y="342"/>
                  </a:lnTo>
                  <a:lnTo>
                    <a:pt x="166" y="352"/>
                  </a:lnTo>
                  <a:lnTo>
                    <a:pt x="190" y="362"/>
                  </a:lnTo>
                  <a:lnTo>
                    <a:pt x="215" y="371"/>
                  </a:lnTo>
                  <a:lnTo>
                    <a:pt x="242" y="378"/>
                  </a:lnTo>
                  <a:lnTo>
                    <a:pt x="273" y="386"/>
                  </a:lnTo>
                  <a:lnTo>
                    <a:pt x="304" y="392"/>
                  </a:lnTo>
                  <a:lnTo>
                    <a:pt x="366" y="405"/>
                  </a:lnTo>
                  <a:lnTo>
                    <a:pt x="422" y="417"/>
                  </a:lnTo>
                  <a:lnTo>
                    <a:pt x="473" y="431"/>
                  </a:lnTo>
                  <a:lnTo>
                    <a:pt x="522" y="447"/>
                  </a:lnTo>
                  <a:lnTo>
                    <a:pt x="569" y="463"/>
                  </a:lnTo>
                  <a:lnTo>
                    <a:pt x="617" y="484"/>
                  </a:lnTo>
                  <a:lnTo>
                    <a:pt x="667" y="507"/>
                  </a:lnTo>
                  <a:lnTo>
                    <a:pt x="721" y="536"/>
                  </a:lnTo>
                  <a:lnTo>
                    <a:pt x="748" y="550"/>
                  </a:lnTo>
                  <a:lnTo>
                    <a:pt x="777" y="563"/>
                  </a:lnTo>
                  <a:lnTo>
                    <a:pt x="807" y="575"/>
                  </a:lnTo>
                  <a:lnTo>
                    <a:pt x="839" y="583"/>
                  </a:lnTo>
                  <a:lnTo>
                    <a:pt x="872" y="591"/>
                  </a:lnTo>
                  <a:lnTo>
                    <a:pt x="905" y="595"/>
                  </a:lnTo>
                  <a:lnTo>
                    <a:pt x="940" y="596"/>
                  </a:lnTo>
                  <a:lnTo>
                    <a:pt x="975" y="593"/>
                  </a:lnTo>
                  <a:lnTo>
                    <a:pt x="943" y="576"/>
                  </a:lnTo>
                  <a:lnTo>
                    <a:pt x="917" y="564"/>
                  </a:lnTo>
                  <a:lnTo>
                    <a:pt x="877" y="545"/>
                  </a:lnTo>
                  <a:lnTo>
                    <a:pt x="841" y="529"/>
                  </a:lnTo>
                  <a:lnTo>
                    <a:pt x="822" y="518"/>
                  </a:lnTo>
                  <a:lnTo>
                    <a:pt x="800" y="505"/>
                  </a:lnTo>
                  <a:lnTo>
                    <a:pt x="776" y="490"/>
                  </a:lnTo>
                  <a:lnTo>
                    <a:pt x="753" y="473"/>
                  </a:lnTo>
                  <a:lnTo>
                    <a:pt x="732" y="454"/>
                  </a:lnTo>
                  <a:lnTo>
                    <a:pt x="710" y="435"/>
                  </a:lnTo>
                  <a:lnTo>
                    <a:pt x="688" y="413"/>
                  </a:lnTo>
                  <a:lnTo>
                    <a:pt x="668" y="388"/>
                  </a:lnTo>
                  <a:lnTo>
                    <a:pt x="648" y="363"/>
                  </a:lnTo>
                  <a:lnTo>
                    <a:pt x="630" y="334"/>
                  </a:lnTo>
                  <a:lnTo>
                    <a:pt x="612" y="302"/>
                  </a:lnTo>
                  <a:lnTo>
                    <a:pt x="597" y="271"/>
                  </a:lnTo>
                  <a:lnTo>
                    <a:pt x="584" y="240"/>
                  </a:lnTo>
                  <a:lnTo>
                    <a:pt x="574" y="209"/>
                  </a:lnTo>
                  <a:lnTo>
                    <a:pt x="567" y="181"/>
                  </a:lnTo>
                  <a:lnTo>
                    <a:pt x="559" y="154"/>
                  </a:lnTo>
                  <a:lnTo>
                    <a:pt x="556" y="133"/>
                  </a:lnTo>
                  <a:lnTo>
                    <a:pt x="553" y="115"/>
                  </a:lnTo>
                  <a:lnTo>
                    <a:pt x="552" y="86"/>
                  </a:lnTo>
                  <a:lnTo>
                    <a:pt x="552" y="62"/>
                  </a:lnTo>
                  <a:lnTo>
                    <a:pt x="552" y="44"/>
                  </a:lnTo>
                  <a:lnTo>
                    <a:pt x="549" y="34"/>
                  </a:lnTo>
                  <a:lnTo>
                    <a:pt x="547" y="26"/>
                  </a:lnTo>
                  <a:lnTo>
                    <a:pt x="543" y="12"/>
                  </a:lnTo>
                  <a:lnTo>
                    <a:pt x="543" y="7"/>
                  </a:lnTo>
                  <a:lnTo>
                    <a:pt x="544" y="4"/>
                  </a:lnTo>
                  <a:lnTo>
                    <a:pt x="546" y="0"/>
                  </a:lnTo>
                  <a:lnTo>
                    <a:pt x="550" y="1"/>
                  </a:lnTo>
                  <a:lnTo>
                    <a:pt x="556" y="5"/>
                  </a:lnTo>
                  <a:lnTo>
                    <a:pt x="561" y="11"/>
                  </a:lnTo>
                  <a:lnTo>
                    <a:pt x="581" y="36"/>
                  </a:lnTo>
                  <a:lnTo>
                    <a:pt x="612" y="69"/>
                  </a:lnTo>
                  <a:lnTo>
                    <a:pt x="650" y="107"/>
                  </a:lnTo>
                  <a:lnTo>
                    <a:pt x="672" y="126"/>
                  </a:lnTo>
                  <a:lnTo>
                    <a:pt x="695" y="145"/>
                  </a:lnTo>
                  <a:lnTo>
                    <a:pt x="740" y="184"/>
                  </a:lnTo>
                  <a:lnTo>
                    <a:pt x="763" y="204"/>
                  </a:lnTo>
                  <a:lnTo>
                    <a:pt x="785" y="226"/>
                  </a:lnTo>
                  <a:lnTo>
                    <a:pt x="807" y="251"/>
                  </a:lnTo>
                  <a:lnTo>
                    <a:pt x="826" y="278"/>
                  </a:lnTo>
                  <a:lnTo>
                    <a:pt x="846" y="309"/>
                  </a:lnTo>
                  <a:lnTo>
                    <a:pt x="865" y="343"/>
                  </a:lnTo>
                  <a:lnTo>
                    <a:pt x="897" y="409"/>
                  </a:lnTo>
                  <a:lnTo>
                    <a:pt x="909" y="436"/>
                  </a:lnTo>
                  <a:lnTo>
                    <a:pt x="922" y="461"/>
                  </a:lnTo>
                  <a:lnTo>
                    <a:pt x="936" y="484"/>
                  </a:lnTo>
                  <a:lnTo>
                    <a:pt x="954" y="507"/>
                  </a:lnTo>
                  <a:lnTo>
                    <a:pt x="977" y="531"/>
                  </a:lnTo>
                  <a:lnTo>
                    <a:pt x="1005" y="555"/>
                  </a:lnTo>
                  <a:lnTo>
                    <a:pt x="1057" y="594"/>
                  </a:lnTo>
                  <a:lnTo>
                    <a:pt x="1072" y="607"/>
                  </a:lnTo>
                  <a:lnTo>
                    <a:pt x="1083" y="617"/>
                  </a:lnTo>
                  <a:lnTo>
                    <a:pt x="1088" y="623"/>
                  </a:lnTo>
                  <a:lnTo>
                    <a:pt x="1088" y="626"/>
                  </a:lnTo>
                  <a:lnTo>
                    <a:pt x="1087" y="628"/>
                  </a:lnTo>
                  <a:lnTo>
                    <a:pt x="1078" y="629"/>
                  </a:lnTo>
                  <a:lnTo>
                    <a:pt x="1065" y="630"/>
                  </a:lnTo>
                  <a:lnTo>
                    <a:pt x="1018" y="6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" name="Freeform 54"/>
            <p:cNvSpPr>
              <a:spLocks/>
            </p:cNvSpPr>
            <p:nvPr/>
          </p:nvSpPr>
          <p:spPr bwMode="auto">
            <a:xfrm>
              <a:off x="1826" y="2388"/>
              <a:ext cx="413" cy="392"/>
            </a:xfrm>
            <a:custGeom>
              <a:avLst/>
              <a:gdLst/>
              <a:ahLst/>
              <a:cxnLst>
                <a:cxn ang="0">
                  <a:pos x="653" y="728"/>
                </a:cxn>
                <a:cxn ang="0">
                  <a:pos x="461" y="662"/>
                </a:cxn>
                <a:cxn ang="0">
                  <a:pos x="382" y="628"/>
                </a:cxn>
                <a:cxn ang="0">
                  <a:pos x="316" y="590"/>
                </a:cxn>
                <a:cxn ang="0">
                  <a:pos x="271" y="557"/>
                </a:cxn>
                <a:cxn ang="0">
                  <a:pos x="228" y="518"/>
                </a:cxn>
                <a:cxn ang="0">
                  <a:pos x="189" y="471"/>
                </a:cxn>
                <a:cxn ang="0">
                  <a:pos x="154" y="417"/>
                </a:cxn>
                <a:cxn ang="0">
                  <a:pos x="90" y="270"/>
                </a:cxn>
                <a:cxn ang="0">
                  <a:pos x="30" y="138"/>
                </a:cxn>
                <a:cxn ang="0">
                  <a:pos x="8" y="79"/>
                </a:cxn>
                <a:cxn ang="0">
                  <a:pos x="0" y="33"/>
                </a:cxn>
                <a:cxn ang="0">
                  <a:pos x="2" y="11"/>
                </a:cxn>
                <a:cxn ang="0">
                  <a:pos x="7" y="2"/>
                </a:cxn>
                <a:cxn ang="0">
                  <a:pos x="12" y="1"/>
                </a:cxn>
                <a:cxn ang="0">
                  <a:pos x="39" y="38"/>
                </a:cxn>
                <a:cxn ang="0">
                  <a:pos x="121" y="151"/>
                </a:cxn>
                <a:cxn ang="0">
                  <a:pos x="187" y="229"/>
                </a:cxn>
                <a:cxn ang="0">
                  <a:pos x="220" y="260"/>
                </a:cxn>
                <a:cxn ang="0">
                  <a:pos x="287" y="312"/>
                </a:cxn>
                <a:cxn ang="0">
                  <a:pos x="420" y="405"/>
                </a:cxn>
                <a:cxn ang="0">
                  <a:pos x="472" y="446"/>
                </a:cxn>
                <a:cxn ang="0">
                  <a:pos x="560" y="532"/>
                </a:cxn>
                <a:cxn ang="0">
                  <a:pos x="660" y="634"/>
                </a:cxn>
                <a:cxn ang="0">
                  <a:pos x="692" y="662"/>
                </a:cxn>
                <a:cxn ang="0">
                  <a:pos x="724" y="683"/>
                </a:cxn>
                <a:cxn ang="0">
                  <a:pos x="686" y="618"/>
                </a:cxn>
                <a:cxn ang="0">
                  <a:pos x="581" y="459"/>
                </a:cxn>
                <a:cxn ang="0">
                  <a:pos x="555" y="414"/>
                </a:cxn>
                <a:cxn ang="0">
                  <a:pos x="536" y="362"/>
                </a:cxn>
                <a:cxn ang="0">
                  <a:pos x="531" y="318"/>
                </a:cxn>
                <a:cxn ang="0">
                  <a:pos x="532" y="152"/>
                </a:cxn>
                <a:cxn ang="0">
                  <a:pos x="537" y="41"/>
                </a:cxn>
                <a:cxn ang="0">
                  <a:pos x="539" y="36"/>
                </a:cxn>
                <a:cxn ang="0">
                  <a:pos x="545" y="37"/>
                </a:cxn>
                <a:cxn ang="0">
                  <a:pos x="574" y="73"/>
                </a:cxn>
                <a:cxn ang="0">
                  <a:pos x="626" y="142"/>
                </a:cxn>
                <a:cxn ang="0">
                  <a:pos x="664" y="202"/>
                </a:cxn>
                <a:cxn ang="0">
                  <a:pos x="697" y="264"/>
                </a:cxn>
                <a:cxn ang="0">
                  <a:pos x="722" y="328"/>
                </a:cxn>
                <a:cxn ang="0">
                  <a:pos x="739" y="384"/>
                </a:cxn>
                <a:cxn ang="0">
                  <a:pos x="749" y="430"/>
                </a:cxn>
                <a:cxn ang="0">
                  <a:pos x="750" y="510"/>
                </a:cxn>
                <a:cxn ang="0">
                  <a:pos x="758" y="579"/>
                </a:cxn>
                <a:cxn ang="0">
                  <a:pos x="786" y="673"/>
                </a:cxn>
                <a:cxn ang="0">
                  <a:pos x="818" y="762"/>
                </a:cxn>
                <a:cxn ang="0">
                  <a:pos x="827" y="783"/>
                </a:cxn>
                <a:cxn ang="0">
                  <a:pos x="822" y="785"/>
                </a:cxn>
                <a:cxn ang="0">
                  <a:pos x="796" y="775"/>
                </a:cxn>
              </a:cxnLst>
              <a:rect l="0" t="0" r="r" b="b"/>
              <a:pathLst>
                <a:path w="827" h="785">
                  <a:moveTo>
                    <a:pt x="796" y="775"/>
                  </a:moveTo>
                  <a:lnTo>
                    <a:pt x="653" y="728"/>
                  </a:lnTo>
                  <a:lnTo>
                    <a:pt x="549" y="694"/>
                  </a:lnTo>
                  <a:lnTo>
                    <a:pt x="461" y="662"/>
                  </a:lnTo>
                  <a:lnTo>
                    <a:pt x="423" y="647"/>
                  </a:lnTo>
                  <a:lnTo>
                    <a:pt x="382" y="628"/>
                  </a:lnTo>
                  <a:lnTo>
                    <a:pt x="338" y="604"/>
                  </a:lnTo>
                  <a:lnTo>
                    <a:pt x="316" y="590"/>
                  </a:lnTo>
                  <a:lnTo>
                    <a:pt x="294" y="573"/>
                  </a:lnTo>
                  <a:lnTo>
                    <a:pt x="271" y="557"/>
                  </a:lnTo>
                  <a:lnTo>
                    <a:pt x="250" y="537"/>
                  </a:lnTo>
                  <a:lnTo>
                    <a:pt x="228" y="518"/>
                  </a:lnTo>
                  <a:lnTo>
                    <a:pt x="208" y="495"/>
                  </a:lnTo>
                  <a:lnTo>
                    <a:pt x="189" y="471"/>
                  </a:lnTo>
                  <a:lnTo>
                    <a:pt x="172" y="445"/>
                  </a:lnTo>
                  <a:lnTo>
                    <a:pt x="154" y="417"/>
                  </a:lnTo>
                  <a:lnTo>
                    <a:pt x="140" y="387"/>
                  </a:lnTo>
                  <a:lnTo>
                    <a:pt x="90" y="270"/>
                  </a:lnTo>
                  <a:lnTo>
                    <a:pt x="47" y="177"/>
                  </a:lnTo>
                  <a:lnTo>
                    <a:pt x="30" y="138"/>
                  </a:lnTo>
                  <a:lnTo>
                    <a:pt x="17" y="105"/>
                  </a:lnTo>
                  <a:lnTo>
                    <a:pt x="8" y="79"/>
                  </a:lnTo>
                  <a:lnTo>
                    <a:pt x="4" y="59"/>
                  </a:lnTo>
                  <a:lnTo>
                    <a:pt x="0" y="3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4" y="6"/>
                  </a:lnTo>
                  <a:lnTo>
                    <a:pt x="7" y="2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39" y="38"/>
                  </a:lnTo>
                  <a:lnTo>
                    <a:pt x="89" y="109"/>
                  </a:lnTo>
                  <a:lnTo>
                    <a:pt x="121" y="151"/>
                  </a:lnTo>
                  <a:lnTo>
                    <a:pt x="154" y="191"/>
                  </a:lnTo>
                  <a:lnTo>
                    <a:pt x="187" y="229"/>
                  </a:lnTo>
                  <a:lnTo>
                    <a:pt x="204" y="245"/>
                  </a:lnTo>
                  <a:lnTo>
                    <a:pt x="220" y="260"/>
                  </a:lnTo>
                  <a:lnTo>
                    <a:pt x="253" y="287"/>
                  </a:lnTo>
                  <a:lnTo>
                    <a:pt x="287" y="312"/>
                  </a:lnTo>
                  <a:lnTo>
                    <a:pt x="355" y="359"/>
                  </a:lnTo>
                  <a:lnTo>
                    <a:pt x="420" y="405"/>
                  </a:lnTo>
                  <a:lnTo>
                    <a:pt x="447" y="427"/>
                  </a:lnTo>
                  <a:lnTo>
                    <a:pt x="472" y="446"/>
                  </a:lnTo>
                  <a:lnTo>
                    <a:pt x="517" y="489"/>
                  </a:lnTo>
                  <a:lnTo>
                    <a:pt x="560" y="532"/>
                  </a:lnTo>
                  <a:lnTo>
                    <a:pt x="641" y="616"/>
                  </a:lnTo>
                  <a:lnTo>
                    <a:pt x="660" y="634"/>
                  </a:lnTo>
                  <a:lnTo>
                    <a:pt x="676" y="650"/>
                  </a:lnTo>
                  <a:lnTo>
                    <a:pt x="692" y="662"/>
                  </a:lnTo>
                  <a:lnTo>
                    <a:pt x="704" y="672"/>
                  </a:lnTo>
                  <a:lnTo>
                    <a:pt x="724" y="683"/>
                  </a:lnTo>
                  <a:lnTo>
                    <a:pt x="730" y="686"/>
                  </a:lnTo>
                  <a:lnTo>
                    <a:pt x="686" y="618"/>
                  </a:lnTo>
                  <a:lnTo>
                    <a:pt x="610" y="503"/>
                  </a:lnTo>
                  <a:lnTo>
                    <a:pt x="581" y="459"/>
                  </a:lnTo>
                  <a:lnTo>
                    <a:pt x="567" y="436"/>
                  </a:lnTo>
                  <a:lnTo>
                    <a:pt x="555" y="414"/>
                  </a:lnTo>
                  <a:lnTo>
                    <a:pt x="545" y="389"/>
                  </a:lnTo>
                  <a:lnTo>
                    <a:pt x="536" y="362"/>
                  </a:lnTo>
                  <a:lnTo>
                    <a:pt x="531" y="333"/>
                  </a:lnTo>
                  <a:lnTo>
                    <a:pt x="531" y="318"/>
                  </a:lnTo>
                  <a:lnTo>
                    <a:pt x="530" y="302"/>
                  </a:lnTo>
                  <a:lnTo>
                    <a:pt x="532" y="152"/>
                  </a:lnTo>
                  <a:lnTo>
                    <a:pt x="535" y="53"/>
                  </a:lnTo>
                  <a:lnTo>
                    <a:pt x="537" y="41"/>
                  </a:lnTo>
                  <a:lnTo>
                    <a:pt x="538" y="37"/>
                  </a:lnTo>
                  <a:lnTo>
                    <a:pt x="539" y="36"/>
                  </a:lnTo>
                  <a:lnTo>
                    <a:pt x="542" y="36"/>
                  </a:lnTo>
                  <a:lnTo>
                    <a:pt x="545" y="37"/>
                  </a:lnTo>
                  <a:lnTo>
                    <a:pt x="555" y="48"/>
                  </a:lnTo>
                  <a:lnTo>
                    <a:pt x="574" y="73"/>
                  </a:lnTo>
                  <a:lnTo>
                    <a:pt x="607" y="116"/>
                  </a:lnTo>
                  <a:lnTo>
                    <a:pt x="626" y="142"/>
                  </a:lnTo>
                  <a:lnTo>
                    <a:pt x="646" y="171"/>
                  </a:lnTo>
                  <a:lnTo>
                    <a:pt x="664" y="202"/>
                  </a:lnTo>
                  <a:lnTo>
                    <a:pt x="682" y="232"/>
                  </a:lnTo>
                  <a:lnTo>
                    <a:pt x="697" y="264"/>
                  </a:lnTo>
                  <a:lnTo>
                    <a:pt x="710" y="296"/>
                  </a:lnTo>
                  <a:lnTo>
                    <a:pt x="722" y="328"/>
                  </a:lnTo>
                  <a:lnTo>
                    <a:pt x="732" y="357"/>
                  </a:lnTo>
                  <a:lnTo>
                    <a:pt x="739" y="384"/>
                  </a:lnTo>
                  <a:lnTo>
                    <a:pt x="746" y="409"/>
                  </a:lnTo>
                  <a:lnTo>
                    <a:pt x="749" y="430"/>
                  </a:lnTo>
                  <a:lnTo>
                    <a:pt x="750" y="446"/>
                  </a:lnTo>
                  <a:lnTo>
                    <a:pt x="750" y="510"/>
                  </a:lnTo>
                  <a:lnTo>
                    <a:pt x="753" y="546"/>
                  </a:lnTo>
                  <a:lnTo>
                    <a:pt x="758" y="579"/>
                  </a:lnTo>
                  <a:lnTo>
                    <a:pt x="770" y="619"/>
                  </a:lnTo>
                  <a:lnTo>
                    <a:pt x="786" y="673"/>
                  </a:lnTo>
                  <a:lnTo>
                    <a:pt x="804" y="725"/>
                  </a:lnTo>
                  <a:lnTo>
                    <a:pt x="818" y="762"/>
                  </a:lnTo>
                  <a:lnTo>
                    <a:pt x="826" y="779"/>
                  </a:lnTo>
                  <a:lnTo>
                    <a:pt x="827" y="783"/>
                  </a:lnTo>
                  <a:lnTo>
                    <a:pt x="825" y="785"/>
                  </a:lnTo>
                  <a:lnTo>
                    <a:pt x="822" y="785"/>
                  </a:lnTo>
                  <a:lnTo>
                    <a:pt x="815" y="783"/>
                  </a:lnTo>
                  <a:lnTo>
                    <a:pt x="796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1858" y="2371"/>
              <a:ext cx="189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57"/>
                </a:cxn>
                <a:cxn ang="0">
                  <a:pos x="99" y="108"/>
                </a:cxn>
                <a:cxn ang="0">
                  <a:pos x="124" y="134"/>
                </a:cxn>
                <a:cxn ang="0">
                  <a:pos x="149" y="158"/>
                </a:cxn>
                <a:cxn ang="0">
                  <a:pos x="204" y="209"/>
                </a:cxn>
                <a:cxn ang="0">
                  <a:pos x="264" y="262"/>
                </a:cxn>
                <a:cxn ang="0">
                  <a:pos x="314" y="306"/>
                </a:cxn>
                <a:cxn ang="0">
                  <a:pos x="340" y="331"/>
                </a:cxn>
                <a:cxn ang="0">
                  <a:pos x="347" y="338"/>
                </a:cxn>
                <a:cxn ang="0">
                  <a:pos x="350" y="339"/>
                </a:cxn>
                <a:cxn ang="0">
                  <a:pos x="352" y="339"/>
                </a:cxn>
                <a:cxn ang="0">
                  <a:pos x="354" y="337"/>
                </a:cxn>
                <a:cxn ang="0">
                  <a:pos x="356" y="333"/>
                </a:cxn>
                <a:cxn ang="0">
                  <a:pos x="357" y="322"/>
                </a:cxn>
                <a:cxn ang="0">
                  <a:pos x="360" y="238"/>
                </a:cxn>
                <a:cxn ang="0">
                  <a:pos x="365" y="178"/>
                </a:cxn>
                <a:cxn ang="0">
                  <a:pos x="370" y="126"/>
                </a:cxn>
                <a:cxn ang="0">
                  <a:pos x="376" y="82"/>
                </a:cxn>
                <a:cxn ang="0">
                  <a:pos x="378" y="42"/>
                </a:cxn>
                <a:cxn ang="0">
                  <a:pos x="379" y="0"/>
                </a:cxn>
                <a:cxn ang="0">
                  <a:pos x="241" y="0"/>
                </a:cxn>
                <a:cxn ang="0">
                  <a:pos x="259" y="48"/>
                </a:cxn>
                <a:cxn ang="0">
                  <a:pos x="274" y="90"/>
                </a:cxn>
                <a:cxn ang="0">
                  <a:pos x="284" y="126"/>
                </a:cxn>
                <a:cxn ang="0">
                  <a:pos x="291" y="151"/>
                </a:cxn>
                <a:cxn ang="0">
                  <a:pos x="293" y="169"/>
                </a:cxn>
                <a:cxn ang="0">
                  <a:pos x="294" y="183"/>
                </a:cxn>
                <a:cxn ang="0">
                  <a:pos x="289" y="177"/>
                </a:cxn>
                <a:cxn ang="0">
                  <a:pos x="277" y="161"/>
                </a:cxn>
                <a:cxn ang="0">
                  <a:pos x="259" y="131"/>
                </a:cxn>
                <a:cxn ang="0">
                  <a:pos x="250" y="109"/>
                </a:cxn>
                <a:cxn ang="0">
                  <a:pos x="239" y="84"/>
                </a:cxn>
                <a:cxn ang="0">
                  <a:pos x="211" y="14"/>
                </a:cxn>
                <a:cxn ang="0">
                  <a:pos x="205" y="0"/>
                </a:cxn>
                <a:cxn ang="0">
                  <a:pos x="0" y="0"/>
                </a:cxn>
              </a:cxnLst>
              <a:rect l="0" t="0" r="r" b="b"/>
              <a:pathLst>
                <a:path w="379" h="339">
                  <a:moveTo>
                    <a:pt x="0" y="0"/>
                  </a:moveTo>
                  <a:lnTo>
                    <a:pt x="51" y="57"/>
                  </a:lnTo>
                  <a:lnTo>
                    <a:pt x="99" y="108"/>
                  </a:lnTo>
                  <a:lnTo>
                    <a:pt x="124" y="134"/>
                  </a:lnTo>
                  <a:lnTo>
                    <a:pt x="149" y="158"/>
                  </a:lnTo>
                  <a:lnTo>
                    <a:pt x="204" y="209"/>
                  </a:lnTo>
                  <a:lnTo>
                    <a:pt x="264" y="262"/>
                  </a:lnTo>
                  <a:lnTo>
                    <a:pt x="314" y="306"/>
                  </a:lnTo>
                  <a:lnTo>
                    <a:pt x="340" y="331"/>
                  </a:lnTo>
                  <a:lnTo>
                    <a:pt x="347" y="338"/>
                  </a:lnTo>
                  <a:lnTo>
                    <a:pt x="350" y="339"/>
                  </a:lnTo>
                  <a:lnTo>
                    <a:pt x="352" y="339"/>
                  </a:lnTo>
                  <a:lnTo>
                    <a:pt x="354" y="337"/>
                  </a:lnTo>
                  <a:lnTo>
                    <a:pt x="356" y="333"/>
                  </a:lnTo>
                  <a:lnTo>
                    <a:pt x="357" y="322"/>
                  </a:lnTo>
                  <a:lnTo>
                    <a:pt x="360" y="238"/>
                  </a:lnTo>
                  <a:lnTo>
                    <a:pt x="365" y="178"/>
                  </a:lnTo>
                  <a:lnTo>
                    <a:pt x="370" y="126"/>
                  </a:lnTo>
                  <a:lnTo>
                    <a:pt x="376" y="82"/>
                  </a:lnTo>
                  <a:lnTo>
                    <a:pt x="378" y="42"/>
                  </a:lnTo>
                  <a:lnTo>
                    <a:pt x="379" y="0"/>
                  </a:lnTo>
                  <a:lnTo>
                    <a:pt x="241" y="0"/>
                  </a:lnTo>
                  <a:lnTo>
                    <a:pt x="259" y="48"/>
                  </a:lnTo>
                  <a:lnTo>
                    <a:pt x="274" y="90"/>
                  </a:lnTo>
                  <a:lnTo>
                    <a:pt x="284" y="126"/>
                  </a:lnTo>
                  <a:lnTo>
                    <a:pt x="291" y="151"/>
                  </a:lnTo>
                  <a:lnTo>
                    <a:pt x="293" y="169"/>
                  </a:lnTo>
                  <a:lnTo>
                    <a:pt x="294" y="183"/>
                  </a:lnTo>
                  <a:lnTo>
                    <a:pt x="289" y="177"/>
                  </a:lnTo>
                  <a:lnTo>
                    <a:pt x="277" y="161"/>
                  </a:lnTo>
                  <a:lnTo>
                    <a:pt x="259" y="131"/>
                  </a:lnTo>
                  <a:lnTo>
                    <a:pt x="250" y="109"/>
                  </a:lnTo>
                  <a:lnTo>
                    <a:pt x="239" y="84"/>
                  </a:lnTo>
                  <a:lnTo>
                    <a:pt x="211" y="14"/>
                  </a:lnTo>
                  <a:lnTo>
                    <a:pt x="2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1815" y="1445"/>
              <a:ext cx="123" cy="316"/>
            </a:xfrm>
            <a:custGeom>
              <a:avLst/>
              <a:gdLst/>
              <a:ahLst/>
              <a:cxnLst>
                <a:cxn ang="0">
                  <a:pos x="0" y="631"/>
                </a:cxn>
                <a:cxn ang="0">
                  <a:pos x="0" y="610"/>
                </a:cxn>
                <a:cxn ang="0">
                  <a:pos x="3" y="585"/>
                </a:cxn>
                <a:cxn ang="0">
                  <a:pos x="5" y="550"/>
                </a:cxn>
                <a:cxn ang="0">
                  <a:pos x="10" y="509"/>
                </a:cxn>
                <a:cxn ang="0">
                  <a:pos x="18" y="461"/>
                </a:cxn>
                <a:cxn ang="0">
                  <a:pos x="29" y="409"/>
                </a:cxn>
                <a:cxn ang="0">
                  <a:pos x="44" y="352"/>
                </a:cxn>
                <a:cxn ang="0">
                  <a:pos x="62" y="298"/>
                </a:cxn>
                <a:cxn ang="0">
                  <a:pos x="82" y="248"/>
                </a:cxn>
                <a:cxn ang="0">
                  <a:pos x="101" y="201"/>
                </a:cxn>
                <a:cxn ang="0">
                  <a:pos x="123" y="158"/>
                </a:cxn>
                <a:cxn ang="0">
                  <a:pos x="146" y="118"/>
                </a:cxn>
                <a:cxn ang="0">
                  <a:pos x="171" y="80"/>
                </a:cxn>
                <a:cxn ang="0">
                  <a:pos x="197" y="44"/>
                </a:cxn>
                <a:cxn ang="0">
                  <a:pos x="226" y="8"/>
                </a:cxn>
                <a:cxn ang="0">
                  <a:pos x="235" y="2"/>
                </a:cxn>
                <a:cxn ang="0">
                  <a:pos x="238" y="1"/>
                </a:cxn>
                <a:cxn ang="0">
                  <a:pos x="241" y="0"/>
                </a:cxn>
                <a:cxn ang="0">
                  <a:pos x="244" y="1"/>
                </a:cxn>
                <a:cxn ang="0">
                  <a:pos x="246" y="4"/>
                </a:cxn>
                <a:cxn ang="0">
                  <a:pos x="246" y="8"/>
                </a:cxn>
                <a:cxn ang="0">
                  <a:pos x="244" y="15"/>
                </a:cxn>
                <a:cxn ang="0">
                  <a:pos x="232" y="45"/>
                </a:cxn>
                <a:cxn ang="0">
                  <a:pos x="223" y="71"/>
                </a:cxn>
                <a:cxn ang="0">
                  <a:pos x="214" y="106"/>
                </a:cxn>
                <a:cxn ang="0">
                  <a:pos x="204" y="148"/>
                </a:cxn>
                <a:cxn ang="0">
                  <a:pos x="197" y="201"/>
                </a:cxn>
                <a:cxn ang="0">
                  <a:pos x="195" y="230"/>
                </a:cxn>
                <a:cxn ang="0">
                  <a:pos x="193" y="262"/>
                </a:cxn>
                <a:cxn ang="0">
                  <a:pos x="190" y="297"/>
                </a:cxn>
                <a:cxn ang="0">
                  <a:pos x="190" y="334"/>
                </a:cxn>
                <a:cxn ang="0">
                  <a:pos x="191" y="438"/>
                </a:cxn>
                <a:cxn ang="0">
                  <a:pos x="194" y="482"/>
                </a:cxn>
                <a:cxn ang="0">
                  <a:pos x="197" y="525"/>
                </a:cxn>
                <a:cxn ang="0">
                  <a:pos x="197" y="567"/>
                </a:cxn>
                <a:cxn ang="0">
                  <a:pos x="198" y="631"/>
                </a:cxn>
                <a:cxn ang="0">
                  <a:pos x="0" y="631"/>
                </a:cxn>
              </a:cxnLst>
              <a:rect l="0" t="0" r="r" b="b"/>
              <a:pathLst>
                <a:path w="246" h="631">
                  <a:moveTo>
                    <a:pt x="0" y="631"/>
                  </a:moveTo>
                  <a:lnTo>
                    <a:pt x="0" y="610"/>
                  </a:lnTo>
                  <a:lnTo>
                    <a:pt x="3" y="585"/>
                  </a:lnTo>
                  <a:lnTo>
                    <a:pt x="5" y="550"/>
                  </a:lnTo>
                  <a:lnTo>
                    <a:pt x="10" y="509"/>
                  </a:lnTo>
                  <a:lnTo>
                    <a:pt x="18" y="461"/>
                  </a:lnTo>
                  <a:lnTo>
                    <a:pt x="29" y="409"/>
                  </a:lnTo>
                  <a:lnTo>
                    <a:pt x="44" y="352"/>
                  </a:lnTo>
                  <a:lnTo>
                    <a:pt x="62" y="298"/>
                  </a:lnTo>
                  <a:lnTo>
                    <a:pt x="82" y="248"/>
                  </a:lnTo>
                  <a:lnTo>
                    <a:pt x="101" y="201"/>
                  </a:lnTo>
                  <a:lnTo>
                    <a:pt x="123" y="158"/>
                  </a:lnTo>
                  <a:lnTo>
                    <a:pt x="146" y="118"/>
                  </a:lnTo>
                  <a:lnTo>
                    <a:pt x="171" y="80"/>
                  </a:lnTo>
                  <a:lnTo>
                    <a:pt x="197" y="44"/>
                  </a:lnTo>
                  <a:lnTo>
                    <a:pt x="226" y="8"/>
                  </a:lnTo>
                  <a:lnTo>
                    <a:pt x="235" y="2"/>
                  </a:lnTo>
                  <a:lnTo>
                    <a:pt x="238" y="1"/>
                  </a:lnTo>
                  <a:lnTo>
                    <a:pt x="241" y="0"/>
                  </a:lnTo>
                  <a:lnTo>
                    <a:pt x="244" y="1"/>
                  </a:lnTo>
                  <a:lnTo>
                    <a:pt x="246" y="4"/>
                  </a:lnTo>
                  <a:lnTo>
                    <a:pt x="246" y="8"/>
                  </a:lnTo>
                  <a:lnTo>
                    <a:pt x="244" y="15"/>
                  </a:lnTo>
                  <a:lnTo>
                    <a:pt x="232" y="45"/>
                  </a:lnTo>
                  <a:lnTo>
                    <a:pt x="223" y="71"/>
                  </a:lnTo>
                  <a:lnTo>
                    <a:pt x="214" y="106"/>
                  </a:lnTo>
                  <a:lnTo>
                    <a:pt x="204" y="148"/>
                  </a:lnTo>
                  <a:lnTo>
                    <a:pt x="197" y="201"/>
                  </a:lnTo>
                  <a:lnTo>
                    <a:pt x="195" y="230"/>
                  </a:lnTo>
                  <a:lnTo>
                    <a:pt x="193" y="262"/>
                  </a:lnTo>
                  <a:lnTo>
                    <a:pt x="190" y="297"/>
                  </a:lnTo>
                  <a:lnTo>
                    <a:pt x="190" y="334"/>
                  </a:lnTo>
                  <a:lnTo>
                    <a:pt x="191" y="438"/>
                  </a:lnTo>
                  <a:lnTo>
                    <a:pt x="194" y="482"/>
                  </a:lnTo>
                  <a:lnTo>
                    <a:pt x="197" y="525"/>
                  </a:lnTo>
                  <a:lnTo>
                    <a:pt x="197" y="567"/>
                  </a:lnTo>
                  <a:lnTo>
                    <a:pt x="198" y="631"/>
                  </a:lnTo>
                  <a:lnTo>
                    <a:pt x="0" y="6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1945" y="1577"/>
              <a:ext cx="183" cy="184"/>
            </a:xfrm>
            <a:custGeom>
              <a:avLst/>
              <a:gdLst/>
              <a:ahLst/>
              <a:cxnLst>
                <a:cxn ang="0">
                  <a:pos x="0" y="369"/>
                </a:cxn>
                <a:cxn ang="0">
                  <a:pos x="68" y="306"/>
                </a:cxn>
                <a:cxn ang="0">
                  <a:pos x="138" y="240"/>
                </a:cxn>
                <a:cxn ang="0">
                  <a:pos x="176" y="201"/>
                </a:cxn>
                <a:cxn ang="0">
                  <a:pos x="216" y="161"/>
                </a:cxn>
                <a:cxn ang="0">
                  <a:pos x="279" y="94"/>
                </a:cxn>
                <a:cxn ang="0">
                  <a:pos x="316" y="52"/>
                </a:cxn>
                <a:cxn ang="0">
                  <a:pos x="335" y="28"/>
                </a:cxn>
                <a:cxn ang="0">
                  <a:pos x="344" y="14"/>
                </a:cxn>
                <a:cxn ang="0">
                  <a:pos x="348" y="8"/>
                </a:cxn>
                <a:cxn ang="0">
                  <a:pos x="353" y="3"/>
                </a:cxn>
                <a:cxn ang="0">
                  <a:pos x="357" y="0"/>
                </a:cxn>
                <a:cxn ang="0">
                  <a:pos x="360" y="0"/>
                </a:cxn>
                <a:cxn ang="0">
                  <a:pos x="363" y="0"/>
                </a:cxn>
                <a:cxn ang="0">
                  <a:pos x="364" y="3"/>
                </a:cxn>
                <a:cxn ang="0">
                  <a:pos x="366" y="10"/>
                </a:cxn>
                <a:cxn ang="0">
                  <a:pos x="363" y="19"/>
                </a:cxn>
                <a:cxn ang="0">
                  <a:pos x="349" y="64"/>
                </a:cxn>
                <a:cxn ang="0">
                  <a:pos x="320" y="151"/>
                </a:cxn>
                <a:cxn ang="0">
                  <a:pos x="299" y="204"/>
                </a:cxn>
                <a:cxn ang="0">
                  <a:pos x="277" y="259"/>
                </a:cxn>
                <a:cxn ang="0">
                  <a:pos x="251" y="316"/>
                </a:cxn>
                <a:cxn ang="0">
                  <a:pos x="223" y="369"/>
                </a:cxn>
                <a:cxn ang="0">
                  <a:pos x="0" y="369"/>
                </a:cxn>
              </a:cxnLst>
              <a:rect l="0" t="0" r="r" b="b"/>
              <a:pathLst>
                <a:path w="366" h="369">
                  <a:moveTo>
                    <a:pt x="0" y="369"/>
                  </a:moveTo>
                  <a:lnTo>
                    <a:pt x="68" y="306"/>
                  </a:lnTo>
                  <a:lnTo>
                    <a:pt x="138" y="240"/>
                  </a:lnTo>
                  <a:lnTo>
                    <a:pt x="176" y="201"/>
                  </a:lnTo>
                  <a:lnTo>
                    <a:pt x="216" y="161"/>
                  </a:lnTo>
                  <a:lnTo>
                    <a:pt x="279" y="94"/>
                  </a:lnTo>
                  <a:lnTo>
                    <a:pt x="316" y="52"/>
                  </a:lnTo>
                  <a:lnTo>
                    <a:pt x="335" y="28"/>
                  </a:lnTo>
                  <a:lnTo>
                    <a:pt x="344" y="14"/>
                  </a:lnTo>
                  <a:lnTo>
                    <a:pt x="348" y="8"/>
                  </a:lnTo>
                  <a:lnTo>
                    <a:pt x="353" y="3"/>
                  </a:lnTo>
                  <a:lnTo>
                    <a:pt x="357" y="0"/>
                  </a:lnTo>
                  <a:lnTo>
                    <a:pt x="360" y="0"/>
                  </a:lnTo>
                  <a:lnTo>
                    <a:pt x="363" y="0"/>
                  </a:lnTo>
                  <a:lnTo>
                    <a:pt x="364" y="3"/>
                  </a:lnTo>
                  <a:lnTo>
                    <a:pt x="366" y="10"/>
                  </a:lnTo>
                  <a:lnTo>
                    <a:pt x="363" y="19"/>
                  </a:lnTo>
                  <a:lnTo>
                    <a:pt x="349" y="64"/>
                  </a:lnTo>
                  <a:lnTo>
                    <a:pt x="320" y="151"/>
                  </a:lnTo>
                  <a:lnTo>
                    <a:pt x="299" y="204"/>
                  </a:lnTo>
                  <a:lnTo>
                    <a:pt x="277" y="259"/>
                  </a:lnTo>
                  <a:lnTo>
                    <a:pt x="251" y="316"/>
                  </a:lnTo>
                  <a:lnTo>
                    <a:pt x="223" y="369"/>
                  </a:lnTo>
                  <a:lnTo>
                    <a:pt x="0" y="3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6" name="Freeform 58"/>
            <p:cNvSpPr>
              <a:spLocks/>
            </p:cNvSpPr>
            <p:nvPr/>
          </p:nvSpPr>
          <p:spPr bwMode="auto">
            <a:xfrm>
              <a:off x="1946" y="1274"/>
              <a:ext cx="292" cy="435"/>
            </a:xfrm>
            <a:custGeom>
              <a:avLst/>
              <a:gdLst/>
              <a:ahLst/>
              <a:cxnLst>
                <a:cxn ang="0">
                  <a:pos x="1" y="475"/>
                </a:cxn>
                <a:cxn ang="0">
                  <a:pos x="11" y="394"/>
                </a:cxn>
                <a:cxn ang="0">
                  <a:pos x="24" y="338"/>
                </a:cxn>
                <a:cxn ang="0">
                  <a:pos x="42" y="283"/>
                </a:cxn>
                <a:cxn ang="0">
                  <a:pos x="67" y="229"/>
                </a:cxn>
                <a:cxn ang="0">
                  <a:pos x="100" y="179"/>
                </a:cxn>
                <a:cxn ang="0">
                  <a:pos x="139" y="131"/>
                </a:cxn>
                <a:cxn ang="0">
                  <a:pos x="224" y="54"/>
                </a:cxn>
                <a:cxn ang="0">
                  <a:pos x="277" y="3"/>
                </a:cxn>
                <a:cxn ang="0">
                  <a:pos x="287" y="0"/>
                </a:cxn>
                <a:cxn ang="0">
                  <a:pos x="289" y="6"/>
                </a:cxn>
                <a:cxn ang="0">
                  <a:pos x="281" y="23"/>
                </a:cxn>
                <a:cxn ang="0">
                  <a:pos x="253" y="79"/>
                </a:cxn>
                <a:cxn ang="0">
                  <a:pos x="228" y="140"/>
                </a:cxn>
                <a:cxn ang="0">
                  <a:pos x="201" y="224"/>
                </a:cxn>
                <a:cxn ang="0">
                  <a:pos x="165" y="383"/>
                </a:cxn>
                <a:cxn ang="0">
                  <a:pos x="117" y="567"/>
                </a:cxn>
                <a:cxn ang="0">
                  <a:pos x="140" y="556"/>
                </a:cxn>
                <a:cxn ang="0">
                  <a:pos x="182" y="491"/>
                </a:cxn>
                <a:cxn ang="0">
                  <a:pos x="207" y="464"/>
                </a:cxn>
                <a:cxn ang="0">
                  <a:pos x="237" y="437"/>
                </a:cxn>
                <a:cxn ang="0">
                  <a:pos x="326" y="377"/>
                </a:cxn>
                <a:cxn ang="0">
                  <a:pos x="422" y="312"/>
                </a:cxn>
                <a:cxn ang="0">
                  <a:pos x="494" y="254"/>
                </a:cxn>
                <a:cxn ang="0">
                  <a:pos x="540" y="207"/>
                </a:cxn>
                <a:cxn ang="0">
                  <a:pos x="563" y="175"/>
                </a:cxn>
                <a:cxn ang="0">
                  <a:pos x="574" y="160"/>
                </a:cxn>
                <a:cxn ang="0">
                  <a:pos x="582" y="157"/>
                </a:cxn>
                <a:cxn ang="0">
                  <a:pos x="584" y="165"/>
                </a:cxn>
                <a:cxn ang="0">
                  <a:pos x="581" y="181"/>
                </a:cxn>
                <a:cxn ang="0">
                  <a:pos x="564" y="225"/>
                </a:cxn>
                <a:cxn ang="0">
                  <a:pos x="526" y="308"/>
                </a:cxn>
                <a:cxn ang="0">
                  <a:pos x="483" y="382"/>
                </a:cxn>
                <a:cxn ang="0">
                  <a:pos x="446" y="434"/>
                </a:cxn>
                <a:cxn ang="0">
                  <a:pos x="402" y="484"/>
                </a:cxn>
                <a:cxn ang="0">
                  <a:pos x="326" y="554"/>
                </a:cxn>
                <a:cxn ang="0">
                  <a:pos x="222" y="642"/>
                </a:cxn>
                <a:cxn ang="0">
                  <a:pos x="130" y="727"/>
                </a:cxn>
                <a:cxn ang="0">
                  <a:pos x="91" y="768"/>
                </a:cxn>
                <a:cxn ang="0">
                  <a:pos x="59" y="809"/>
                </a:cxn>
                <a:cxn ang="0">
                  <a:pos x="35" y="851"/>
                </a:cxn>
                <a:cxn ang="0">
                  <a:pos x="23" y="868"/>
                </a:cxn>
                <a:cxn ang="0">
                  <a:pos x="16" y="870"/>
                </a:cxn>
                <a:cxn ang="0">
                  <a:pos x="12" y="858"/>
                </a:cxn>
                <a:cxn ang="0">
                  <a:pos x="4" y="727"/>
                </a:cxn>
                <a:cxn ang="0">
                  <a:pos x="0" y="582"/>
                </a:cxn>
              </a:cxnLst>
              <a:rect l="0" t="0" r="r" b="b"/>
              <a:pathLst>
                <a:path w="584" h="870">
                  <a:moveTo>
                    <a:pt x="0" y="526"/>
                  </a:moveTo>
                  <a:lnTo>
                    <a:pt x="1" y="475"/>
                  </a:lnTo>
                  <a:lnTo>
                    <a:pt x="7" y="422"/>
                  </a:lnTo>
                  <a:lnTo>
                    <a:pt x="11" y="394"/>
                  </a:lnTo>
                  <a:lnTo>
                    <a:pt x="17" y="365"/>
                  </a:lnTo>
                  <a:lnTo>
                    <a:pt x="24" y="338"/>
                  </a:lnTo>
                  <a:lnTo>
                    <a:pt x="31" y="311"/>
                  </a:lnTo>
                  <a:lnTo>
                    <a:pt x="42" y="283"/>
                  </a:lnTo>
                  <a:lnTo>
                    <a:pt x="53" y="256"/>
                  </a:lnTo>
                  <a:lnTo>
                    <a:pt x="67" y="229"/>
                  </a:lnTo>
                  <a:lnTo>
                    <a:pt x="82" y="204"/>
                  </a:lnTo>
                  <a:lnTo>
                    <a:pt x="100" y="179"/>
                  </a:lnTo>
                  <a:lnTo>
                    <a:pt x="118" y="154"/>
                  </a:lnTo>
                  <a:lnTo>
                    <a:pt x="139" y="131"/>
                  </a:lnTo>
                  <a:lnTo>
                    <a:pt x="163" y="108"/>
                  </a:lnTo>
                  <a:lnTo>
                    <a:pt x="224" y="54"/>
                  </a:lnTo>
                  <a:lnTo>
                    <a:pt x="263" y="16"/>
                  </a:lnTo>
                  <a:lnTo>
                    <a:pt x="277" y="3"/>
                  </a:lnTo>
                  <a:lnTo>
                    <a:pt x="282" y="1"/>
                  </a:lnTo>
                  <a:lnTo>
                    <a:pt x="287" y="0"/>
                  </a:lnTo>
                  <a:lnTo>
                    <a:pt x="289" y="2"/>
                  </a:lnTo>
                  <a:lnTo>
                    <a:pt x="289" y="6"/>
                  </a:lnTo>
                  <a:lnTo>
                    <a:pt x="287" y="14"/>
                  </a:lnTo>
                  <a:lnTo>
                    <a:pt x="281" y="23"/>
                  </a:lnTo>
                  <a:lnTo>
                    <a:pt x="265" y="56"/>
                  </a:lnTo>
                  <a:lnTo>
                    <a:pt x="253" y="79"/>
                  </a:lnTo>
                  <a:lnTo>
                    <a:pt x="240" y="107"/>
                  </a:lnTo>
                  <a:lnTo>
                    <a:pt x="228" y="140"/>
                  </a:lnTo>
                  <a:lnTo>
                    <a:pt x="215" y="179"/>
                  </a:lnTo>
                  <a:lnTo>
                    <a:pt x="201" y="224"/>
                  </a:lnTo>
                  <a:lnTo>
                    <a:pt x="189" y="276"/>
                  </a:lnTo>
                  <a:lnTo>
                    <a:pt x="165" y="383"/>
                  </a:lnTo>
                  <a:lnTo>
                    <a:pt x="142" y="479"/>
                  </a:lnTo>
                  <a:lnTo>
                    <a:pt x="117" y="567"/>
                  </a:lnTo>
                  <a:lnTo>
                    <a:pt x="90" y="649"/>
                  </a:lnTo>
                  <a:lnTo>
                    <a:pt x="140" y="556"/>
                  </a:lnTo>
                  <a:lnTo>
                    <a:pt x="161" y="522"/>
                  </a:lnTo>
                  <a:lnTo>
                    <a:pt x="182" y="491"/>
                  </a:lnTo>
                  <a:lnTo>
                    <a:pt x="193" y="477"/>
                  </a:lnTo>
                  <a:lnTo>
                    <a:pt x="207" y="464"/>
                  </a:lnTo>
                  <a:lnTo>
                    <a:pt x="221" y="451"/>
                  </a:lnTo>
                  <a:lnTo>
                    <a:pt x="237" y="437"/>
                  </a:lnTo>
                  <a:lnTo>
                    <a:pt x="276" y="409"/>
                  </a:lnTo>
                  <a:lnTo>
                    <a:pt x="326" y="377"/>
                  </a:lnTo>
                  <a:lnTo>
                    <a:pt x="377" y="344"/>
                  </a:lnTo>
                  <a:lnTo>
                    <a:pt x="422" y="312"/>
                  </a:lnTo>
                  <a:lnTo>
                    <a:pt x="461" y="282"/>
                  </a:lnTo>
                  <a:lnTo>
                    <a:pt x="494" y="254"/>
                  </a:lnTo>
                  <a:lnTo>
                    <a:pt x="519" y="229"/>
                  </a:lnTo>
                  <a:lnTo>
                    <a:pt x="540" y="207"/>
                  </a:lnTo>
                  <a:lnTo>
                    <a:pt x="555" y="188"/>
                  </a:lnTo>
                  <a:lnTo>
                    <a:pt x="563" y="175"/>
                  </a:lnTo>
                  <a:lnTo>
                    <a:pt x="570" y="166"/>
                  </a:lnTo>
                  <a:lnTo>
                    <a:pt x="574" y="160"/>
                  </a:lnTo>
                  <a:lnTo>
                    <a:pt x="578" y="157"/>
                  </a:lnTo>
                  <a:lnTo>
                    <a:pt x="582" y="157"/>
                  </a:lnTo>
                  <a:lnTo>
                    <a:pt x="584" y="159"/>
                  </a:lnTo>
                  <a:lnTo>
                    <a:pt x="584" y="165"/>
                  </a:lnTo>
                  <a:lnTo>
                    <a:pt x="584" y="171"/>
                  </a:lnTo>
                  <a:lnTo>
                    <a:pt x="581" y="181"/>
                  </a:lnTo>
                  <a:lnTo>
                    <a:pt x="575" y="197"/>
                  </a:lnTo>
                  <a:lnTo>
                    <a:pt x="564" y="225"/>
                  </a:lnTo>
                  <a:lnTo>
                    <a:pt x="548" y="263"/>
                  </a:lnTo>
                  <a:lnTo>
                    <a:pt x="526" y="308"/>
                  </a:lnTo>
                  <a:lnTo>
                    <a:pt x="499" y="357"/>
                  </a:lnTo>
                  <a:lnTo>
                    <a:pt x="483" y="382"/>
                  </a:lnTo>
                  <a:lnTo>
                    <a:pt x="466" y="408"/>
                  </a:lnTo>
                  <a:lnTo>
                    <a:pt x="446" y="434"/>
                  </a:lnTo>
                  <a:lnTo>
                    <a:pt x="424" y="459"/>
                  </a:lnTo>
                  <a:lnTo>
                    <a:pt x="402" y="484"/>
                  </a:lnTo>
                  <a:lnTo>
                    <a:pt x="377" y="509"/>
                  </a:lnTo>
                  <a:lnTo>
                    <a:pt x="326" y="554"/>
                  </a:lnTo>
                  <a:lnTo>
                    <a:pt x="272" y="599"/>
                  </a:lnTo>
                  <a:lnTo>
                    <a:pt x="222" y="642"/>
                  </a:lnTo>
                  <a:lnTo>
                    <a:pt x="175" y="684"/>
                  </a:lnTo>
                  <a:lnTo>
                    <a:pt x="130" y="727"/>
                  </a:lnTo>
                  <a:lnTo>
                    <a:pt x="111" y="747"/>
                  </a:lnTo>
                  <a:lnTo>
                    <a:pt x="91" y="768"/>
                  </a:lnTo>
                  <a:lnTo>
                    <a:pt x="75" y="788"/>
                  </a:lnTo>
                  <a:lnTo>
                    <a:pt x="59" y="809"/>
                  </a:lnTo>
                  <a:lnTo>
                    <a:pt x="46" y="830"/>
                  </a:lnTo>
                  <a:lnTo>
                    <a:pt x="35" y="851"/>
                  </a:lnTo>
                  <a:lnTo>
                    <a:pt x="27" y="864"/>
                  </a:lnTo>
                  <a:lnTo>
                    <a:pt x="23" y="868"/>
                  </a:lnTo>
                  <a:lnTo>
                    <a:pt x="20" y="870"/>
                  </a:lnTo>
                  <a:lnTo>
                    <a:pt x="16" y="870"/>
                  </a:lnTo>
                  <a:lnTo>
                    <a:pt x="14" y="867"/>
                  </a:lnTo>
                  <a:lnTo>
                    <a:pt x="12" y="858"/>
                  </a:lnTo>
                  <a:lnTo>
                    <a:pt x="11" y="845"/>
                  </a:lnTo>
                  <a:lnTo>
                    <a:pt x="4" y="727"/>
                  </a:lnTo>
                  <a:lnTo>
                    <a:pt x="1" y="635"/>
                  </a:lnTo>
                  <a:lnTo>
                    <a:pt x="0" y="582"/>
                  </a:lnTo>
                  <a:lnTo>
                    <a:pt x="0" y="5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2054" y="1186"/>
              <a:ext cx="258" cy="265"/>
            </a:xfrm>
            <a:custGeom>
              <a:avLst/>
              <a:gdLst/>
              <a:ahLst/>
              <a:cxnLst>
                <a:cxn ang="0">
                  <a:pos x="3" y="503"/>
                </a:cxn>
                <a:cxn ang="0">
                  <a:pos x="16" y="457"/>
                </a:cxn>
                <a:cxn ang="0">
                  <a:pos x="28" y="420"/>
                </a:cxn>
                <a:cxn ang="0">
                  <a:pos x="46" y="376"/>
                </a:cxn>
                <a:cxn ang="0">
                  <a:pos x="68" y="330"/>
                </a:cxn>
                <a:cxn ang="0">
                  <a:pos x="81" y="306"/>
                </a:cxn>
                <a:cxn ang="0">
                  <a:pos x="97" y="282"/>
                </a:cxn>
                <a:cxn ang="0">
                  <a:pos x="113" y="258"/>
                </a:cxn>
                <a:cxn ang="0">
                  <a:pos x="131" y="236"/>
                </a:cxn>
                <a:cxn ang="0">
                  <a:pos x="152" y="215"/>
                </a:cxn>
                <a:cxn ang="0">
                  <a:pos x="175" y="193"/>
                </a:cxn>
                <a:cxn ang="0">
                  <a:pos x="197" y="174"/>
                </a:cxn>
                <a:cxn ang="0">
                  <a:pos x="221" y="156"/>
                </a:cxn>
                <a:cxn ang="0">
                  <a:pos x="270" y="121"/>
                </a:cxn>
                <a:cxn ang="0">
                  <a:pos x="318" y="93"/>
                </a:cxn>
                <a:cxn ang="0">
                  <a:pos x="364" y="68"/>
                </a:cxn>
                <a:cxn ang="0">
                  <a:pos x="405" y="46"/>
                </a:cxn>
                <a:cxn ang="0">
                  <a:pos x="440" y="29"/>
                </a:cxn>
                <a:cxn ang="0">
                  <a:pos x="486" y="8"/>
                </a:cxn>
                <a:cxn ang="0">
                  <a:pos x="497" y="3"/>
                </a:cxn>
                <a:cxn ang="0">
                  <a:pos x="507" y="1"/>
                </a:cxn>
                <a:cxn ang="0">
                  <a:pos x="512" y="0"/>
                </a:cxn>
                <a:cxn ang="0">
                  <a:pos x="515" y="2"/>
                </a:cxn>
                <a:cxn ang="0">
                  <a:pos x="515" y="5"/>
                </a:cxn>
                <a:cxn ang="0">
                  <a:pos x="514" y="9"/>
                </a:cxn>
                <a:cxn ang="0">
                  <a:pos x="509" y="16"/>
                </a:cxn>
                <a:cxn ang="0">
                  <a:pos x="502" y="22"/>
                </a:cxn>
                <a:cxn ang="0">
                  <a:pos x="475" y="52"/>
                </a:cxn>
                <a:cxn ang="0">
                  <a:pos x="433" y="104"/>
                </a:cxn>
                <a:cxn ang="0">
                  <a:pos x="408" y="136"/>
                </a:cxn>
                <a:cxn ang="0">
                  <a:pos x="382" y="171"/>
                </a:cxn>
                <a:cxn ang="0">
                  <a:pos x="357" y="208"/>
                </a:cxn>
                <a:cxn ang="0">
                  <a:pos x="332" y="247"/>
                </a:cxn>
                <a:cxn ang="0">
                  <a:pos x="308" y="283"/>
                </a:cxn>
                <a:cxn ang="0">
                  <a:pos x="285" y="316"/>
                </a:cxn>
                <a:cxn ang="0">
                  <a:pos x="264" y="342"/>
                </a:cxn>
                <a:cxn ang="0">
                  <a:pos x="243" y="365"/>
                </a:cxn>
                <a:cxn ang="0">
                  <a:pos x="222" y="384"/>
                </a:cxn>
                <a:cxn ang="0">
                  <a:pos x="200" y="401"/>
                </a:cxn>
                <a:cxn ang="0">
                  <a:pos x="178" y="415"/>
                </a:cxn>
                <a:cxn ang="0">
                  <a:pos x="153" y="430"/>
                </a:cxn>
                <a:cxn ang="0">
                  <a:pos x="104" y="454"/>
                </a:cxn>
                <a:cxn ang="0">
                  <a:pos x="65" y="478"/>
                </a:cxn>
                <a:cxn ang="0">
                  <a:pos x="36" y="500"/>
                </a:cxn>
                <a:cxn ang="0">
                  <a:pos x="26" y="509"/>
                </a:cxn>
                <a:cxn ang="0">
                  <a:pos x="20" y="517"/>
                </a:cxn>
                <a:cxn ang="0">
                  <a:pos x="14" y="524"/>
                </a:cxn>
                <a:cxn ang="0">
                  <a:pos x="10" y="528"/>
                </a:cxn>
                <a:cxn ang="0">
                  <a:pos x="5" y="530"/>
                </a:cxn>
                <a:cxn ang="0">
                  <a:pos x="2" y="529"/>
                </a:cxn>
                <a:cxn ang="0">
                  <a:pos x="1" y="526"/>
                </a:cxn>
                <a:cxn ang="0">
                  <a:pos x="0" y="521"/>
                </a:cxn>
                <a:cxn ang="0">
                  <a:pos x="1" y="513"/>
                </a:cxn>
                <a:cxn ang="0">
                  <a:pos x="3" y="503"/>
                </a:cxn>
              </a:cxnLst>
              <a:rect l="0" t="0" r="r" b="b"/>
              <a:pathLst>
                <a:path w="515" h="530">
                  <a:moveTo>
                    <a:pt x="3" y="503"/>
                  </a:moveTo>
                  <a:lnTo>
                    <a:pt x="16" y="457"/>
                  </a:lnTo>
                  <a:lnTo>
                    <a:pt x="28" y="420"/>
                  </a:lnTo>
                  <a:lnTo>
                    <a:pt x="46" y="376"/>
                  </a:lnTo>
                  <a:lnTo>
                    <a:pt x="68" y="330"/>
                  </a:lnTo>
                  <a:lnTo>
                    <a:pt x="81" y="306"/>
                  </a:lnTo>
                  <a:lnTo>
                    <a:pt x="97" y="282"/>
                  </a:lnTo>
                  <a:lnTo>
                    <a:pt x="113" y="258"/>
                  </a:lnTo>
                  <a:lnTo>
                    <a:pt x="131" y="236"/>
                  </a:lnTo>
                  <a:lnTo>
                    <a:pt x="152" y="215"/>
                  </a:lnTo>
                  <a:lnTo>
                    <a:pt x="175" y="193"/>
                  </a:lnTo>
                  <a:lnTo>
                    <a:pt x="197" y="174"/>
                  </a:lnTo>
                  <a:lnTo>
                    <a:pt x="221" y="156"/>
                  </a:lnTo>
                  <a:lnTo>
                    <a:pt x="270" y="121"/>
                  </a:lnTo>
                  <a:lnTo>
                    <a:pt x="318" y="93"/>
                  </a:lnTo>
                  <a:lnTo>
                    <a:pt x="364" y="68"/>
                  </a:lnTo>
                  <a:lnTo>
                    <a:pt x="405" y="46"/>
                  </a:lnTo>
                  <a:lnTo>
                    <a:pt x="440" y="29"/>
                  </a:lnTo>
                  <a:lnTo>
                    <a:pt x="486" y="8"/>
                  </a:lnTo>
                  <a:lnTo>
                    <a:pt x="497" y="3"/>
                  </a:lnTo>
                  <a:lnTo>
                    <a:pt x="507" y="1"/>
                  </a:lnTo>
                  <a:lnTo>
                    <a:pt x="512" y="0"/>
                  </a:lnTo>
                  <a:lnTo>
                    <a:pt x="515" y="2"/>
                  </a:lnTo>
                  <a:lnTo>
                    <a:pt x="515" y="5"/>
                  </a:lnTo>
                  <a:lnTo>
                    <a:pt x="514" y="9"/>
                  </a:lnTo>
                  <a:lnTo>
                    <a:pt x="509" y="16"/>
                  </a:lnTo>
                  <a:lnTo>
                    <a:pt x="502" y="22"/>
                  </a:lnTo>
                  <a:lnTo>
                    <a:pt x="475" y="52"/>
                  </a:lnTo>
                  <a:lnTo>
                    <a:pt x="433" y="104"/>
                  </a:lnTo>
                  <a:lnTo>
                    <a:pt x="408" y="136"/>
                  </a:lnTo>
                  <a:lnTo>
                    <a:pt x="382" y="171"/>
                  </a:lnTo>
                  <a:lnTo>
                    <a:pt x="357" y="208"/>
                  </a:lnTo>
                  <a:lnTo>
                    <a:pt x="332" y="247"/>
                  </a:lnTo>
                  <a:lnTo>
                    <a:pt x="308" y="283"/>
                  </a:lnTo>
                  <a:lnTo>
                    <a:pt x="285" y="316"/>
                  </a:lnTo>
                  <a:lnTo>
                    <a:pt x="264" y="342"/>
                  </a:lnTo>
                  <a:lnTo>
                    <a:pt x="243" y="365"/>
                  </a:lnTo>
                  <a:lnTo>
                    <a:pt x="222" y="384"/>
                  </a:lnTo>
                  <a:lnTo>
                    <a:pt x="200" y="401"/>
                  </a:lnTo>
                  <a:lnTo>
                    <a:pt x="178" y="415"/>
                  </a:lnTo>
                  <a:lnTo>
                    <a:pt x="153" y="430"/>
                  </a:lnTo>
                  <a:lnTo>
                    <a:pt x="104" y="454"/>
                  </a:lnTo>
                  <a:lnTo>
                    <a:pt x="65" y="478"/>
                  </a:lnTo>
                  <a:lnTo>
                    <a:pt x="36" y="500"/>
                  </a:lnTo>
                  <a:lnTo>
                    <a:pt x="26" y="509"/>
                  </a:lnTo>
                  <a:lnTo>
                    <a:pt x="20" y="517"/>
                  </a:lnTo>
                  <a:lnTo>
                    <a:pt x="14" y="524"/>
                  </a:lnTo>
                  <a:lnTo>
                    <a:pt x="10" y="528"/>
                  </a:lnTo>
                  <a:lnTo>
                    <a:pt x="5" y="530"/>
                  </a:lnTo>
                  <a:lnTo>
                    <a:pt x="2" y="529"/>
                  </a:lnTo>
                  <a:lnTo>
                    <a:pt x="1" y="526"/>
                  </a:lnTo>
                  <a:lnTo>
                    <a:pt x="0" y="521"/>
                  </a:lnTo>
                  <a:lnTo>
                    <a:pt x="1" y="513"/>
                  </a:lnTo>
                  <a:lnTo>
                    <a:pt x="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8" name="Freeform 60"/>
            <p:cNvSpPr>
              <a:spLocks/>
            </p:cNvSpPr>
            <p:nvPr/>
          </p:nvSpPr>
          <p:spPr bwMode="auto">
            <a:xfrm>
              <a:off x="2620" y="2894"/>
              <a:ext cx="1022" cy="256"/>
            </a:xfrm>
            <a:custGeom>
              <a:avLst/>
              <a:gdLst/>
              <a:ahLst/>
              <a:cxnLst>
                <a:cxn ang="0">
                  <a:pos x="14" y="469"/>
                </a:cxn>
                <a:cxn ang="0">
                  <a:pos x="77" y="406"/>
                </a:cxn>
                <a:cxn ang="0">
                  <a:pos x="143" y="345"/>
                </a:cxn>
                <a:cxn ang="0">
                  <a:pos x="228" y="277"/>
                </a:cxn>
                <a:cxn ang="0">
                  <a:pos x="324" y="208"/>
                </a:cxn>
                <a:cxn ang="0">
                  <a:pos x="433" y="145"/>
                </a:cxn>
                <a:cxn ang="0">
                  <a:pos x="519" y="106"/>
                </a:cxn>
                <a:cxn ang="0">
                  <a:pos x="577" y="86"/>
                </a:cxn>
                <a:cxn ang="0">
                  <a:pos x="709" y="50"/>
                </a:cxn>
                <a:cxn ang="0">
                  <a:pos x="840" y="20"/>
                </a:cxn>
                <a:cxn ang="0">
                  <a:pos x="918" y="7"/>
                </a:cxn>
                <a:cxn ang="0">
                  <a:pos x="994" y="1"/>
                </a:cxn>
                <a:cxn ang="0">
                  <a:pos x="1070" y="0"/>
                </a:cxn>
                <a:cxn ang="0">
                  <a:pos x="1149" y="6"/>
                </a:cxn>
                <a:cxn ang="0">
                  <a:pos x="1236" y="19"/>
                </a:cxn>
                <a:cxn ang="0">
                  <a:pos x="1383" y="51"/>
                </a:cxn>
                <a:cxn ang="0">
                  <a:pos x="1571" y="94"/>
                </a:cxn>
                <a:cxn ang="0">
                  <a:pos x="1664" y="111"/>
                </a:cxn>
                <a:cxn ang="0">
                  <a:pos x="1755" y="121"/>
                </a:cxn>
                <a:cxn ang="0">
                  <a:pos x="1844" y="124"/>
                </a:cxn>
                <a:cxn ang="0">
                  <a:pos x="1932" y="114"/>
                </a:cxn>
                <a:cxn ang="0">
                  <a:pos x="2018" y="90"/>
                </a:cxn>
                <a:cxn ang="0">
                  <a:pos x="2037" y="87"/>
                </a:cxn>
                <a:cxn ang="0">
                  <a:pos x="2044" y="91"/>
                </a:cxn>
                <a:cxn ang="0">
                  <a:pos x="2040" y="100"/>
                </a:cxn>
                <a:cxn ang="0">
                  <a:pos x="2020" y="125"/>
                </a:cxn>
                <a:cxn ang="0">
                  <a:pos x="1975" y="168"/>
                </a:cxn>
                <a:cxn ang="0">
                  <a:pos x="1925" y="204"/>
                </a:cxn>
                <a:cxn ang="0">
                  <a:pos x="1862" y="229"/>
                </a:cxn>
                <a:cxn ang="0">
                  <a:pos x="1777" y="255"/>
                </a:cxn>
                <a:cxn ang="0">
                  <a:pos x="1677" y="277"/>
                </a:cxn>
                <a:cxn ang="0">
                  <a:pos x="1574" y="293"/>
                </a:cxn>
                <a:cxn ang="0">
                  <a:pos x="1485" y="299"/>
                </a:cxn>
                <a:cxn ang="0">
                  <a:pos x="1392" y="292"/>
                </a:cxn>
                <a:cxn ang="0">
                  <a:pos x="1278" y="266"/>
                </a:cxn>
                <a:cxn ang="0">
                  <a:pos x="1135" y="221"/>
                </a:cxn>
                <a:cxn ang="0">
                  <a:pos x="1014" y="176"/>
                </a:cxn>
                <a:cxn ang="0">
                  <a:pos x="932" y="149"/>
                </a:cxn>
                <a:cxn ang="0">
                  <a:pos x="877" y="134"/>
                </a:cxn>
                <a:cxn ang="0">
                  <a:pos x="816" y="125"/>
                </a:cxn>
                <a:cxn ang="0">
                  <a:pos x="751" y="118"/>
                </a:cxn>
                <a:cxn ang="0">
                  <a:pos x="676" y="118"/>
                </a:cxn>
                <a:cxn ang="0">
                  <a:pos x="609" y="125"/>
                </a:cxn>
                <a:cxn ang="0">
                  <a:pos x="549" y="141"/>
                </a:cxn>
                <a:cxn ang="0">
                  <a:pos x="493" y="168"/>
                </a:cxn>
                <a:cxn ang="0">
                  <a:pos x="431" y="210"/>
                </a:cxn>
                <a:cxn ang="0">
                  <a:pos x="359" y="269"/>
                </a:cxn>
                <a:cxn ang="0">
                  <a:pos x="221" y="396"/>
                </a:cxn>
                <a:cxn ang="0">
                  <a:pos x="27" y="491"/>
                </a:cxn>
              </a:cxnLst>
              <a:rect l="0" t="0" r="r" b="b"/>
              <a:pathLst>
                <a:path w="2044" h="511">
                  <a:moveTo>
                    <a:pt x="0" y="483"/>
                  </a:moveTo>
                  <a:lnTo>
                    <a:pt x="14" y="469"/>
                  </a:lnTo>
                  <a:lnTo>
                    <a:pt x="50" y="432"/>
                  </a:lnTo>
                  <a:lnTo>
                    <a:pt x="77" y="406"/>
                  </a:lnTo>
                  <a:lnTo>
                    <a:pt x="107" y="377"/>
                  </a:lnTo>
                  <a:lnTo>
                    <a:pt x="143" y="345"/>
                  </a:lnTo>
                  <a:lnTo>
                    <a:pt x="183" y="311"/>
                  </a:lnTo>
                  <a:lnTo>
                    <a:pt x="228" y="277"/>
                  </a:lnTo>
                  <a:lnTo>
                    <a:pt x="275" y="243"/>
                  </a:lnTo>
                  <a:lnTo>
                    <a:pt x="324" y="208"/>
                  </a:lnTo>
                  <a:lnTo>
                    <a:pt x="378" y="176"/>
                  </a:lnTo>
                  <a:lnTo>
                    <a:pt x="433" y="145"/>
                  </a:lnTo>
                  <a:lnTo>
                    <a:pt x="489" y="118"/>
                  </a:lnTo>
                  <a:lnTo>
                    <a:pt x="519" y="106"/>
                  </a:lnTo>
                  <a:lnTo>
                    <a:pt x="548" y="95"/>
                  </a:lnTo>
                  <a:lnTo>
                    <a:pt x="577" y="86"/>
                  </a:lnTo>
                  <a:lnTo>
                    <a:pt x="608" y="77"/>
                  </a:lnTo>
                  <a:lnTo>
                    <a:pt x="709" y="50"/>
                  </a:lnTo>
                  <a:lnTo>
                    <a:pt x="799" y="29"/>
                  </a:lnTo>
                  <a:lnTo>
                    <a:pt x="840" y="20"/>
                  </a:lnTo>
                  <a:lnTo>
                    <a:pt x="880" y="14"/>
                  </a:lnTo>
                  <a:lnTo>
                    <a:pt x="918" y="7"/>
                  </a:lnTo>
                  <a:lnTo>
                    <a:pt x="956" y="3"/>
                  </a:lnTo>
                  <a:lnTo>
                    <a:pt x="994" y="1"/>
                  </a:lnTo>
                  <a:lnTo>
                    <a:pt x="1031" y="0"/>
                  </a:lnTo>
                  <a:lnTo>
                    <a:pt x="1070" y="0"/>
                  </a:lnTo>
                  <a:lnTo>
                    <a:pt x="1109" y="3"/>
                  </a:lnTo>
                  <a:lnTo>
                    <a:pt x="1149" y="6"/>
                  </a:lnTo>
                  <a:lnTo>
                    <a:pt x="1193" y="12"/>
                  </a:lnTo>
                  <a:lnTo>
                    <a:pt x="1236" y="19"/>
                  </a:lnTo>
                  <a:lnTo>
                    <a:pt x="1285" y="28"/>
                  </a:lnTo>
                  <a:lnTo>
                    <a:pt x="1383" y="51"/>
                  </a:lnTo>
                  <a:lnTo>
                    <a:pt x="1478" y="74"/>
                  </a:lnTo>
                  <a:lnTo>
                    <a:pt x="1571" y="94"/>
                  </a:lnTo>
                  <a:lnTo>
                    <a:pt x="1618" y="103"/>
                  </a:lnTo>
                  <a:lnTo>
                    <a:pt x="1664" y="111"/>
                  </a:lnTo>
                  <a:lnTo>
                    <a:pt x="1709" y="117"/>
                  </a:lnTo>
                  <a:lnTo>
                    <a:pt x="1755" y="121"/>
                  </a:lnTo>
                  <a:lnTo>
                    <a:pt x="1799" y="124"/>
                  </a:lnTo>
                  <a:lnTo>
                    <a:pt x="1844" y="124"/>
                  </a:lnTo>
                  <a:lnTo>
                    <a:pt x="1888" y="120"/>
                  </a:lnTo>
                  <a:lnTo>
                    <a:pt x="1932" y="114"/>
                  </a:lnTo>
                  <a:lnTo>
                    <a:pt x="1975" y="103"/>
                  </a:lnTo>
                  <a:lnTo>
                    <a:pt x="2018" y="90"/>
                  </a:lnTo>
                  <a:lnTo>
                    <a:pt x="2032" y="87"/>
                  </a:lnTo>
                  <a:lnTo>
                    <a:pt x="2037" y="87"/>
                  </a:lnTo>
                  <a:lnTo>
                    <a:pt x="2041" y="89"/>
                  </a:lnTo>
                  <a:lnTo>
                    <a:pt x="2044" y="91"/>
                  </a:lnTo>
                  <a:lnTo>
                    <a:pt x="2042" y="95"/>
                  </a:lnTo>
                  <a:lnTo>
                    <a:pt x="2040" y="100"/>
                  </a:lnTo>
                  <a:lnTo>
                    <a:pt x="2035" y="107"/>
                  </a:lnTo>
                  <a:lnTo>
                    <a:pt x="2020" y="125"/>
                  </a:lnTo>
                  <a:lnTo>
                    <a:pt x="1999" y="146"/>
                  </a:lnTo>
                  <a:lnTo>
                    <a:pt x="1975" y="168"/>
                  </a:lnTo>
                  <a:lnTo>
                    <a:pt x="1946" y="192"/>
                  </a:lnTo>
                  <a:lnTo>
                    <a:pt x="1925" y="204"/>
                  </a:lnTo>
                  <a:lnTo>
                    <a:pt x="1897" y="217"/>
                  </a:lnTo>
                  <a:lnTo>
                    <a:pt x="1862" y="229"/>
                  </a:lnTo>
                  <a:lnTo>
                    <a:pt x="1821" y="243"/>
                  </a:lnTo>
                  <a:lnTo>
                    <a:pt x="1777" y="255"/>
                  </a:lnTo>
                  <a:lnTo>
                    <a:pt x="1727" y="267"/>
                  </a:lnTo>
                  <a:lnTo>
                    <a:pt x="1677" y="277"/>
                  </a:lnTo>
                  <a:lnTo>
                    <a:pt x="1624" y="286"/>
                  </a:lnTo>
                  <a:lnTo>
                    <a:pt x="1574" y="293"/>
                  </a:lnTo>
                  <a:lnTo>
                    <a:pt x="1528" y="297"/>
                  </a:lnTo>
                  <a:lnTo>
                    <a:pt x="1485" y="299"/>
                  </a:lnTo>
                  <a:lnTo>
                    <a:pt x="1440" y="297"/>
                  </a:lnTo>
                  <a:lnTo>
                    <a:pt x="1392" y="292"/>
                  </a:lnTo>
                  <a:lnTo>
                    <a:pt x="1339" y="282"/>
                  </a:lnTo>
                  <a:lnTo>
                    <a:pt x="1278" y="266"/>
                  </a:lnTo>
                  <a:lnTo>
                    <a:pt x="1207" y="245"/>
                  </a:lnTo>
                  <a:lnTo>
                    <a:pt x="1135" y="221"/>
                  </a:lnTo>
                  <a:lnTo>
                    <a:pt x="1071" y="197"/>
                  </a:lnTo>
                  <a:lnTo>
                    <a:pt x="1014" y="176"/>
                  </a:lnTo>
                  <a:lnTo>
                    <a:pt x="959" y="157"/>
                  </a:lnTo>
                  <a:lnTo>
                    <a:pt x="932" y="149"/>
                  </a:lnTo>
                  <a:lnTo>
                    <a:pt x="905" y="141"/>
                  </a:lnTo>
                  <a:lnTo>
                    <a:pt x="877" y="134"/>
                  </a:lnTo>
                  <a:lnTo>
                    <a:pt x="848" y="128"/>
                  </a:lnTo>
                  <a:lnTo>
                    <a:pt x="816" y="125"/>
                  </a:lnTo>
                  <a:lnTo>
                    <a:pt x="785" y="121"/>
                  </a:lnTo>
                  <a:lnTo>
                    <a:pt x="751" y="118"/>
                  </a:lnTo>
                  <a:lnTo>
                    <a:pt x="714" y="117"/>
                  </a:lnTo>
                  <a:lnTo>
                    <a:pt x="676" y="118"/>
                  </a:lnTo>
                  <a:lnTo>
                    <a:pt x="640" y="121"/>
                  </a:lnTo>
                  <a:lnTo>
                    <a:pt x="609" y="125"/>
                  </a:lnTo>
                  <a:lnTo>
                    <a:pt x="578" y="132"/>
                  </a:lnTo>
                  <a:lnTo>
                    <a:pt x="549" y="141"/>
                  </a:lnTo>
                  <a:lnTo>
                    <a:pt x="521" y="153"/>
                  </a:lnTo>
                  <a:lnTo>
                    <a:pt x="493" y="168"/>
                  </a:lnTo>
                  <a:lnTo>
                    <a:pt x="462" y="187"/>
                  </a:lnTo>
                  <a:lnTo>
                    <a:pt x="431" y="210"/>
                  </a:lnTo>
                  <a:lnTo>
                    <a:pt x="397" y="237"/>
                  </a:lnTo>
                  <a:lnTo>
                    <a:pt x="359" y="269"/>
                  </a:lnTo>
                  <a:lnTo>
                    <a:pt x="318" y="306"/>
                  </a:lnTo>
                  <a:lnTo>
                    <a:pt x="221" y="396"/>
                  </a:lnTo>
                  <a:lnTo>
                    <a:pt x="99" y="511"/>
                  </a:lnTo>
                  <a:lnTo>
                    <a:pt x="27" y="491"/>
                  </a:lnTo>
                  <a:lnTo>
                    <a:pt x="0" y="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9" name="Freeform 61"/>
            <p:cNvSpPr>
              <a:spLocks/>
            </p:cNvSpPr>
            <p:nvPr/>
          </p:nvSpPr>
          <p:spPr bwMode="auto">
            <a:xfrm>
              <a:off x="3323" y="2580"/>
              <a:ext cx="544" cy="344"/>
            </a:xfrm>
            <a:custGeom>
              <a:avLst/>
              <a:gdLst/>
              <a:ahLst/>
              <a:cxnLst>
                <a:cxn ang="0">
                  <a:pos x="103" y="632"/>
                </a:cxn>
                <a:cxn ang="0">
                  <a:pos x="205" y="653"/>
                </a:cxn>
                <a:cxn ang="0">
                  <a:pos x="292" y="677"/>
                </a:cxn>
                <a:cxn ang="0">
                  <a:pos x="350" y="685"/>
                </a:cxn>
                <a:cxn ang="0">
                  <a:pos x="411" y="687"/>
                </a:cxn>
                <a:cxn ang="0">
                  <a:pos x="514" y="679"/>
                </a:cxn>
                <a:cxn ang="0">
                  <a:pos x="636" y="660"/>
                </a:cxn>
                <a:cxn ang="0">
                  <a:pos x="701" y="642"/>
                </a:cxn>
                <a:cxn ang="0">
                  <a:pos x="744" y="625"/>
                </a:cxn>
                <a:cxn ang="0">
                  <a:pos x="785" y="600"/>
                </a:cxn>
                <a:cxn ang="0">
                  <a:pos x="826" y="567"/>
                </a:cxn>
                <a:cxn ang="0">
                  <a:pos x="885" y="507"/>
                </a:cxn>
                <a:cxn ang="0">
                  <a:pos x="962" y="420"/>
                </a:cxn>
                <a:cxn ang="0">
                  <a:pos x="1052" y="309"/>
                </a:cxn>
                <a:cxn ang="0">
                  <a:pos x="1085" y="263"/>
                </a:cxn>
                <a:cxn ang="0">
                  <a:pos x="1088" y="252"/>
                </a:cxn>
                <a:cxn ang="0">
                  <a:pos x="1084" y="249"/>
                </a:cxn>
                <a:cxn ang="0">
                  <a:pos x="1072" y="255"/>
                </a:cxn>
                <a:cxn ang="0">
                  <a:pos x="1051" y="273"/>
                </a:cxn>
                <a:cxn ang="0">
                  <a:pos x="1010" y="305"/>
                </a:cxn>
                <a:cxn ang="0">
                  <a:pos x="944" y="342"/>
                </a:cxn>
                <a:cxn ang="0">
                  <a:pos x="898" y="362"/>
                </a:cxn>
                <a:cxn ang="0">
                  <a:pos x="845" y="378"/>
                </a:cxn>
                <a:cxn ang="0">
                  <a:pos x="783" y="392"/>
                </a:cxn>
                <a:cxn ang="0">
                  <a:pos x="665" y="417"/>
                </a:cxn>
                <a:cxn ang="0">
                  <a:pos x="566" y="447"/>
                </a:cxn>
                <a:cxn ang="0">
                  <a:pos x="472" y="484"/>
                </a:cxn>
                <a:cxn ang="0">
                  <a:pos x="367" y="536"/>
                </a:cxn>
                <a:cxn ang="0">
                  <a:pos x="311" y="563"/>
                </a:cxn>
                <a:cxn ang="0">
                  <a:pos x="249" y="583"/>
                </a:cxn>
                <a:cxn ang="0">
                  <a:pos x="182" y="595"/>
                </a:cxn>
                <a:cxn ang="0">
                  <a:pos x="113" y="593"/>
                </a:cxn>
                <a:cxn ang="0">
                  <a:pos x="170" y="564"/>
                </a:cxn>
                <a:cxn ang="0">
                  <a:pos x="247" y="529"/>
                </a:cxn>
                <a:cxn ang="0">
                  <a:pos x="288" y="505"/>
                </a:cxn>
                <a:cxn ang="0">
                  <a:pos x="335" y="473"/>
                </a:cxn>
                <a:cxn ang="0">
                  <a:pos x="378" y="435"/>
                </a:cxn>
                <a:cxn ang="0">
                  <a:pos x="420" y="388"/>
                </a:cxn>
                <a:cxn ang="0">
                  <a:pos x="458" y="334"/>
                </a:cxn>
                <a:cxn ang="0">
                  <a:pos x="490" y="271"/>
                </a:cxn>
                <a:cxn ang="0">
                  <a:pos x="514" y="209"/>
                </a:cxn>
                <a:cxn ang="0">
                  <a:pos x="529" y="154"/>
                </a:cxn>
                <a:cxn ang="0">
                  <a:pos x="536" y="115"/>
                </a:cxn>
                <a:cxn ang="0">
                  <a:pos x="536" y="62"/>
                </a:cxn>
                <a:cxn ang="0">
                  <a:pos x="539" y="34"/>
                </a:cxn>
                <a:cxn ang="0">
                  <a:pos x="545" y="12"/>
                </a:cxn>
                <a:cxn ang="0">
                  <a:pos x="543" y="4"/>
                </a:cxn>
                <a:cxn ang="0">
                  <a:pos x="538" y="1"/>
                </a:cxn>
                <a:cxn ang="0">
                  <a:pos x="526" y="11"/>
                </a:cxn>
                <a:cxn ang="0">
                  <a:pos x="476" y="69"/>
                </a:cxn>
                <a:cxn ang="0">
                  <a:pos x="416" y="126"/>
                </a:cxn>
                <a:cxn ang="0">
                  <a:pos x="347" y="184"/>
                </a:cxn>
                <a:cxn ang="0">
                  <a:pos x="303" y="226"/>
                </a:cxn>
                <a:cxn ang="0">
                  <a:pos x="261" y="278"/>
                </a:cxn>
                <a:cxn ang="0">
                  <a:pos x="223" y="343"/>
                </a:cxn>
                <a:cxn ang="0">
                  <a:pos x="180" y="436"/>
                </a:cxn>
                <a:cxn ang="0">
                  <a:pos x="151" y="484"/>
                </a:cxn>
                <a:cxn ang="0">
                  <a:pos x="111" y="531"/>
                </a:cxn>
                <a:cxn ang="0">
                  <a:pos x="31" y="594"/>
                </a:cxn>
                <a:cxn ang="0">
                  <a:pos x="5" y="617"/>
                </a:cxn>
                <a:cxn ang="0">
                  <a:pos x="0" y="626"/>
                </a:cxn>
                <a:cxn ang="0">
                  <a:pos x="9" y="629"/>
                </a:cxn>
                <a:cxn ang="0">
                  <a:pos x="70" y="630"/>
                </a:cxn>
              </a:cxnLst>
              <a:rect l="0" t="0" r="r" b="b"/>
              <a:pathLst>
                <a:path w="1088" h="687">
                  <a:moveTo>
                    <a:pt x="70" y="630"/>
                  </a:moveTo>
                  <a:lnTo>
                    <a:pt x="103" y="632"/>
                  </a:lnTo>
                  <a:lnTo>
                    <a:pt x="149" y="641"/>
                  </a:lnTo>
                  <a:lnTo>
                    <a:pt x="205" y="653"/>
                  </a:lnTo>
                  <a:lnTo>
                    <a:pt x="263" y="669"/>
                  </a:lnTo>
                  <a:lnTo>
                    <a:pt x="292" y="677"/>
                  </a:lnTo>
                  <a:lnTo>
                    <a:pt x="321" y="682"/>
                  </a:lnTo>
                  <a:lnTo>
                    <a:pt x="350" y="685"/>
                  </a:lnTo>
                  <a:lnTo>
                    <a:pt x="379" y="687"/>
                  </a:lnTo>
                  <a:lnTo>
                    <a:pt x="411" y="687"/>
                  </a:lnTo>
                  <a:lnTo>
                    <a:pt x="442" y="685"/>
                  </a:lnTo>
                  <a:lnTo>
                    <a:pt x="514" y="679"/>
                  </a:lnTo>
                  <a:lnTo>
                    <a:pt x="593" y="668"/>
                  </a:lnTo>
                  <a:lnTo>
                    <a:pt x="636" y="660"/>
                  </a:lnTo>
                  <a:lnTo>
                    <a:pt x="679" y="649"/>
                  </a:lnTo>
                  <a:lnTo>
                    <a:pt x="701" y="642"/>
                  </a:lnTo>
                  <a:lnTo>
                    <a:pt x="722" y="633"/>
                  </a:lnTo>
                  <a:lnTo>
                    <a:pt x="744" y="625"/>
                  </a:lnTo>
                  <a:lnTo>
                    <a:pt x="765" y="613"/>
                  </a:lnTo>
                  <a:lnTo>
                    <a:pt x="785" y="600"/>
                  </a:lnTo>
                  <a:lnTo>
                    <a:pt x="806" y="585"/>
                  </a:lnTo>
                  <a:lnTo>
                    <a:pt x="826" y="567"/>
                  </a:lnTo>
                  <a:lnTo>
                    <a:pt x="846" y="550"/>
                  </a:lnTo>
                  <a:lnTo>
                    <a:pt x="885" y="507"/>
                  </a:lnTo>
                  <a:lnTo>
                    <a:pt x="924" y="463"/>
                  </a:lnTo>
                  <a:lnTo>
                    <a:pt x="962" y="420"/>
                  </a:lnTo>
                  <a:lnTo>
                    <a:pt x="997" y="378"/>
                  </a:lnTo>
                  <a:lnTo>
                    <a:pt x="1052" y="309"/>
                  </a:lnTo>
                  <a:lnTo>
                    <a:pt x="1080" y="271"/>
                  </a:lnTo>
                  <a:lnTo>
                    <a:pt x="1085" y="263"/>
                  </a:lnTo>
                  <a:lnTo>
                    <a:pt x="1088" y="257"/>
                  </a:lnTo>
                  <a:lnTo>
                    <a:pt x="1088" y="252"/>
                  </a:lnTo>
                  <a:lnTo>
                    <a:pt x="1086" y="249"/>
                  </a:lnTo>
                  <a:lnTo>
                    <a:pt x="1084" y="249"/>
                  </a:lnTo>
                  <a:lnTo>
                    <a:pt x="1078" y="251"/>
                  </a:lnTo>
                  <a:lnTo>
                    <a:pt x="1072" y="255"/>
                  </a:lnTo>
                  <a:lnTo>
                    <a:pt x="1063" y="262"/>
                  </a:lnTo>
                  <a:lnTo>
                    <a:pt x="1051" y="273"/>
                  </a:lnTo>
                  <a:lnTo>
                    <a:pt x="1034" y="288"/>
                  </a:lnTo>
                  <a:lnTo>
                    <a:pt x="1010" y="305"/>
                  </a:lnTo>
                  <a:lnTo>
                    <a:pt x="981" y="324"/>
                  </a:lnTo>
                  <a:lnTo>
                    <a:pt x="944" y="342"/>
                  </a:lnTo>
                  <a:lnTo>
                    <a:pt x="922" y="352"/>
                  </a:lnTo>
                  <a:lnTo>
                    <a:pt x="898" y="362"/>
                  </a:lnTo>
                  <a:lnTo>
                    <a:pt x="873" y="371"/>
                  </a:lnTo>
                  <a:lnTo>
                    <a:pt x="845" y="378"/>
                  </a:lnTo>
                  <a:lnTo>
                    <a:pt x="816" y="386"/>
                  </a:lnTo>
                  <a:lnTo>
                    <a:pt x="783" y="392"/>
                  </a:lnTo>
                  <a:lnTo>
                    <a:pt x="722" y="405"/>
                  </a:lnTo>
                  <a:lnTo>
                    <a:pt x="665" y="417"/>
                  </a:lnTo>
                  <a:lnTo>
                    <a:pt x="615" y="431"/>
                  </a:lnTo>
                  <a:lnTo>
                    <a:pt x="566" y="447"/>
                  </a:lnTo>
                  <a:lnTo>
                    <a:pt x="518" y="463"/>
                  </a:lnTo>
                  <a:lnTo>
                    <a:pt x="472" y="484"/>
                  </a:lnTo>
                  <a:lnTo>
                    <a:pt x="422" y="507"/>
                  </a:lnTo>
                  <a:lnTo>
                    <a:pt x="367" y="536"/>
                  </a:lnTo>
                  <a:lnTo>
                    <a:pt x="340" y="550"/>
                  </a:lnTo>
                  <a:lnTo>
                    <a:pt x="311" y="563"/>
                  </a:lnTo>
                  <a:lnTo>
                    <a:pt x="280" y="575"/>
                  </a:lnTo>
                  <a:lnTo>
                    <a:pt x="249" y="583"/>
                  </a:lnTo>
                  <a:lnTo>
                    <a:pt x="216" y="591"/>
                  </a:lnTo>
                  <a:lnTo>
                    <a:pt x="182" y="595"/>
                  </a:lnTo>
                  <a:lnTo>
                    <a:pt x="148" y="596"/>
                  </a:lnTo>
                  <a:lnTo>
                    <a:pt x="113" y="593"/>
                  </a:lnTo>
                  <a:lnTo>
                    <a:pt x="145" y="576"/>
                  </a:lnTo>
                  <a:lnTo>
                    <a:pt x="170" y="564"/>
                  </a:lnTo>
                  <a:lnTo>
                    <a:pt x="211" y="545"/>
                  </a:lnTo>
                  <a:lnTo>
                    <a:pt x="247" y="529"/>
                  </a:lnTo>
                  <a:lnTo>
                    <a:pt x="266" y="518"/>
                  </a:lnTo>
                  <a:lnTo>
                    <a:pt x="288" y="505"/>
                  </a:lnTo>
                  <a:lnTo>
                    <a:pt x="311" y="490"/>
                  </a:lnTo>
                  <a:lnTo>
                    <a:pt x="335" y="473"/>
                  </a:lnTo>
                  <a:lnTo>
                    <a:pt x="356" y="454"/>
                  </a:lnTo>
                  <a:lnTo>
                    <a:pt x="378" y="435"/>
                  </a:lnTo>
                  <a:lnTo>
                    <a:pt x="400" y="413"/>
                  </a:lnTo>
                  <a:lnTo>
                    <a:pt x="420" y="388"/>
                  </a:lnTo>
                  <a:lnTo>
                    <a:pt x="439" y="363"/>
                  </a:lnTo>
                  <a:lnTo>
                    <a:pt x="458" y="334"/>
                  </a:lnTo>
                  <a:lnTo>
                    <a:pt x="475" y="302"/>
                  </a:lnTo>
                  <a:lnTo>
                    <a:pt x="490" y="271"/>
                  </a:lnTo>
                  <a:lnTo>
                    <a:pt x="503" y="240"/>
                  </a:lnTo>
                  <a:lnTo>
                    <a:pt x="514" y="209"/>
                  </a:lnTo>
                  <a:lnTo>
                    <a:pt x="521" y="181"/>
                  </a:lnTo>
                  <a:lnTo>
                    <a:pt x="529" y="154"/>
                  </a:lnTo>
                  <a:lnTo>
                    <a:pt x="532" y="133"/>
                  </a:lnTo>
                  <a:lnTo>
                    <a:pt x="536" y="115"/>
                  </a:lnTo>
                  <a:lnTo>
                    <a:pt x="537" y="86"/>
                  </a:lnTo>
                  <a:lnTo>
                    <a:pt x="536" y="62"/>
                  </a:lnTo>
                  <a:lnTo>
                    <a:pt x="537" y="44"/>
                  </a:lnTo>
                  <a:lnTo>
                    <a:pt x="539" y="34"/>
                  </a:lnTo>
                  <a:lnTo>
                    <a:pt x="541" y="26"/>
                  </a:lnTo>
                  <a:lnTo>
                    <a:pt x="545" y="12"/>
                  </a:lnTo>
                  <a:lnTo>
                    <a:pt x="545" y="7"/>
                  </a:lnTo>
                  <a:lnTo>
                    <a:pt x="543" y="4"/>
                  </a:lnTo>
                  <a:lnTo>
                    <a:pt x="542" y="0"/>
                  </a:lnTo>
                  <a:lnTo>
                    <a:pt x="538" y="1"/>
                  </a:lnTo>
                  <a:lnTo>
                    <a:pt x="532" y="5"/>
                  </a:lnTo>
                  <a:lnTo>
                    <a:pt x="526" y="11"/>
                  </a:lnTo>
                  <a:lnTo>
                    <a:pt x="506" y="36"/>
                  </a:lnTo>
                  <a:lnTo>
                    <a:pt x="476" y="69"/>
                  </a:lnTo>
                  <a:lnTo>
                    <a:pt x="438" y="107"/>
                  </a:lnTo>
                  <a:lnTo>
                    <a:pt x="416" y="126"/>
                  </a:lnTo>
                  <a:lnTo>
                    <a:pt x="393" y="145"/>
                  </a:lnTo>
                  <a:lnTo>
                    <a:pt x="347" y="184"/>
                  </a:lnTo>
                  <a:lnTo>
                    <a:pt x="325" y="204"/>
                  </a:lnTo>
                  <a:lnTo>
                    <a:pt x="303" y="226"/>
                  </a:lnTo>
                  <a:lnTo>
                    <a:pt x="282" y="251"/>
                  </a:lnTo>
                  <a:lnTo>
                    <a:pt x="261" y="278"/>
                  </a:lnTo>
                  <a:lnTo>
                    <a:pt x="241" y="309"/>
                  </a:lnTo>
                  <a:lnTo>
                    <a:pt x="223" y="343"/>
                  </a:lnTo>
                  <a:lnTo>
                    <a:pt x="192" y="409"/>
                  </a:lnTo>
                  <a:lnTo>
                    <a:pt x="180" y="436"/>
                  </a:lnTo>
                  <a:lnTo>
                    <a:pt x="167" y="461"/>
                  </a:lnTo>
                  <a:lnTo>
                    <a:pt x="151" y="484"/>
                  </a:lnTo>
                  <a:lnTo>
                    <a:pt x="134" y="507"/>
                  </a:lnTo>
                  <a:lnTo>
                    <a:pt x="111" y="531"/>
                  </a:lnTo>
                  <a:lnTo>
                    <a:pt x="82" y="555"/>
                  </a:lnTo>
                  <a:lnTo>
                    <a:pt x="31" y="594"/>
                  </a:lnTo>
                  <a:lnTo>
                    <a:pt x="15" y="607"/>
                  </a:lnTo>
                  <a:lnTo>
                    <a:pt x="5" y="617"/>
                  </a:lnTo>
                  <a:lnTo>
                    <a:pt x="0" y="623"/>
                  </a:lnTo>
                  <a:lnTo>
                    <a:pt x="0" y="626"/>
                  </a:lnTo>
                  <a:lnTo>
                    <a:pt x="2" y="628"/>
                  </a:lnTo>
                  <a:lnTo>
                    <a:pt x="9" y="629"/>
                  </a:lnTo>
                  <a:lnTo>
                    <a:pt x="23" y="630"/>
                  </a:lnTo>
                  <a:lnTo>
                    <a:pt x="70" y="6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0" name="Freeform 62"/>
            <p:cNvSpPr>
              <a:spLocks/>
            </p:cNvSpPr>
            <p:nvPr/>
          </p:nvSpPr>
          <p:spPr bwMode="auto">
            <a:xfrm>
              <a:off x="3588" y="2388"/>
              <a:ext cx="414" cy="392"/>
            </a:xfrm>
            <a:custGeom>
              <a:avLst/>
              <a:gdLst/>
              <a:ahLst/>
              <a:cxnLst>
                <a:cxn ang="0">
                  <a:pos x="174" y="728"/>
                </a:cxn>
                <a:cxn ang="0">
                  <a:pos x="365" y="662"/>
                </a:cxn>
                <a:cxn ang="0">
                  <a:pos x="444" y="628"/>
                </a:cxn>
                <a:cxn ang="0">
                  <a:pos x="511" y="590"/>
                </a:cxn>
                <a:cxn ang="0">
                  <a:pos x="556" y="557"/>
                </a:cxn>
                <a:cxn ang="0">
                  <a:pos x="598" y="518"/>
                </a:cxn>
                <a:cxn ang="0">
                  <a:pos x="637" y="471"/>
                </a:cxn>
                <a:cxn ang="0">
                  <a:pos x="672" y="417"/>
                </a:cxn>
                <a:cxn ang="0">
                  <a:pos x="737" y="270"/>
                </a:cxn>
                <a:cxn ang="0">
                  <a:pos x="796" y="138"/>
                </a:cxn>
                <a:cxn ang="0">
                  <a:pos x="818" y="79"/>
                </a:cxn>
                <a:cxn ang="0">
                  <a:pos x="827" y="33"/>
                </a:cxn>
                <a:cxn ang="0">
                  <a:pos x="825" y="11"/>
                </a:cxn>
                <a:cxn ang="0">
                  <a:pos x="820" y="2"/>
                </a:cxn>
                <a:cxn ang="0">
                  <a:pos x="814" y="1"/>
                </a:cxn>
                <a:cxn ang="0">
                  <a:pos x="788" y="38"/>
                </a:cxn>
                <a:cxn ang="0">
                  <a:pos x="707" y="151"/>
                </a:cxn>
                <a:cxn ang="0">
                  <a:pos x="639" y="229"/>
                </a:cxn>
                <a:cxn ang="0">
                  <a:pos x="607" y="260"/>
                </a:cxn>
                <a:cxn ang="0">
                  <a:pos x="540" y="312"/>
                </a:cxn>
                <a:cxn ang="0">
                  <a:pos x="407" y="405"/>
                </a:cxn>
                <a:cxn ang="0">
                  <a:pos x="355" y="446"/>
                </a:cxn>
                <a:cxn ang="0">
                  <a:pos x="267" y="532"/>
                </a:cxn>
                <a:cxn ang="0">
                  <a:pos x="167" y="634"/>
                </a:cxn>
                <a:cxn ang="0">
                  <a:pos x="135" y="662"/>
                </a:cxn>
                <a:cxn ang="0">
                  <a:pos x="102" y="683"/>
                </a:cxn>
                <a:cxn ang="0">
                  <a:pos x="141" y="618"/>
                </a:cxn>
                <a:cxn ang="0">
                  <a:pos x="246" y="459"/>
                </a:cxn>
                <a:cxn ang="0">
                  <a:pos x="271" y="414"/>
                </a:cxn>
                <a:cxn ang="0">
                  <a:pos x="290" y="362"/>
                </a:cxn>
                <a:cxn ang="0">
                  <a:pos x="296" y="318"/>
                </a:cxn>
                <a:cxn ang="0">
                  <a:pos x="295" y="152"/>
                </a:cxn>
                <a:cxn ang="0">
                  <a:pos x="290" y="41"/>
                </a:cxn>
                <a:cxn ang="0">
                  <a:pos x="287" y="36"/>
                </a:cxn>
                <a:cxn ang="0">
                  <a:pos x="282" y="37"/>
                </a:cxn>
                <a:cxn ang="0">
                  <a:pos x="253" y="73"/>
                </a:cxn>
                <a:cxn ang="0">
                  <a:pos x="201" y="142"/>
                </a:cxn>
                <a:cxn ang="0">
                  <a:pos x="163" y="202"/>
                </a:cxn>
                <a:cxn ang="0">
                  <a:pos x="130" y="264"/>
                </a:cxn>
                <a:cxn ang="0">
                  <a:pos x="105" y="328"/>
                </a:cxn>
                <a:cxn ang="0">
                  <a:pos x="88" y="384"/>
                </a:cxn>
                <a:cxn ang="0">
                  <a:pos x="78" y="430"/>
                </a:cxn>
                <a:cxn ang="0">
                  <a:pos x="76" y="510"/>
                </a:cxn>
                <a:cxn ang="0">
                  <a:pos x="68" y="579"/>
                </a:cxn>
                <a:cxn ang="0">
                  <a:pos x="40" y="673"/>
                </a:cxn>
                <a:cxn ang="0">
                  <a:pos x="8" y="762"/>
                </a:cxn>
                <a:cxn ang="0">
                  <a:pos x="0" y="783"/>
                </a:cxn>
                <a:cxn ang="0">
                  <a:pos x="6" y="785"/>
                </a:cxn>
                <a:cxn ang="0">
                  <a:pos x="32" y="775"/>
                </a:cxn>
              </a:cxnLst>
              <a:rect l="0" t="0" r="r" b="b"/>
              <a:pathLst>
                <a:path w="827" h="785">
                  <a:moveTo>
                    <a:pt x="32" y="775"/>
                  </a:moveTo>
                  <a:lnTo>
                    <a:pt x="174" y="728"/>
                  </a:lnTo>
                  <a:lnTo>
                    <a:pt x="278" y="694"/>
                  </a:lnTo>
                  <a:lnTo>
                    <a:pt x="365" y="662"/>
                  </a:lnTo>
                  <a:lnTo>
                    <a:pt x="403" y="647"/>
                  </a:lnTo>
                  <a:lnTo>
                    <a:pt x="444" y="628"/>
                  </a:lnTo>
                  <a:lnTo>
                    <a:pt x="489" y="604"/>
                  </a:lnTo>
                  <a:lnTo>
                    <a:pt x="511" y="590"/>
                  </a:lnTo>
                  <a:lnTo>
                    <a:pt x="533" y="573"/>
                  </a:lnTo>
                  <a:lnTo>
                    <a:pt x="556" y="557"/>
                  </a:lnTo>
                  <a:lnTo>
                    <a:pt x="577" y="537"/>
                  </a:lnTo>
                  <a:lnTo>
                    <a:pt x="598" y="518"/>
                  </a:lnTo>
                  <a:lnTo>
                    <a:pt x="619" y="495"/>
                  </a:lnTo>
                  <a:lnTo>
                    <a:pt x="637" y="471"/>
                  </a:lnTo>
                  <a:lnTo>
                    <a:pt x="656" y="445"/>
                  </a:lnTo>
                  <a:lnTo>
                    <a:pt x="672" y="417"/>
                  </a:lnTo>
                  <a:lnTo>
                    <a:pt x="687" y="387"/>
                  </a:lnTo>
                  <a:lnTo>
                    <a:pt x="737" y="270"/>
                  </a:lnTo>
                  <a:lnTo>
                    <a:pt x="780" y="177"/>
                  </a:lnTo>
                  <a:lnTo>
                    <a:pt x="796" y="138"/>
                  </a:lnTo>
                  <a:lnTo>
                    <a:pt x="809" y="105"/>
                  </a:lnTo>
                  <a:lnTo>
                    <a:pt x="818" y="79"/>
                  </a:lnTo>
                  <a:lnTo>
                    <a:pt x="823" y="59"/>
                  </a:lnTo>
                  <a:lnTo>
                    <a:pt x="827" y="33"/>
                  </a:lnTo>
                  <a:lnTo>
                    <a:pt x="827" y="19"/>
                  </a:lnTo>
                  <a:lnTo>
                    <a:pt x="825" y="11"/>
                  </a:lnTo>
                  <a:lnTo>
                    <a:pt x="823" y="6"/>
                  </a:lnTo>
                  <a:lnTo>
                    <a:pt x="820" y="2"/>
                  </a:lnTo>
                  <a:lnTo>
                    <a:pt x="817" y="0"/>
                  </a:lnTo>
                  <a:lnTo>
                    <a:pt x="814" y="1"/>
                  </a:lnTo>
                  <a:lnTo>
                    <a:pt x="811" y="4"/>
                  </a:lnTo>
                  <a:lnTo>
                    <a:pt x="788" y="38"/>
                  </a:lnTo>
                  <a:lnTo>
                    <a:pt x="738" y="109"/>
                  </a:lnTo>
                  <a:lnTo>
                    <a:pt x="707" y="151"/>
                  </a:lnTo>
                  <a:lnTo>
                    <a:pt x="673" y="191"/>
                  </a:lnTo>
                  <a:lnTo>
                    <a:pt x="639" y="229"/>
                  </a:lnTo>
                  <a:lnTo>
                    <a:pt x="622" y="245"/>
                  </a:lnTo>
                  <a:lnTo>
                    <a:pt x="607" y="260"/>
                  </a:lnTo>
                  <a:lnTo>
                    <a:pt x="574" y="287"/>
                  </a:lnTo>
                  <a:lnTo>
                    <a:pt x="540" y="312"/>
                  </a:lnTo>
                  <a:lnTo>
                    <a:pt x="472" y="359"/>
                  </a:lnTo>
                  <a:lnTo>
                    <a:pt x="407" y="405"/>
                  </a:lnTo>
                  <a:lnTo>
                    <a:pt x="379" y="427"/>
                  </a:lnTo>
                  <a:lnTo>
                    <a:pt x="355" y="446"/>
                  </a:lnTo>
                  <a:lnTo>
                    <a:pt x="311" y="489"/>
                  </a:lnTo>
                  <a:lnTo>
                    <a:pt x="267" y="532"/>
                  </a:lnTo>
                  <a:lnTo>
                    <a:pt x="186" y="616"/>
                  </a:lnTo>
                  <a:lnTo>
                    <a:pt x="167" y="634"/>
                  </a:lnTo>
                  <a:lnTo>
                    <a:pt x="150" y="650"/>
                  </a:lnTo>
                  <a:lnTo>
                    <a:pt x="135" y="662"/>
                  </a:lnTo>
                  <a:lnTo>
                    <a:pt x="122" y="672"/>
                  </a:lnTo>
                  <a:lnTo>
                    <a:pt x="102" y="683"/>
                  </a:lnTo>
                  <a:lnTo>
                    <a:pt x="96" y="686"/>
                  </a:lnTo>
                  <a:lnTo>
                    <a:pt x="141" y="618"/>
                  </a:lnTo>
                  <a:lnTo>
                    <a:pt x="216" y="503"/>
                  </a:lnTo>
                  <a:lnTo>
                    <a:pt x="246" y="459"/>
                  </a:lnTo>
                  <a:lnTo>
                    <a:pt x="260" y="436"/>
                  </a:lnTo>
                  <a:lnTo>
                    <a:pt x="271" y="414"/>
                  </a:lnTo>
                  <a:lnTo>
                    <a:pt x="282" y="389"/>
                  </a:lnTo>
                  <a:lnTo>
                    <a:pt x="290" y="362"/>
                  </a:lnTo>
                  <a:lnTo>
                    <a:pt x="295" y="333"/>
                  </a:lnTo>
                  <a:lnTo>
                    <a:pt x="296" y="318"/>
                  </a:lnTo>
                  <a:lnTo>
                    <a:pt x="297" y="302"/>
                  </a:lnTo>
                  <a:lnTo>
                    <a:pt x="295" y="152"/>
                  </a:lnTo>
                  <a:lnTo>
                    <a:pt x="292" y="53"/>
                  </a:lnTo>
                  <a:lnTo>
                    <a:pt x="290" y="41"/>
                  </a:lnTo>
                  <a:lnTo>
                    <a:pt x="289" y="37"/>
                  </a:lnTo>
                  <a:lnTo>
                    <a:pt x="287" y="36"/>
                  </a:lnTo>
                  <a:lnTo>
                    <a:pt x="284" y="36"/>
                  </a:lnTo>
                  <a:lnTo>
                    <a:pt x="282" y="37"/>
                  </a:lnTo>
                  <a:lnTo>
                    <a:pt x="273" y="48"/>
                  </a:lnTo>
                  <a:lnTo>
                    <a:pt x="253" y="73"/>
                  </a:lnTo>
                  <a:lnTo>
                    <a:pt x="220" y="116"/>
                  </a:lnTo>
                  <a:lnTo>
                    <a:pt x="201" y="142"/>
                  </a:lnTo>
                  <a:lnTo>
                    <a:pt x="181" y="171"/>
                  </a:lnTo>
                  <a:lnTo>
                    <a:pt x="163" y="202"/>
                  </a:lnTo>
                  <a:lnTo>
                    <a:pt x="146" y="232"/>
                  </a:lnTo>
                  <a:lnTo>
                    <a:pt x="130" y="264"/>
                  </a:lnTo>
                  <a:lnTo>
                    <a:pt x="116" y="296"/>
                  </a:lnTo>
                  <a:lnTo>
                    <a:pt x="105" y="328"/>
                  </a:lnTo>
                  <a:lnTo>
                    <a:pt x="96" y="357"/>
                  </a:lnTo>
                  <a:lnTo>
                    <a:pt x="88" y="384"/>
                  </a:lnTo>
                  <a:lnTo>
                    <a:pt x="82" y="409"/>
                  </a:lnTo>
                  <a:lnTo>
                    <a:pt x="78" y="430"/>
                  </a:lnTo>
                  <a:lnTo>
                    <a:pt x="77" y="446"/>
                  </a:lnTo>
                  <a:lnTo>
                    <a:pt x="76" y="510"/>
                  </a:lnTo>
                  <a:lnTo>
                    <a:pt x="74" y="546"/>
                  </a:lnTo>
                  <a:lnTo>
                    <a:pt x="68" y="579"/>
                  </a:lnTo>
                  <a:lnTo>
                    <a:pt x="58" y="619"/>
                  </a:lnTo>
                  <a:lnTo>
                    <a:pt x="40" y="673"/>
                  </a:lnTo>
                  <a:lnTo>
                    <a:pt x="23" y="725"/>
                  </a:lnTo>
                  <a:lnTo>
                    <a:pt x="8" y="762"/>
                  </a:lnTo>
                  <a:lnTo>
                    <a:pt x="1" y="779"/>
                  </a:lnTo>
                  <a:lnTo>
                    <a:pt x="0" y="783"/>
                  </a:lnTo>
                  <a:lnTo>
                    <a:pt x="2" y="785"/>
                  </a:lnTo>
                  <a:lnTo>
                    <a:pt x="6" y="785"/>
                  </a:lnTo>
                  <a:lnTo>
                    <a:pt x="12" y="783"/>
                  </a:lnTo>
                  <a:lnTo>
                    <a:pt x="32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1" name="Freeform 63"/>
            <p:cNvSpPr>
              <a:spLocks/>
            </p:cNvSpPr>
            <p:nvPr/>
          </p:nvSpPr>
          <p:spPr bwMode="auto">
            <a:xfrm>
              <a:off x="3780" y="2371"/>
              <a:ext cx="190" cy="169"/>
            </a:xfrm>
            <a:custGeom>
              <a:avLst/>
              <a:gdLst/>
              <a:ahLst/>
              <a:cxnLst>
                <a:cxn ang="0">
                  <a:pos x="379" y="0"/>
                </a:cxn>
                <a:cxn ang="0">
                  <a:pos x="328" y="57"/>
                </a:cxn>
                <a:cxn ang="0">
                  <a:pos x="280" y="108"/>
                </a:cxn>
                <a:cxn ang="0">
                  <a:pos x="254" y="134"/>
                </a:cxn>
                <a:cxn ang="0">
                  <a:pos x="230" y="158"/>
                </a:cxn>
                <a:cxn ang="0">
                  <a:pos x="175" y="209"/>
                </a:cxn>
                <a:cxn ang="0">
                  <a:pos x="115" y="262"/>
                </a:cxn>
                <a:cxn ang="0">
                  <a:pos x="64" y="306"/>
                </a:cxn>
                <a:cxn ang="0">
                  <a:pos x="39" y="331"/>
                </a:cxn>
                <a:cxn ang="0">
                  <a:pos x="32" y="338"/>
                </a:cxn>
                <a:cxn ang="0">
                  <a:pos x="29" y="339"/>
                </a:cxn>
                <a:cxn ang="0">
                  <a:pos x="26" y="339"/>
                </a:cxn>
                <a:cxn ang="0">
                  <a:pos x="24" y="337"/>
                </a:cxn>
                <a:cxn ang="0">
                  <a:pos x="23" y="333"/>
                </a:cxn>
                <a:cxn ang="0">
                  <a:pos x="22" y="322"/>
                </a:cxn>
                <a:cxn ang="0">
                  <a:pos x="18" y="238"/>
                </a:cxn>
                <a:cxn ang="0">
                  <a:pos x="14" y="178"/>
                </a:cxn>
                <a:cxn ang="0">
                  <a:pos x="9" y="126"/>
                </a:cxn>
                <a:cxn ang="0">
                  <a:pos x="4" y="82"/>
                </a:cxn>
                <a:cxn ang="0">
                  <a:pos x="1" y="42"/>
                </a:cxn>
                <a:cxn ang="0">
                  <a:pos x="0" y="0"/>
                </a:cxn>
                <a:cxn ang="0">
                  <a:pos x="138" y="0"/>
                </a:cxn>
                <a:cxn ang="0">
                  <a:pos x="120" y="48"/>
                </a:cxn>
                <a:cxn ang="0">
                  <a:pos x="106" y="90"/>
                </a:cxn>
                <a:cxn ang="0">
                  <a:pos x="95" y="126"/>
                </a:cxn>
                <a:cxn ang="0">
                  <a:pos x="88" y="151"/>
                </a:cxn>
                <a:cxn ang="0">
                  <a:pos x="86" y="169"/>
                </a:cxn>
                <a:cxn ang="0">
                  <a:pos x="85" y="183"/>
                </a:cxn>
                <a:cxn ang="0">
                  <a:pos x="89" y="177"/>
                </a:cxn>
                <a:cxn ang="0">
                  <a:pos x="101" y="161"/>
                </a:cxn>
                <a:cxn ang="0">
                  <a:pos x="119" y="131"/>
                </a:cxn>
                <a:cxn ang="0">
                  <a:pos x="129" y="109"/>
                </a:cxn>
                <a:cxn ang="0">
                  <a:pos x="140" y="84"/>
                </a:cxn>
                <a:cxn ang="0">
                  <a:pos x="169" y="14"/>
                </a:cxn>
                <a:cxn ang="0">
                  <a:pos x="174" y="0"/>
                </a:cxn>
                <a:cxn ang="0">
                  <a:pos x="379" y="0"/>
                </a:cxn>
              </a:cxnLst>
              <a:rect l="0" t="0" r="r" b="b"/>
              <a:pathLst>
                <a:path w="379" h="339">
                  <a:moveTo>
                    <a:pt x="379" y="0"/>
                  </a:moveTo>
                  <a:lnTo>
                    <a:pt x="328" y="57"/>
                  </a:lnTo>
                  <a:lnTo>
                    <a:pt x="280" y="108"/>
                  </a:lnTo>
                  <a:lnTo>
                    <a:pt x="254" y="134"/>
                  </a:lnTo>
                  <a:lnTo>
                    <a:pt x="230" y="158"/>
                  </a:lnTo>
                  <a:lnTo>
                    <a:pt x="175" y="209"/>
                  </a:lnTo>
                  <a:lnTo>
                    <a:pt x="115" y="262"/>
                  </a:lnTo>
                  <a:lnTo>
                    <a:pt x="64" y="306"/>
                  </a:lnTo>
                  <a:lnTo>
                    <a:pt x="39" y="331"/>
                  </a:lnTo>
                  <a:lnTo>
                    <a:pt x="32" y="338"/>
                  </a:lnTo>
                  <a:lnTo>
                    <a:pt x="29" y="339"/>
                  </a:lnTo>
                  <a:lnTo>
                    <a:pt x="26" y="339"/>
                  </a:lnTo>
                  <a:lnTo>
                    <a:pt x="24" y="337"/>
                  </a:lnTo>
                  <a:lnTo>
                    <a:pt x="23" y="333"/>
                  </a:lnTo>
                  <a:lnTo>
                    <a:pt x="22" y="322"/>
                  </a:lnTo>
                  <a:lnTo>
                    <a:pt x="18" y="238"/>
                  </a:lnTo>
                  <a:lnTo>
                    <a:pt x="14" y="178"/>
                  </a:lnTo>
                  <a:lnTo>
                    <a:pt x="9" y="126"/>
                  </a:lnTo>
                  <a:lnTo>
                    <a:pt x="4" y="82"/>
                  </a:lnTo>
                  <a:lnTo>
                    <a:pt x="1" y="42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20" y="48"/>
                  </a:lnTo>
                  <a:lnTo>
                    <a:pt x="106" y="90"/>
                  </a:lnTo>
                  <a:lnTo>
                    <a:pt x="95" y="126"/>
                  </a:lnTo>
                  <a:lnTo>
                    <a:pt x="88" y="151"/>
                  </a:lnTo>
                  <a:lnTo>
                    <a:pt x="86" y="169"/>
                  </a:lnTo>
                  <a:lnTo>
                    <a:pt x="85" y="183"/>
                  </a:lnTo>
                  <a:lnTo>
                    <a:pt x="89" y="177"/>
                  </a:lnTo>
                  <a:lnTo>
                    <a:pt x="101" y="161"/>
                  </a:lnTo>
                  <a:lnTo>
                    <a:pt x="119" y="131"/>
                  </a:lnTo>
                  <a:lnTo>
                    <a:pt x="129" y="109"/>
                  </a:lnTo>
                  <a:lnTo>
                    <a:pt x="140" y="84"/>
                  </a:lnTo>
                  <a:lnTo>
                    <a:pt x="169" y="14"/>
                  </a:lnTo>
                  <a:lnTo>
                    <a:pt x="174" y="0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3889" y="1445"/>
              <a:ext cx="122" cy="316"/>
            </a:xfrm>
            <a:custGeom>
              <a:avLst/>
              <a:gdLst/>
              <a:ahLst/>
              <a:cxnLst>
                <a:cxn ang="0">
                  <a:pos x="245" y="631"/>
                </a:cxn>
                <a:cxn ang="0">
                  <a:pos x="245" y="610"/>
                </a:cxn>
                <a:cxn ang="0">
                  <a:pos x="244" y="585"/>
                </a:cxn>
                <a:cxn ang="0">
                  <a:pos x="241" y="550"/>
                </a:cxn>
                <a:cxn ang="0">
                  <a:pos x="236" y="509"/>
                </a:cxn>
                <a:cxn ang="0">
                  <a:pos x="228" y="461"/>
                </a:cxn>
                <a:cxn ang="0">
                  <a:pos x="218" y="409"/>
                </a:cxn>
                <a:cxn ang="0">
                  <a:pos x="201" y="352"/>
                </a:cxn>
                <a:cxn ang="0">
                  <a:pos x="183" y="298"/>
                </a:cxn>
                <a:cxn ang="0">
                  <a:pos x="163" y="248"/>
                </a:cxn>
                <a:cxn ang="0">
                  <a:pos x="144" y="201"/>
                </a:cxn>
                <a:cxn ang="0">
                  <a:pos x="123" y="158"/>
                </a:cxn>
                <a:cxn ang="0">
                  <a:pos x="99" y="118"/>
                </a:cxn>
                <a:cxn ang="0">
                  <a:pos x="75" y="80"/>
                </a:cxn>
                <a:cxn ang="0">
                  <a:pos x="48" y="44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3" y="15"/>
                </a:cxn>
                <a:cxn ang="0">
                  <a:pos x="13" y="45"/>
                </a:cxn>
                <a:cxn ang="0">
                  <a:pos x="23" y="71"/>
                </a:cxn>
                <a:cxn ang="0">
                  <a:pos x="32" y="106"/>
                </a:cxn>
                <a:cxn ang="0">
                  <a:pos x="41" y="148"/>
                </a:cxn>
                <a:cxn ang="0">
                  <a:pos x="48" y="201"/>
                </a:cxn>
                <a:cxn ang="0">
                  <a:pos x="51" y="230"/>
                </a:cxn>
                <a:cxn ang="0">
                  <a:pos x="53" y="262"/>
                </a:cxn>
                <a:cxn ang="0">
                  <a:pos x="55" y="297"/>
                </a:cxn>
                <a:cxn ang="0">
                  <a:pos x="56" y="334"/>
                </a:cxn>
                <a:cxn ang="0">
                  <a:pos x="54" y="438"/>
                </a:cxn>
                <a:cxn ang="0">
                  <a:pos x="51" y="482"/>
                </a:cxn>
                <a:cxn ang="0">
                  <a:pos x="49" y="525"/>
                </a:cxn>
                <a:cxn ang="0">
                  <a:pos x="48" y="567"/>
                </a:cxn>
                <a:cxn ang="0">
                  <a:pos x="48" y="631"/>
                </a:cxn>
                <a:cxn ang="0">
                  <a:pos x="245" y="631"/>
                </a:cxn>
              </a:cxnLst>
              <a:rect l="0" t="0" r="r" b="b"/>
              <a:pathLst>
                <a:path w="245" h="631">
                  <a:moveTo>
                    <a:pt x="245" y="631"/>
                  </a:moveTo>
                  <a:lnTo>
                    <a:pt x="245" y="610"/>
                  </a:lnTo>
                  <a:lnTo>
                    <a:pt x="244" y="585"/>
                  </a:lnTo>
                  <a:lnTo>
                    <a:pt x="241" y="550"/>
                  </a:lnTo>
                  <a:lnTo>
                    <a:pt x="236" y="509"/>
                  </a:lnTo>
                  <a:lnTo>
                    <a:pt x="228" y="461"/>
                  </a:lnTo>
                  <a:lnTo>
                    <a:pt x="218" y="409"/>
                  </a:lnTo>
                  <a:lnTo>
                    <a:pt x="201" y="352"/>
                  </a:lnTo>
                  <a:lnTo>
                    <a:pt x="183" y="298"/>
                  </a:lnTo>
                  <a:lnTo>
                    <a:pt x="163" y="248"/>
                  </a:lnTo>
                  <a:lnTo>
                    <a:pt x="144" y="201"/>
                  </a:lnTo>
                  <a:lnTo>
                    <a:pt x="123" y="158"/>
                  </a:lnTo>
                  <a:lnTo>
                    <a:pt x="99" y="118"/>
                  </a:lnTo>
                  <a:lnTo>
                    <a:pt x="75" y="80"/>
                  </a:lnTo>
                  <a:lnTo>
                    <a:pt x="48" y="44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15"/>
                  </a:lnTo>
                  <a:lnTo>
                    <a:pt x="13" y="45"/>
                  </a:lnTo>
                  <a:lnTo>
                    <a:pt x="23" y="71"/>
                  </a:lnTo>
                  <a:lnTo>
                    <a:pt x="32" y="106"/>
                  </a:lnTo>
                  <a:lnTo>
                    <a:pt x="41" y="148"/>
                  </a:lnTo>
                  <a:lnTo>
                    <a:pt x="48" y="201"/>
                  </a:lnTo>
                  <a:lnTo>
                    <a:pt x="51" y="230"/>
                  </a:lnTo>
                  <a:lnTo>
                    <a:pt x="53" y="262"/>
                  </a:lnTo>
                  <a:lnTo>
                    <a:pt x="55" y="297"/>
                  </a:lnTo>
                  <a:lnTo>
                    <a:pt x="56" y="334"/>
                  </a:lnTo>
                  <a:lnTo>
                    <a:pt x="54" y="438"/>
                  </a:lnTo>
                  <a:lnTo>
                    <a:pt x="51" y="482"/>
                  </a:lnTo>
                  <a:lnTo>
                    <a:pt x="49" y="525"/>
                  </a:lnTo>
                  <a:lnTo>
                    <a:pt x="48" y="567"/>
                  </a:lnTo>
                  <a:lnTo>
                    <a:pt x="48" y="631"/>
                  </a:lnTo>
                  <a:lnTo>
                    <a:pt x="245" y="6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3" name="Freeform 65"/>
            <p:cNvSpPr>
              <a:spLocks/>
            </p:cNvSpPr>
            <p:nvPr/>
          </p:nvSpPr>
          <p:spPr bwMode="auto">
            <a:xfrm>
              <a:off x="3699" y="1577"/>
              <a:ext cx="183" cy="184"/>
            </a:xfrm>
            <a:custGeom>
              <a:avLst/>
              <a:gdLst/>
              <a:ahLst/>
              <a:cxnLst>
                <a:cxn ang="0">
                  <a:pos x="364" y="369"/>
                </a:cxn>
                <a:cxn ang="0">
                  <a:pos x="297" y="306"/>
                </a:cxn>
                <a:cxn ang="0">
                  <a:pos x="228" y="240"/>
                </a:cxn>
                <a:cxn ang="0">
                  <a:pos x="188" y="201"/>
                </a:cxn>
                <a:cxn ang="0">
                  <a:pos x="149" y="161"/>
                </a:cxn>
                <a:cxn ang="0">
                  <a:pos x="86" y="94"/>
                </a:cxn>
                <a:cxn ang="0">
                  <a:pos x="50" y="52"/>
                </a:cxn>
                <a:cxn ang="0">
                  <a:pos x="30" y="28"/>
                </a:cxn>
                <a:cxn ang="0">
                  <a:pos x="20" y="14"/>
                </a:cxn>
                <a:cxn ang="0">
                  <a:pos x="16" y="8"/>
                </a:cxn>
                <a:cxn ang="0">
                  <a:pos x="13" y="3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10"/>
                </a:cxn>
                <a:cxn ang="0">
                  <a:pos x="2" y="19"/>
                </a:cxn>
                <a:cxn ang="0">
                  <a:pos x="16" y="64"/>
                </a:cxn>
                <a:cxn ang="0">
                  <a:pos x="45" y="151"/>
                </a:cxn>
                <a:cxn ang="0">
                  <a:pos x="66" y="204"/>
                </a:cxn>
                <a:cxn ang="0">
                  <a:pos x="88" y="259"/>
                </a:cxn>
                <a:cxn ang="0">
                  <a:pos x="114" y="316"/>
                </a:cxn>
                <a:cxn ang="0">
                  <a:pos x="142" y="369"/>
                </a:cxn>
                <a:cxn ang="0">
                  <a:pos x="364" y="369"/>
                </a:cxn>
              </a:cxnLst>
              <a:rect l="0" t="0" r="r" b="b"/>
              <a:pathLst>
                <a:path w="364" h="369">
                  <a:moveTo>
                    <a:pt x="364" y="369"/>
                  </a:moveTo>
                  <a:lnTo>
                    <a:pt x="297" y="306"/>
                  </a:lnTo>
                  <a:lnTo>
                    <a:pt x="228" y="240"/>
                  </a:lnTo>
                  <a:lnTo>
                    <a:pt x="188" y="201"/>
                  </a:lnTo>
                  <a:lnTo>
                    <a:pt x="149" y="161"/>
                  </a:lnTo>
                  <a:lnTo>
                    <a:pt x="86" y="94"/>
                  </a:lnTo>
                  <a:lnTo>
                    <a:pt x="50" y="52"/>
                  </a:lnTo>
                  <a:lnTo>
                    <a:pt x="30" y="28"/>
                  </a:lnTo>
                  <a:lnTo>
                    <a:pt x="20" y="14"/>
                  </a:lnTo>
                  <a:lnTo>
                    <a:pt x="16" y="8"/>
                  </a:lnTo>
                  <a:lnTo>
                    <a:pt x="13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16" y="64"/>
                  </a:lnTo>
                  <a:lnTo>
                    <a:pt x="45" y="151"/>
                  </a:lnTo>
                  <a:lnTo>
                    <a:pt x="66" y="204"/>
                  </a:lnTo>
                  <a:lnTo>
                    <a:pt x="88" y="259"/>
                  </a:lnTo>
                  <a:lnTo>
                    <a:pt x="114" y="316"/>
                  </a:lnTo>
                  <a:lnTo>
                    <a:pt x="142" y="369"/>
                  </a:lnTo>
                  <a:lnTo>
                    <a:pt x="364" y="3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3589" y="1274"/>
              <a:ext cx="292" cy="435"/>
            </a:xfrm>
            <a:custGeom>
              <a:avLst/>
              <a:gdLst/>
              <a:ahLst/>
              <a:cxnLst>
                <a:cxn ang="0">
                  <a:pos x="583" y="475"/>
                </a:cxn>
                <a:cxn ang="0">
                  <a:pos x="573" y="394"/>
                </a:cxn>
                <a:cxn ang="0">
                  <a:pos x="559" y="338"/>
                </a:cxn>
                <a:cxn ang="0">
                  <a:pos x="542" y="283"/>
                </a:cxn>
                <a:cxn ang="0">
                  <a:pos x="517" y="229"/>
                </a:cxn>
                <a:cxn ang="0">
                  <a:pos x="484" y="179"/>
                </a:cxn>
                <a:cxn ang="0">
                  <a:pos x="444" y="131"/>
                </a:cxn>
                <a:cxn ang="0">
                  <a:pos x="361" y="54"/>
                </a:cxn>
                <a:cxn ang="0">
                  <a:pos x="307" y="3"/>
                </a:cxn>
                <a:cxn ang="0">
                  <a:pos x="298" y="0"/>
                </a:cxn>
                <a:cxn ang="0">
                  <a:pos x="295" y="6"/>
                </a:cxn>
                <a:cxn ang="0">
                  <a:pos x="302" y="23"/>
                </a:cxn>
                <a:cxn ang="0">
                  <a:pos x="330" y="79"/>
                </a:cxn>
                <a:cxn ang="0">
                  <a:pos x="356" y="140"/>
                </a:cxn>
                <a:cxn ang="0">
                  <a:pos x="382" y="224"/>
                </a:cxn>
                <a:cxn ang="0">
                  <a:pos x="419" y="383"/>
                </a:cxn>
                <a:cxn ang="0">
                  <a:pos x="466" y="567"/>
                </a:cxn>
                <a:cxn ang="0">
                  <a:pos x="444" y="556"/>
                </a:cxn>
                <a:cxn ang="0">
                  <a:pos x="402" y="491"/>
                </a:cxn>
                <a:cxn ang="0">
                  <a:pos x="377" y="464"/>
                </a:cxn>
                <a:cxn ang="0">
                  <a:pos x="348" y="437"/>
                </a:cxn>
                <a:cxn ang="0">
                  <a:pos x="259" y="377"/>
                </a:cxn>
                <a:cxn ang="0">
                  <a:pos x="162" y="312"/>
                </a:cxn>
                <a:cxn ang="0">
                  <a:pos x="90" y="254"/>
                </a:cxn>
                <a:cxn ang="0">
                  <a:pos x="44" y="207"/>
                </a:cxn>
                <a:cxn ang="0">
                  <a:pos x="21" y="175"/>
                </a:cxn>
                <a:cxn ang="0">
                  <a:pos x="9" y="160"/>
                </a:cxn>
                <a:cxn ang="0">
                  <a:pos x="2" y="157"/>
                </a:cxn>
                <a:cxn ang="0">
                  <a:pos x="0" y="165"/>
                </a:cxn>
                <a:cxn ang="0">
                  <a:pos x="4" y="181"/>
                </a:cxn>
                <a:cxn ang="0">
                  <a:pos x="19" y="225"/>
                </a:cxn>
                <a:cxn ang="0">
                  <a:pos x="57" y="308"/>
                </a:cxn>
                <a:cxn ang="0">
                  <a:pos x="100" y="382"/>
                </a:cxn>
                <a:cxn ang="0">
                  <a:pos x="138" y="434"/>
                </a:cxn>
                <a:cxn ang="0">
                  <a:pos x="183" y="484"/>
                </a:cxn>
                <a:cxn ang="0">
                  <a:pos x="259" y="554"/>
                </a:cxn>
                <a:cxn ang="0">
                  <a:pos x="362" y="642"/>
                </a:cxn>
                <a:cxn ang="0">
                  <a:pos x="453" y="727"/>
                </a:cxn>
                <a:cxn ang="0">
                  <a:pos x="492" y="768"/>
                </a:cxn>
                <a:cxn ang="0">
                  <a:pos x="524" y="809"/>
                </a:cxn>
                <a:cxn ang="0">
                  <a:pos x="549" y="851"/>
                </a:cxn>
                <a:cxn ang="0">
                  <a:pos x="560" y="868"/>
                </a:cxn>
                <a:cxn ang="0">
                  <a:pos x="567" y="870"/>
                </a:cxn>
                <a:cxn ang="0">
                  <a:pos x="572" y="858"/>
                </a:cxn>
                <a:cxn ang="0">
                  <a:pos x="579" y="727"/>
                </a:cxn>
                <a:cxn ang="0">
                  <a:pos x="584" y="582"/>
                </a:cxn>
              </a:cxnLst>
              <a:rect l="0" t="0" r="r" b="b"/>
              <a:pathLst>
                <a:path w="584" h="870">
                  <a:moveTo>
                    <a:pt x="584" y="526"/>
                  </a:moveTo>
                  <a:lnTo>
                    <a:pt x="583" y="475"/>
                  </a:lnTo>
                  <a:lnTo>
                    <a:pt x="578" y="422"/>
                  </a:lnTo>
                  <a:lnTo>
                    <a:pt x="573" y="394"/>
                  </a:lnTo>
                  <a:lnTo>
                    <a:pt x="567" y="365"/>
                  </a:lnTo>
                  <a:lnTo>
                    <a:pt x="559" y="338"/>
                  </a:lnTo>
                  <a:lnTo>
                    <a:pt x="552" y="311"/>
                  </a:lnTo>
                  <a:lnTo>
                    <a:pt x="542" y="283"/>
                  </a:lnTo>
                  <a:lnTo>
                    <a:pt x="530" y="256"/>
                  </a:lnTo>
                  <a:lnTo>
                    <a:pt x="517" y="229"/>
                  </a:lnTo>
                  <a:lnTo>
                    <a:pt x="502" y="204"/>
                  </a:lnTo>
                  <a:lnTo>
                    <a:pt x="484" y="179"/>
                  </a:lnTo>
                  <a:lnTo>
                    <a:pt x="466" y="154"/>
                  </a:lnTo>
                  <a:lnTo>
                    <a:pt x="444" y="131"/>
                  </a:lnTo>
                  <a:lnTo>
                    <a:pt x="421" y="108"/>
                  </a:lnTo>
                  <a:lnTo>
                    <a:pt x="361" y="54"/>
                  </a:lnTo>
                  <a:lnTo>
                    <a:pt x="322" y="16"/>
                  </a:lnTo>
                  <a:lnTo>
                    <a:pt x="307" y="3"/>
                  </a:lnTo>
                  <a:lnTo>
                    <a:pt x="301" y="1"/>
                  </a:lnTo>
                  <a:lnTo>
                    <a:pt x="298" y="0"/>
                  </a:lnTo>
                  <a:lnTo>
                    <a:pt x="295" y="2"/>
                  </a:lnTo>
                  <a:lnTo>
                    <a:pt x="295" y="6"/>
                  </a:lnTo>
                  <a:lnTo>
                    <a:pt x="298" y="14"/>
                  </a:lnTo>
                  <a:lnTo>
                    <a:pt x="302" y="23"/>
                  </a:lnTo>
                  <a:lnTo>
                    <a:pt x="319" y="56"/>
                  </a:lnTo>
                  <a:lnTo>
                    <a:pt x="330" y="79"/>
                  </a:lnTo>
                  <a:lnTo>
                    <a:pt x="343" y="107"/>
                  </a:lnTo>
                  <a:lnTo>
                    <a:pt x="356" y="140"/>
                  </a:lnTo>
                  <a:lnTo>
                    <a:pt x="369" y="179"/>
                  </a:lnTo>
                  <a:lnTo>
                    <a:pt x="382" y="224"/>
                  </a:lnTo>
                  <a:lnTo>
                    <a:pt x="394" y="276"/>
                  </a:lnTo>
                  <a:lnTo>
                    <a:pt x="419" y="383"/>
                  </a:lnTo>
                  <a:lnTo>
                    <a:pt x="442" y="479"/>
                  </a:lnTo>
                  <a:lnTo>
                    <a:pt x="466" y="567"/>
                  </a:lnTo>
                  <a:lnTo>
                    <a:pt x="493" y="649"/>
                  </a:lnTo>
                  <a:lnTo>
                    <a:pt x="444" y="556"/>
                  </a:lnTo>
                  <a:lnTo>
                    <a:pt x="424" y="522"/>
                  </a:lnTo>
                  <a:lnTo>
                    <a:pt x="402" y="491"/>
                  </a:lnTo>
                  <a:lnTo>
                    <a:pt x="390" y="477"/>
                  </a:lnTo>
                  <a:lnTo>
                    <a:pt x="377" y="464"/>
                  </a:lnTo>
                  <a:lnTo>
                    <a:pt x="363" y="451"/>
                  </a:lnTo>
                  <a:lnTo>
                    <a:pt x="348" y="437"/>
                  </a:lnTo>
                  <a:lnTo>
                    <a:pt x="309" y="409"/>
                  </a:lnTo>
                  <a:lnTo>
                    <a:pt x="259" y="377"/>
                  </a:lnTo>
                  <a:lnTo>
                    <a:pt x="206" y="344"/>
                  </a:lnTo>
                  <a:lnTo>
                    <a:pt x="162" y="312"/>
                  </a:lnTo>
                  <a:lnTo>
                    <a:pt x="122" y="282"/>
                  </a:lnTo>
                  <a:lnTo>
                    <a:pt x="90" y="254"/>
                  </a:lnTo>
                  <a:lnTo>
                    <a:pt x="64" y="229"/>
                  </a:lnTo>
                  <a:lnTo>
                    <a:pt x="44" y="207"/>
                  </a:lnTo>
                  <a:lnTo>
                    <a:pt x="30" y="188"/>
                  </a:lnTo>
                  <a:lnTo>
                    <a:pt x="21" y="175"/>
                  </a:lnTo>
                  <a:lnTo>
                    <a:pt x="14" y="166"/>
                  </a:lnTo>
                  <a:lnTo>
                    <a:pt x="9" y="160"/>
                  </a:lnTo>
                  <a:lnTo>
                    <a:pt x="5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5"/>
                  </a:lnTo>
                  <a:lnTo>
                    <a:pt x="0" y="171"/>
                  </a:lnTo>
                  <a:lnTo>
                    <a:pt x="4" y="181"/>
                  </a:lnTo>
                  <a:lnTo>
                    <a:pt x="9" y="197"/>
                  </a:lnTo>
                  <a:lnTo>
                    <a:pt x="19" y="225"/>
                  </a:lnTo>
                  <a:lnTo>
                    <a:pt x="35" y="263"/>
                  </a:lnTo>
                  <a:lnTo>
                    <a:pt x="57" y="308"/>
                  </a:lnTo>
                  <a:lnTo>
                    <a:pt x="84" y="357"/>
                  </a:lnTo>
                  <a:lnTo>
                    <a:pt x="100" y="382"/>
                  </a:lnTo>
                  <a:lnTo>
                    <a:pt x="119" y="408"/>
                  </a:lnTo>
                  <a:lnTo>
                    <a:pt x="138" y="434"/>
                  </a:lnTo>
                  <a:lnTo>
                    <a:pt x="159" y="459"/>
                  </a:lnTo>
                  <a:lnTo>
                    <a:pt x="183" y="484"/>
                  </a:lnTo>
                  <a:lnTo>
                    <a:pt x="208" y="509"/>
                  </a:lnTo>
                  <a:lnTo>
                    <a:pt x="259" y="554"/>
                  </a:lnTo>
                  <a:lnTo>
                    <a:pt x="311" y="599"/>
                  </a:lnTo>
                  <a:lnTo>
                    <a:pt x="362" y="642"/>
                  </a:lnTo>
                  <a:lnTo>
                    <a:pt x="408" y="684"/>
                  </a:lnTo>
                  <a:lnTo>
                    <a:pt x="453" y="727"/>
                  </a:lnTo>
                  <a:lnTo>
                    <a:pt x="473" y="747"/>
                  </a:lnTo>
                  <a:lnTo>
                    <a:pt x="492" y="768"/>
                  </a:lnTo>
                  <a:lnTo>
                    <a:pt x="509" y="788"/>
                  </a:lnTo>
                  <a:lnTo>
                    <a:pt x="524" y="809"/>
                  </a:lnTo>
                  <a:lnTo>
                    <a:pt x="538" y="830"/>
                  </a:lnTo>
                  <a:lnTo>
                    <a:pt x="549" y="851"/>
                  </a:lnTo>
                  <a:lnTo>
                    <a:pt x="557" y="864"/>
                  </a:lnTo>
                  <a:lnTo>
                    <a:pt x="560" y="868"/>
                  </a:lnTo>
                  <a:lnTo>
                    <a:pt x="565" y="870"/>
                  </a:lnTo>
                  <a:lnTo>
                    <a:pt x="567" y="870"/>
                  </a:lnTo>
                  <a:lnTo>
                    <a:pt x="570" y="867"/>
                  </a:lnTo>
                  <a:lnTo>
                    <a:pt x="572" y="858"/>
                  </a:lnTo>
                  <a:lnTo>
                    <a:pt x="573" y="845"/>
                  </a:lnTo>
                  <a:lnTo>
                    <a:pt x="579" y="727"/>
                  </a:lnTo>
                  <a:lnTo>
                    <a:pt x="583" y="635"/>
                  </a:lnTo>
                  <a:lnTo>
                    <a:pt x="584" y="582"/>
                  </a:lnTo>
                  <a:lnTo>
                    <a:pt x="584" y="5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5" name="Freeform 67"/>
            <p:cNvSpPr>
              <a:spLocks/>
            </p:cNvSpPr>
            <p:nvPr/>
          </p:nvSpPr>
          <p:spPr bwMode="auto">
            <a:xfrm>
              <a:off x="3515" y="1186"/>
              <a:ext cx="258" cy="265"/>
            </a:xfrm>
            <a:custGeom>
              <a:avLst/>
              <a:gdLst/>
              <a:ahLst/>
              <a:cxnLst>
                <a:cxn ang="0">
                  <a:pos x="513" y="503"/>
                </a:cxn>
                <a:cxn ang="0">
                  <a:pos x="500" y="457"/>
                </a:cxn>
                <a:cxn ang="0">
                  <a:pos x="487" y="420"/>
                </a:cxn>
                <a:cxn ang="0">
                  <a:pos x="471" y="376"/>
                </a:cxn>
                <a:cxn ang="0">
                  <a:pos x="448" y="330"/>
                </a:cxn>
                <a:cxn ang="0">
                  <a:pos x="435" y="306"/>
                </a:cxn>
                <a:cxn ang="0">
                  <a:pos x="420" y="282"/>
                </a:cxn>
                <a:cxn ang="0">
                  <a:pos x="402" y="258"/>
                </a:cxn>
                <a:cxn ang="0">
                  <a:pos x="385" y="236"/>
                </a:cxn>
                <a:cxn ang="0">
                  <a:pos x="363" y="215"/>
                </a:cxn>
                <a:cxn ang="0">
                  <a:pos x="341" y="193"/>
                </a:cxn>
                <a:cxn ang="0">
                  <a:pos x="319" y="174"/>
                </a:cxn>
                <a:cxn ang="0">
                  <a:pos x="295" y="156"/>
                </a:cxn>
                <a:cxn ang="0">
                  <a:pos x="246" y="121"/>
                </a:cxn>
                <a:cxn ang="0">
                  <a:pos x="198" y="93"/>
                </a:cxn>
                <a:cxn ang="0">
                  <a:pos x="153" y="68"/>
                </a:cxn>
                <a:cxn ang="0">
                  <a:pos x="111" y="46"/>
                </a:cxn>
                <a:cxn ang="0">
                  <a:pos x="76" y="29"/>
                </a:cxn>
                <a:cxn ang="0">
                  <a:pos x="30" y="8"/>
                </a:cxn>
                <a:cxn ang="0">
                  <a:pos x="18" y="3"/>
                </a:cxn>
                <a:cxn ang="0">
                  <a:pos x="9" y="1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7" y="16"/>
                </a:cxn>
                <a:cxn ang="0">
                  <a:pos x="14" y="22"/>
                </a:cxn>
                <a:cxn ang="0">
                  <a:pos x="41" y="52"/>
                </a:cxn>
                <a:cxn ang="0">
                  <a:pos x="83" y="104"/>
                </a:cxn>
                <a:cxn ang="0">
                  <a:pos x="107" y="136"/>
                </a:cxn>
                <a:cxn ang="0">
                  <a:pos x="133" y="171"/>
                </a:cxn>
                <a:cxn ang="0">
                  <a:pos x="159" y="208"/>
                </a:cxn>
                <a:cxn ang="0">
                  <a:pos x="184" y="247"/>
                </a:cxn>
                <a:cxn ang="0">
                  <a:pos x="208" y="283"/>
                </a:cxn>
                <a:cxn ang="0">
                  <a:pos x="231" y="316"/>
                </a:cxn>
                <a:cxn ang="0">
                  <a:pos x="251" y="342"/>
                </a:cxn>
                <a:cxn ang="0">
                  <a:pos x="272" y="365"/>
                </a:cxn>
                <a:cxn ang="0">
                  <a:pos x="294" y="384"/>
                </a:cxn>
                <a:cxn ang="0">
                  <a:pos x="315" y="401"/>
                </a:cxn>
                <a:cxn ang="0">
                  <a:pos x="338" y="415"/>
                </a:cxn>
                <a:cxn ang="0">
                  <a:pos x="363" y="430"/>
                </a:cxn>
                <a:cxn ang="0">
                  <a:pos x="412" y="454"/>
                </a:cxn>
                <a:cxn ang="0">
                  <a:pos x="451" y="478"/>
                </a:cxn>
                <a:cxn ang="0">
                  <a:pos x="479" y="500"/>
                </a:cxn>
                <a:cxn ang="0">
                  <a:pos x="489" y="509"/>
                </a:cxn>
                <a:cxn ang="0">
                  <a:pos x="497" y="517"/>
                </a:cxn>
                <a:cxn ang="0">
                  <a:pos x="502" y="524"/>
                </a:cxn>
                <a:cxn ang="0">
                  <a:pos x="506" y="528"/>
                </a:cxn>
                <a:cxn ang="0">
                  <a:pos x="511" y="530"/>
                </a:cxn>
                <a:cxn ang="0">
                  <a:pos x="514" y="529"/>
                </a:cxn>
                <a:cxn ang="0">
                  <a:pos x="515" y="526"/>
                </a:cxn>
                <a:cxn ang="0">
                  <a:pos x="516" y="521"/>
                </a:cxn>
                <a:cxn ang="0">
                  <a:pos x="515" y="513"/>
                </a:cxn>
                <a:cxn ang="0">
                  <a:pos x="513" y="503"/>
                </a:cxn>
              </a:cxnLst>
              <a:rect l="0" t="0" r="r" b="b"/>
              <a:pathLst>
                <a:path w="516" h="530">
                  <a:moveTo>
                    <a:pt x="513" y="503"/>
                  </a:moveTo>
                  <a:lnTo>
                    <a:pt x="500" y="457"/>
                  </a:lnTo>
                  <a:lnTo>
                    <a:pt x="487" y="420"/>
                  </a:lnTo>
                  <a:lnTo>
                    <a:pt x="471" y="376"/>
                  </a:lnTo>
                  <a:lnTo>
                    <a:pt x="448" y="330"/>
                  </a:lnTo>
                  <a:lnTo>
                    <a:pt x="435" y="306"/>
                  </a:lnTo>
                  <a:lnTo>
                    <a:pt x="420" y="282"/>
                  </a:lnTo>
                  <a:lnTo>
                    <a:pt x="402" y="258"/>
                  </a:lnTo>
                  <a:lnTo>
                    <a:pt x="385" y="236"/>
                  </a:lnTo>
                  <a:lnTo>
                    <a:pt x="363" y="215"/>
                  </a:lnTo>
                  <a:lnTo>
                    <a:pt x="341" y="193"/>
                  </a:lnTo>
                  <a:lnTo>
                    <a:pt x="319" y="174"/>
                  </a:lnTo>
                  <a:lnTo>
                    <a:pt x="295" y="156"/>
                  </a:lnTo>
                  <a:lnTo>
                    <a:pt x="246" y="121"/>
                  </a:lnTo>
                  <a:lnTo>
                    <a:pt x="198" y="93"/>
                  </a:lnTo>
                  <a:lnTo>
                    <a:pt x="153" y="68"/>
                  </a:lnTo>
                  <a:lnTo>
                    <a:pt x="111" y="46"/>
                  </a:lnTo>
                  <a:lnTo>
                    <a:pt x="76" y="29"/>
                  </a:lnTo>
                  <a:lnTo>
                    <a:pt x="30" y="8"/>
                  </a:lnTo>
                  <a:lnTo>
                    <a:pt x="18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7" y="16"/>
                  </a:lnTo>
                  <a:lnTo>
                    <a:pt x="14" y="22"/>
                  </a:lnTo>
                  <a:lnTo>
                    <a:pt x="41" y="52"/>
                  </a:lnTo>
                  <a:lnTo>
                    <a:pt x="83" y="104"/>
                  </a:lnTo>
                  <a:lnTo>
                    <a:pt x="107" y="136"/>
                  </a:lnTo>
                  <a:lnTo>
                    <a:pt x="133" y="171"/>
                  </a:lnTo>
                  <a:lnTo>
                    <a:pt x="159" y="208"/>
                  </a:lnTo>
                  <a:lnTo>
                    <a:pt x="184" y="247"/>
                  </a:lnTo>
                  <a:lnTo>
                    <a:pt x="208" y="283"/>
                  </a:lnTo>
                  <a:lnTo>
                    <a:pt x="231" y="316"/>
                  </a:lnTo>
                  <a:lnTo>
                    <a:pt x="251" y="342"/>
                  </a:lnTo>
                  <a:lnTo>
                    <a:pt x="272" y="365"/>
                  </a:lnTo>
                  <a:lnTo>
                    <a:pt x="294" y="384"/>
                  </a:lnTo>
                  <a:lnTo>
                    <a:pt x="315" y="401"/>
                  </a:lnTo>
                  <a:lnTo>
                    <a:pt x="338" y="415"/>
                  </a:lnTo>
                  <a:lnTo>
                    <a:pt x="363" y="430"/>
                  </a:lnTo>
                  <a:lnTo>
                    <a:pt x="412" y="454"/>
                  </a:lnTo>
                  <a:lnTo>
                    <a:pt x="451" y="478"/>
                  </a:lnTo>
                  <a:lnTo>
                    <a:pt x="479" y="500"/>
                  </a:lnTo>
                  <a:lnTo>
                    <a:pt x="489" y="509"/>
                  </a:lnTo>
                  <a:lnTo>
                    <a:pt x="497" y="517"/>
                  </a:lnTo>
                  <a:lnTo>
                    <a:pt x="502" y="524"/>
                  </a:lnTo>
                  <a:lnTo>
                    <a:pt x="506" y="528"/>
                  </a:lnTo>
                  <a:lnTo>
                    <a:pt x="511" y="530"/>
                  </a:lnTo>
                  <a:lnTo>
                    <a:pt x="514" y="529"/>
                  </a:lnTo>
                  <a:lnTo>
                    <a:pt x="515" y="526"/>
                  </a:lnTo>
                  <a:lnTo>
                    <a:pt x="516" y="521"/>
                  </a:lnTo>
                  <a:lnTo>
                    <a:pt x="515" y="513"/>
                  </a:lnTo>
                  <a:lnTo>
                    <a:pt x="51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6" name="Freeform 68"/>
            <p:cNvSpPr>
              <a:spLocks/>
            </p:cNvSpPr>
            <p:nvPr/>
          </p:nvSpPr>
          <p:spPr bwMode="auto">
            <a:xfrm>
              <a:off x="2193" y="2065"/>
              <a:ext cx="437" cy="390"/>
            </a:xfrm>
            <a:custGeom>
              <a:avLst/>
              <a:gdLst/>
              <a:ahLst/>
              <a:cxnLst>
                <a:cxn ang="0">
                  <a:pos x="570" y="45"/>
                </a:cxn>
                <a:cxn ang="0">
                  <a:pos x="610" y="54"/>
                </a:cxn>
                <a:cxn ang="0">
                  <a:pos x="628" y="70"/>
                </a:cxn>
                <a:cxn ang="0">
                  <a:pos x="676" y="146"/>
                </a:cxn>
                <a:cxn ang="0">
                  <a:pos x="695" y="189"/>
                </a:cxn>
                <a:cxn ang="0">
                  <a:pos x="700" y="247"/>
                </a:cxn>
                <a:cxn ang="0">
                  <a:pos x="690" y="263"/>
                </a:cxn>
                <a:cxn ang="0">
                  <a:pos x="699" y="288"/>
                </a:cxn>
                <a:cxn ang="0">
                  <a:pos x="724" y="325"/>
                </a:cxn>
                <a:cxn ang="0">
                  <a:pos x="731" y="352"/>
                </a:cxn>
                <a:cxn ang="0">
                  <a:pos x="730" y="477"/>
                </a:cxn>
                <a:cxn ang="0">
                  <a:pos x="720" y="497"/>
                </a:cxn>
                <a:cxn ang="0">
                  <a:pos x="773" y="533"/>
                </a:cxn>
                <a:cxn ang="0">
                  <a:pos x="787" y="547"/>
                </a:cxn>
                <a:cxn ang="0">
                  <a:pos x="821" y="571"/>
                </a:cxn>
                <a:cxn ang="0">
                  <a:pos x="860" y="658"/>
                </a:cxn>
                <a:cxn ang="0">
                  <a:pos x="864" y="704"/>
                </a:cxn>
                <a:cxn ang="0">
                  <a:pos x="872" y="711"/>
                </a:cxn>
                <a:cxn ang="0">
                  <a:pos x="837" y="746"/>
                </a:cxn>
                <a:cxn ang="0">
                  <a:pos x="771" y="751"/>
                </a:cxn>
                <a:cxn ang="0">
                  <a:pos x="730" y="768"/>
                </a:cxn>
                <a:cxn ang="0">
                  <a:pos x="689" y="780"/>
                </a:cxn>
                <a:cxn ang="0">
                  <a:pos x="634" y="762"/>
                </a:cxn>
                <a:cxn ang="0">
                  <a:pos x="595" y="720"/>
                </a:cxn>
                <a:cxn ang="0">
                  <a:pos x="552" y="697"/>
                </a:cxn>
                <a:cxn ang="0">
                  <a:pos x="549" y="697"/>
                </a:cxn>
                <a:cxn ang="0">
                  <a:pos x="540" y="705"/>
                </a:cxn>
                <a:cxn ang="0">
                  <a:pos x="496" y="705"/>
                </a:cxn>
                <a:cxn ang="0">
                  <a:pos x="473" y="712"/>
                </a:cxn>
                <a:cxn ang="0">
                  <a:pos x="469" y="719"/>
                </a:cxn>
                <a:cxn ang="0">
                  <a:pos x="355" y="631"/>
                </a:cxn>
                <a:cxn ang="0">
                  <a:pos x="345" y="587"/>
                </a:cxn>
                <a:cxn ang="0">
                  <a:pos x="253" y="534"/>
                </a:cxn>
                <a:cxn ang="0">
                  <a:pos x="217" y="502"/>
                </a:cxn>
                <a:cxn ang="0">
                  <a:pos x="178" y="490"/>
                </a:cxn>
                <a:cxn ang="0">
                  <a:pos x="154" y="454"/>
                </a:cxn>
                <a:cxn ang="0">
                  <a:pos x="106" y="452"/>
                </a:cxn>
                <a:cxn ang="0">
                  <a:pos x="41" y="414"/>
                </a:cxn>
                <a:cxn ang="0">
                  <a:pos x="37" y="400"/>
                </a:cxn>
                <a:cxn ang="0">
                  <a:pos x="10" y="389"/>
                </a:cxn>
                <a:cxn ang="0">
                  <a:pos x="2" y="298"/>
                </a:cxn>
                <a:cxn ang="0">
                  <a:pos x="45" y="275"/>
                </a:cxn>
                <a:cxn ang="0">
                  <a:pos x="82" y="265"/>
                </a:cxn>
                <a:cxn ang="0">
                  <a:pos x="115" y="264"/>
                </a:cxn>
                <a:cxn ang="0">
                  <a:pos x="195" y="249"/>
                </a:cxn>
                <a:cxn ang="0">
                  <a:pos x="221" y="261"/>
                </a:cxn>
                <a:cxn ang="0">
                  <a:pos x="247" y="254"/>
                </a:cxn>
                <a:cxn ang="0">
                  <a:pos x="262" y="252"/>
                </a:cxn>
                <a:cxn ang="0">
                  <a:pos x="302" y="247"/>
                </a:cxn>
                <a:cxn ang="0">
                  <a:pos x="353" y="234"/>
                </a:cxn>
                <a:cxn ang="0">
                  <a:pos x="367" y="151"/>
                </a:cxn>
                <a:cxn ang="0">
                  <a:pos x="443" y="16"/>
                </a:cxn>
                <a:cxn ang="0">
                  <a:pos x="449" y="24"/>
                </a:cxn>
                <a:cxn ang="0">
                  <a:pos x="448" y="18"/>
                </a:cxn>
                <a:cxn ang="0">
                  <a:pos x="493" y="13"/>
                </a:cxn>
              </a:cxnLst>
              <a:rect l="0" t="0" r="r" b="b"/>
              <a:pathLst>
                <a:path w="873" h="780">
                  <a:moveTo>
                    <a:pt x="495" y="0"/>
                  </a:moveTo>
                  <a:lnTo>
                    <a:pt x="570" y="40"/>
                  </a:lnTo>
                  <a:lnTo>
                    <a:pt x="567" y="43"/>
                  </a:lnTo>
                  <a:lnTo>
                    <a:pt x="570" y="45"/>
                  </a:lnTo>
                  <a:lnTo>
                    <a:pt x="580" y="48"/>
                  </a:lnTo>
                  <a:lnTo>
                    <a:pt x="601" y="51"/>
                  </a:lnTo>
                  <a:lnTo>
                    <a:pt x="605" y="52"/>
                  </a:lnTo>
                  <a:lnTo>
                    <a:pt x="610" y="54"/>
                  </a:lnTo>
                  <a:lnTo>
                    <a:pt x="616" y="62"/>
                  </a:lnTo>
                  <a:lnTo>
                    <a:pt x="620" y="66"/>
                  </a:lnTo>
                  <a:lnTo>
                    <a:pt x="624" y="69"/>
                  </a:lnTo>
                  <a:lnTo>
                    <a:pt x="628" y="70"/>
                  </a:lnTo>
                  <a:lnTo>
                    <a:pt x="635" y="69"/>
                  </a:lnTo>
                  <a:lnTo>
                    <a:pt x="672" y="103"/>
                  </a:lnTo>
                  <a:lnTo>
                    <a:pt x="672" y="125"/>
                  </a:lnTo>
                  <a:lnTo>
                    <a:pt x="676" y="146"/>
                  </a:lnTo>
                  <a:lnTo>
                    <a:pt x="685" y="166"/>
                  </a:lnTo>
                  <a:lnTo>
                    <a:pt x="689" y="174"/>
                  </a:lnTo>
                  <a:lnTo>
                    <a:pt x="695" y="183"/>
                  </a:lnTo>
                  <a:lnTo>
                    <a:pt x="695" y="189"/>
                  </a:lnTo>
                  <a:lnTo>
                    <a:pt x="698" y="196"/>
                  </a:lnTo>
                  <a:lnTo>
                    <a:pt x="706" y="205"/>
                  </a:lnTo>
                  <a:lnTo>
                    <a:pt x="711" y="249"/>
                  </a:lnTo>
                  <a:lnTo>
                    <a:pt x="700" y="247"/>
                  </a:lnTo>
                  <a:lnTo>
                    <a:pt x="688" y="246"/>
                  </a:lnTo>
                  <a:lnTo>
                    <a:pt x="686" y="249"/>
                  </a:lnTo>
                  <a:lnTo>
                    <a:pt x="686" y="253"/>
                  </a:lnTo>
                  <a:lnTo>
                    <a:pt x="690" y="263"/>
                  </a:lnTo>
                  <a:lnTo>
                    <a:pt x="695" y="275"/>
                  </a:lnTo>
                  <a:lnTo>
                    <a:pt x="695" y="280"/>
                  </a:lnTo>
                  <a:lnTo>
                    <a:pt x="695" y="286"/>
                  </a:lnTo>
                  <a:lnTo>
                    <a:pt x="699" y="288"/>
                  </a:lnTo>
                  <a:lnTo>
                    <a:pt x="707" y="295"/>
                  </a:lnTo>
                  <a:lnTo>
                    <a:pt x="719" y="308"/>
                  </a:lnTo>
                  <a:lnTo>
                    <a:pt x="720" y="316"/>
                  </a:lnTo>
                  <a:lnTo>
                    <a:pt x="724" y="325"/>
                  </a:lnTo>
                  <a:lnTo>
                    <a:pt x="727" y="336"/>
                  </a:lnTo>
                  <a:lnTo>
                    <a:pt x="728" y="344"/>
                  </a:lnTo>
                  <a:lnTo>
                    <a:pt x="729" y="349"/>
                  </a:lnTo>
                  <a:lnTo>
                    <a:pt x="731" y="352"/>
                  </a:lnTo>
                  <a:lnTo>
                    <a:pt x="735" y="354"/>
                  </a:lnTo>
                  <a:lnTo>
                    <a:pt x="739" y="358"/>
                  </a:lnTo>
                  <a:lnTo>
                    <a:pt x="739" y="468"/>
                  </a:lnTo>
                  <a:lnTo>
                    <a:pt x="730" y="477"/>
                  </a:lnTo>
                  <a:lnTo>
                    <a:pt x="724" y="484"/>
                  </a:lnTo>
                  <a:lnTo>
                    <a:pt x="720" y="489"/>
                  </a:lnTo>
                  <a:lnTo>
                    <a:pt x="720" y="493"/>
                  </a:lnTo>
                  <a:lnTo>
                    <a:pt x="720" y="497"/>
                  </a:lnTo>
                  <a:lnTo>
                    <a:pt x="722" y="504"/>
                  </a:lnTo>
                  <a:lnTo>
                    <a:pt x="754" y="518"/>
                  </a:lnTo>
                  <a:lnTo>
                    <a:pt x="760" y="521"/>
                  </a:lnTo>
                  <a:lnTo>
                    <a:pt x="773" y="533"/>
                  </a:lnTo>
                  <a:lnTo>
                    <a:pt x="778" y="539"/>
                  </a:lnTo>
                  <a:lnTo>
                    <a:pt x="781" y="542"/>
                  </a:lnTo>
                  <a:lnTo>
                    <a:pt x="781" y="544"/>
                  </a:lnTo>
                  <a:lnTo>
                    <a:pt x="787" y="547"/>
                  </a:lnTo>
                  <a:lnTo>
                    <a:pt x="811" y="553"/>
                  </a:lnTo>
                  <a:lnTo>
                    <a:pt x="811" y="558"/>
                  </a:lnTo>
                  <a:lnTo>
                    <a:pt x="814" y="561"/>
                  </a:lnTo>
                  <a:lnTo>
                    <a:pt x="821" y="571"/>
                  </a:lnTo>
                  <a:lnTo>
                    <a:pt x="847" y="631"/>
                  </a:lnTo>
                  <a:lnTo>
                    <a:pt x="873" y="653"/>
                  </a:lnTo>
                  <a:lnTo>
                    <a:pt x="865" y="655"/>
                  </a:lnTo>
                  <a:lnTo>
                    <a:pt x="860" y="658"/>
                  </a:lnTo>
                  <a:lnTo>
                    <a:pt x="858" y="662"/>
                  </a:lnTo>
                  <a:lnTo>
                    <a:pt x="857" y="669"/>
                  </a:lnTo>
                  <a:lnTo>
                    <a:pt x="860" y="685"/>
                  </a:lnTo>
                  <a:lnTo>
                    <a:pt x="864" y="704"/>
                  </a:lnTo>
                  <a:lnTo>
                    <a:pt x="869" y="705"/>
                  </a:lnTo>
                  <a:lnTo>
                    <a:pt x="872" y="706"/>
                  </a:lnTo>
                  <a:lnTo>
                    <a:pt x="873" y="708"/>
                  </a:lnTo>
                  <a:lnTo>
                    <a:pt x="872" y="711"/>
                  </a:lnTo>
                  <a:lnTo>
                    <a:pt x="860" y="733"/>
                  </a:lnTo>
                  <a:lnTo>
                    <a:pt x="853" y="738"/>
                  </a:lnTo>
                  <a:lnTo>
                    <a:pt x="845" y="744"/>
                  </a:lnTo>
                  <a:lnTo>
                    <a:pt x="837" y="746"/>
                  </a:lnTo>
                  <a:lnTo>
                    <a:pt x="828" y="748"/>
                  </a:lnTo>
                  <a:lnTo>
                    <a:pt x="809" y="750"/>
                  </a:lnTo>
                  <a:lnTo>
                    <a:pt x="790" y="750"/>
                  </a:lnTo>
                  <a:lnTo>
                    <a:pt x="771" y="751"/>
                  </a:lnTo>
                  <a:lnTo>
                    <a:pt x="753" y="755"/>
                  </a:lnTo>
                  <a:lnTo>
                    <a:pt x="745" y="757"/>
                  </a:lnTo>
                  <a:lnTo>
                    <a:pt x="738" y="762"/>
                  </a:lnTo>
                  <a:lnTo>
                    <a:pt x="730" y="768"/>
                  </a:lnTo>
                  <a:lnTo>
                    <a:pt x="724" y="775"/>
                  </a:lnTo>
                  <a:lnTo>
                    <a:pt x="713" y="779"/>
                  </a:lnTo>
                  <a:lnTo>
                    <a:pt x="701" y="780"/>
                  </a:lnTo>
                  <a:lnTo>
                    <a:pt x="689" y="780"/>
                  </a:lnTo>
                  <a:lnTo>
                    <a:pt x="677" y="779"/>
                  </a:lnTo>
                  <a:lnTo>
                    <a:pt x="665" y="776"/>
                  </a:lnTo>
                  <a:lnTo>
                    <a:pt x="654" y="773"/>
                  </a:lnTo>
                  <a:lnTo>
                    <a:pt x="634" y="762"/>
                  </a:lnTo>
                  <a:lnTo>
                    <a:pt x="628" y="760"/>
                  </a:lnTo>
                  <a:lnTo>
                    <a:pt x="624" y="755"/>
                  </a:lnTo>
                  <a:lnTo>
                    <a:pt x="610" y="741"/>
                  </a:lnTo>
                  <a:lnTo>
                    <a:pt x="595" y="720"/>
                  </a:lnTo>
                  <a:lnTo>
                    <a:pt x="591" y="720"/>
                  </a:lnTo>
                  <a:lnTo>
                    <a:pt x="586" y="718"/>
                  </a:lnTo>
                  <a:lnTo>
                    <a:pt x="567" y="708"/>
                  </a:lnTo>
                  <a:lnTo>
                    <a:pt x="552" y="697"/>
                  </a:lnTo>
                  <a:lnTo>
                    <a:pt x="549" y="694"/>
                  </a:lnTo>
                  <a:lnTo>
                    <a:pt x="552" y="694"/>
                  </a:lnTo>
                  <a:lnTo>
                    <a:pt x="549" y="695"/>
                  </a:lnTo>
                  <a:lnTo>
                    <a:pt x="549" y="697"/>
                  </a:lnTo>
                  <a:lnTo>
                    <a:pt x="549" y="700"/>
                  </a:lnTo>
                  <a:lnTo>
                    <a:pt x="549" y="705"/>
                  </a:lnTo>
                  <a:lnTo>
                    <a:pt x="547" y="708"/>
                  </a:lnTo>
                  <a:lnTo>
                    <a:pt x="540" y="705"/>
                  </a:lnTo>
                  <a:lnTo>
                    <a:pt x="533" y="701"/>
                  </a:lnTo>
                  <a:lnTo>
                    <a:pt x="513" y="694"/>
                  </a:lnTo>
                  <a:lnTo>
                    <a:pt x="503" y="699"/>
                  </a:lnTo>
                  <a:lnTo>
                    <a:pt x="496" y="705"/>
                  </a:lnTo>
                  <a:lnTo>
                    <a:pt x="487" y="709"/>
                  </a:lnTo>
                  <a:lnTo>
                    <a:pt x="481" y="710"/>
                  </a:lnTo>
                  <a:lnTo>
                    <a:pt x="475" y="711"/>
                  </a:lnTo>
                  <a:lnTo>
                    <a:pt x="473" y="712"/>
                  </a:lnTo>
                  <a:lnTo>
                    <a:pt x="473" y="714"/>
                  </a:lnTo>
                  <a:lnTo>
                    <a:pt x="472" y="719"/>
                  </a:lnTo>
                  <a:lnTo>
                    <a:pt x="471" y="720"/>
                  </a:lnTo>
                  <a:lnTo>
                    <a:pt x="469" y="719"/>
                  </a:lnTo>
                  <a:lnTo>
                    <a:pt x="459" y="706"/>
                  </a:lnTo>
                  <a:lnTo>
                    <a:pt x="432" y="673"/>
                  </a:lnTo>
                  <a:lnTo>
                    <a:pt x="384" y="666"/>
                  </a:lnTo>
                  <a:lnTo>
                    <a:pt x="355" y="631"/>
                  </a:lnTo>
                  <a:lnTo>
                    <a:pt x="355" y="598"/>
                  </a:lnTo>
                  <a:lnTo>
                    <a:pt x="351" y="593"/>
                  </a:lnTo>
                  <a:lnTo>
                    <a:pt x="348" y="590"/>
                  </a:lnTo>
                  <a:lnTo>
                    <a:pt x="345" y="587"/>
                  </a:lnTo>
                  <a:lnTo>
                    <a:pt x="297" y="603"/>
                  </a:lnTo>
                  <a:lnTo>
                    <a:pt x="259" y="553"/>
                  </a:lnTo>
                  <a:lnTo>
                    <a:pt x="257" y="543"/>
                  </a:lnTo>
                  <a:lnTo>
                    <a:pt x="253" y="534"/>
                  </a:lnTo>
                  <a:lnTo>
                    <a:pt x="247" y="527"/>
                  </a:lnTo>
                  <a:lnTo>
                    <a:pt x="240" y="521"/>
                  </a:lnTo>
                  <a:lnTo>
                    <a:pt x="223" y="508"/>
                  </a:lnTo>
                  <a:lnTo>
                    <a:pt x="217" y="502"/>
                  </a:lnTo>
                  <a:lnTo>
                    <a:pt x="210" y="494"/>
                  </a:lnTo>
                  <a:lnTo>
                    <a:pt x="192" y="493"/>
                  </a:lnTo>
                  <a:lnTo>
                    <a:pt x="183" y="491"/>
                  </a:lnTo>
                  <a:lnTo>
                    <a:pt x="178" y="490"/>
                  </a:lnTo>
                  <a:lnTo>
                    <a:pt x="171" y="482"/>
                  </a:lnTo>
                  <a:lnTo>
                    <a:pt x="166" y="463"/>
                  </a:lnTo>
                  <a:lnTo>
                    <a:pt x="160" y="458"/>
                  </a:lnTo>
                  <a:lnTo>
                    <a:pt x="154" y="454"/>
                  </a:lnTo>
                  <a:lnTo>
                    <a:pt x="141" y="457"/>
                  </a:lnTo>
                  <a:lnTo>
                    <a:pt x="129" y="457"/>
                  </a:lnTo>
                  <a:lnTo>
                    <a:pt x="118" y="456"/>
                  </a:lnTo>
                  <a:lnTo>
                    <a:pt x="106" y="452"/>
                  </a:lnTo>
                  <a:lnTo>
                    <a:pt x="93" y="441"/>
                  </a:lnTo>
                  <a:lnTo>
                    <a:pt x="82" y="429"/>
                  </a:lnTo>
                  <a:lnTo>
                    <a:pt x="46" y="416"/>
                  </a:lnTo>
                  <a:lnTo>
                    <a:pt x="41" y="414"/>
                  </a:lnTo>
                  <a:lnTo>
                    <a:pt x="40" y="411"/>
                  </a:lnTo>
                  <a:lnTo>
                    <a:pt x="40" y="405"/>
                  </a:lnTo>
                  <a:lnTo>
                    <a:pt x="40" y="403"/>
                  </a:lnTo>
                  <a:lnTo>
                    <a:pt x="37" y="400"/>
                  </a:lnTo>
                  <a:lnTo>
                    <a:pt x="32" y="400"/>
                  </a:lnTo>
                  <a:lnTo>
                    <a:pt x="23" y="399"/>
                  </a:lnTo>
                  <a:lnTo>
                    <a:pt x="16" y="394"/>
                  </a:lnTo>
                  <a:lnTo>
                    <a:pt x="10" y="389"/>
                  </a:lnTo>
                  <a:lnTo>
                    <a:pt x="4" y="382"/>
                  </a:lnTo>
                  <a:lnTo>
                    <a:pt x="0" y="374"/>
                  </a:lnTo>
                  <a:lnTo>
                    <a:pt x="0" y="303"/>
                  </a:lnTo>
                  <a:lnTo>
                    <a:pt x="2" y="298"/>
                  </a:lnTo>
                  <a:lnTo>
                    <a:pt x="6" y="292"/>
                  </a:lnTo>
                  <a:lnTo>
                    <a:pt x="11" y="288"/>
                  </a:lnTo>
                  <a:lnTo>
                    <a:pt x="18" y="286"/>
                  </a:lnTo>
                  <a:lnTo>
                    <a:pt x="45" y="275"/>
                  </a:lnTo>
                  <a:lnTo>
                    <a:pt x="74" y="264"/>
                  </a:lnTo>
                  <a:lnTo>
                    <a:pt x="76" y="262"/>
                  </a:lnTo>
                  <a:lnTo>
                    <a:pt x="78" y="262"/>
                  </a:lnTo>
                  <a:lnTo>
                    <a:pt x="82" y="265"/>
                  </a:lnTo>
                  <a:lnTo>
                    <a:pt x="89" y="270"/>
                  </a:lnTo>
                  <a:lnTo>
                    <a:pt x="91" y="272"/>
                  </a:lnTo>
                  <a:lnTo>
                    <a:pt x="95" y="273"/>
                  </a:lnTo>
                  <a:lnTo>
                    <a:pt x="115" y="264"/>
                  </a:lnTo>
                  <a:lnTo>
                    <a:pt x="133" y="242"/>
                  </a:lnTo>
                  <a:lnTo>
                    <a:pt x="191" y="242"/>
                  </a:lnTo>
                  <a:lnTo>
                    <a:pt x="194" y="244"/>
                  </a:lnTo>
                  <a:lnTo>
                    <a:pt x="195" y="249"/>
                  </a:lnTo>
                  <a:lnTo>
                    <a:pt x="196" y="253"/>
                  </a:lnTo>
                  <a:lnTo>
                    <a:pt x="197" y="257"/>
                  </a:lnTo>
                  <a:lnTo>
                    <a:pt x="205" y="260"/>
                  </a:lnTo>
                  <a:lnTo>
                    <a:pt x="221" y="261"/>
                  </a:lnTo>
                  <a:lnTo>
                    <a:pt x="244" y="264"/>
                  </a:lnTo>
                  <a:lnTo>
                    <a:pt x="245" y="262"/>
                  </a:lnTo>
                  <a:lnTo>
                    <a:pt x="246" y="259"/>
                  </a:lnTo>
                  <a:lnTo>
                    <a:pt x="247" y="254"/>
                  </a:lnTo>
                  <a:lnTo>
                    <a:pt x="248" y="253"/>
                  </a:lnTo>
                  <a:lnTo>
                    <a:pt x="252" y="252"/>
                  </a:lnTo>
                  <a:lnTo>
                    <a:pt x="256" y="253"/>
                  </a:lnTo>
                  <a:lnTo>
                    <a:pt x="262" y="252"/>
                  </a:lnTo>
                  <a:lnTo>
                    <a:pt x="270" y="251"/>
                  </a:lnTo>
                  <a:lnTo>
                    <a:pt x="277" y="251"/>
                  </a:lnTo>
                  <a:lnTo>
                    <a:pt x="288" y="249"/>
                  </a:lnTo>
                  <a:lnTo>
                    <a:pt x="302" y="247"/>
                  </a:lnTo>
                  <a:lnTo>
                    <a:pt x="323" y="244"/>
                  </a:lnTo>
                  <a:lnTo>
                    <a:pt x="334" y="242"/>
                  </a:lnTo>
                  <a:lnTo>
                    <a:pt x="344" y="239"/>
                  </a:lnTo>
                  <a:lnTo>
                    <a:pt x="353" y="234"/>
                  </a:lnTo>
                  <a:lnTo>
                    <a:pt x="362" y="224"/>
                  </a:lnTo>
                  <a:lnTo>
                    <a:pt x="360" y="161"/>
                  </a:lnTo>
                  <a:lnTo>
                    <a:pt x="362" y="158"/>
                  </a:lnTo>
                  <a:lnTo>
                    <a:pt x="367" y="151"/>
                  </a:lnTo>
                  <a:lnTo>
                    <a:pt x="373" y="140"/>
                  </a:lnTo>
                  <a:lnTo>
                    <a:pt x="380" y="95"/>
                  </a:lnTo>
                  <a:lnTo>
                    <a:pt x="425" y="31"/>
                  </a:lnTo>
                  <a:lnTo>
                    <a:pt x="443" y="16"/>
                  </a:lnTo>
                  <a:lnTo>
                    <a:pt x="446" y="13"/>
                  </a:lnTo>
                  <a:lnTo>
                    <a:pt x="445" y="16"/>
                  </a:lnTo>
                  <a:lnTo>
                    <a:pt x="446" y="20"/>
                  </a:lnTo>
                  <a:lnTo>
                    <a:pt x="449" y="24"/>
                  </a:lnTo>
                  <a:lnTo>
                    <a:pt x="446" y="23"/>
                  </a:lnTo>
                  <a:lnTo>
                    <a:pt x="445" y="21"/>
                  </a:lnTo>
                  <a:lnTo>
                    <a:pt x="446" y="20"/>
                  </a:lnTo>
                  <a:lnTo>
                    <a:pt x="448" y="18"/>
                  </a:lnTo>
                  <a:lnTo>
                    <a:pt x="456" y="16"/>
                  </a:lnTo>
                  <a:lnTo>
                    <a:pt x="466" y="14"/>
                  </a:lnTo>
                  <a:lnTo>
                    <a:pt x="487" y="13"/>
                  </a:lnTo>
                  <a:lnTo>
                    <a:pt x="493" y="13"/>
                  </a:lnTo>
                  <a:lnTo>
                    <a:pt x="494" y="13"/>
                  </a:lnTo>
                  <a:lnTo>
                    <a:pt x="494" y="14"/>
                  </a:lnTo>
                  <a:lnTo>
                    <a:pt x="4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7" name="Freeform 69"/>
            <p:cNvSpPr>
              <a:spLocks/>
            </p:cNvSpPr>
            <p:nvPr/>
          </p:nvSpPr>
          <p:spPr bwMode="auto">
            <a:xfrm>
              <a:off x="2795" y="1983"/>
              <a:ext cx="109" cy="138"/>
            </a:xfrm>
            <a:custGeom>
              <a:avLst/>
              <a:gdLst/>
              <a:ahLst/>
              <a:cxnLst>
                <a:cxn ang="0">
                  <a:pos x="122" y="6"/>
                </a:cxn>
                <a:cxn ang="0">
                  <a:pos x="136" y="28"/>
                </a:cxn>
                <a:cxn ang="0">
                  <a:pos x="144" y="39"/>
                </a:cxn>
                <a:cxn ang="0">
                  <a:pos x="154" y="49"/>
                </a:cxn>
                <a:cxn ang="0">
                  <a:pos x="163" y="58"/>
                </a:cxn>
                <a:cxn ang="0">
                  <a:pos x="174" y="63"/>
                </a:cxn>
                <a:cxn ang="0">
                  <a:pos x="186" y="67"/>
                </a:cxn>
                <a:cxn ang="0">
                  <a:pos x="199" y="70"/>
                </a:cxn>
                <a:cxn ang="0">
                  <a:pos x="209" y="81"/>
                </a:cxn>
                <a:cxn ang="0">
                  <a:pos x="214" y="94"/>
                </a:cxn>
                <a:cxn ang="0">
                  <a:pos x="218" y="105"/>
                </a:cxn>
                <a:cxn ang="0">
                  <a:pos x="218" y="120"/>
                </a:cxn>
                <a:cxn ang="0">
                  <a:pos x="215" y="133"/>
                </a:cxn>
                <a:cxn ang="0">
                  <a:pos x="212" y="147"/>
                </a:cxn>
                <a:cxn ang="0">
                  <a:pos x="207" y="160"/>
                </a:cxn>
                <a:cxn ang="0">
                  <a:pos x="199" y="173"/>
                </a:cxn>
                <a:cxn ang="0">
                  <a:pos x="190" y="185"/>
                </a:cxn>
                <a:cxn ang="0">
                  <a:pos x="180" y="196"/>
                </a:cxn>
                <a:cxn ang="0">
                  <a:pos x="169" y="206"/>
                </a:cxn>
                <a:cxn ang="0">
                  <a:pos x="157" y="214"/>
                </a:cxn>
                <a:cxn ang="0">
                  <a:pos x="145" y="222"/>
                </a:cxn>
                <a:cxn ang="0">
                  <a:pos x="133" y="228"/>
                </a:cxn>
                <a:cxn ang="0">
                  <a:pos x="120" y="231"/>
                </a:cxn>
                <a:cxn ang="0">
                  <a:pos x="108" y="231"/>
                </a:cxn>
                <a:cxn ang="0">
                  <a:pos x="92" y="246"/>
                </a:cxn>
                <a:cxn ang="0">
                  <a:pos x="72" y="260"/>
                </a:cxn>
                <a:cxn ang="0">
                  <a:pos x="50" y="270"/>
                </a:cxn>
                <a:cxn ang="0">
                  <a:pos x="41" y="275"/>
                </a:cxn>
                <a:cxn ang="0">
                  <a:pos x="32" y="277"/>
                </a:cxn>
                <a:cxn ang="0">
                  <a:pos x="22" y="277"/>
                </a:cxn>
                <a:cxn ang="0">
                  <a:pos x="18" y="275"/>
                </a:cxn>
                <a:cxn ang="0">
                  <a:pos x="14" y="272"/>
                </a:cxn>
                <a:cxn ang="0">
                  <a:pos x="9" y="267"/>
                </a:cxn>
                <a:cxn ang="0">
                  <a:pos x="6" y="260"/>
                </a:cxn>
                <a:cxn ang="0">
                  <a:pos x="2" y="246"/>
                </a:cxn>
                <a:cxn ang="0">
                  <a:pos x="0" y="236"/>
                </a:cxn>
                <a:cxn ang="0">
                  <a:pos x="12" y="219"/>
                </a:cxn>
                <a:cxn ang="0">
                  <a:pos x="25" y="199"/>
                </a:cxn>
                <a:cxn ang="0">
                  <a:pos x="36" y="178"/>
                </a:cxn>
                <a:cxn ang="0">
                  <a:pos x="45" y="160"/>
                </a:cxn>
                <a:cxn ang="0">
                  <a:pos x="54" y="145"/>
                </a:cxn>
                <a:cxn ang="0">
                  <a:pos x="63" y="132"/>
                </a:cxn>
                <a:cxn ang="0">
                  <a:pos x="86" y="108"/>
                </a:cxn>
                <a:cxn ang="0">
                  <a:pos x="96" y="96"/>
                </a:cxn>
                <a:cxn ang="0">
                  <a:pos x="100" y="89"/>
                </a:cxn>
                <a:cxn ang="0">
                  <a:pos x="103" y="83"/>
                </a:cxn>
                <a:cxn ang="0">
                  <a:pos x="105" y="74"/>
                </a:cxn>
                <a:cxn ang="0">
                  <a:pos x="106" y="66"/>
                </a:cxn>
                <a:cxn ang="0">
                  <a:pos x="106" y="57"/>
                </a:cxn>
                <a:cxn ang="0">
                  <a:pos x="105" y="46"/>
                </a:cxn>
                <a:cxn ang="0">
                  <a:pos x="105" y="28"/>
                </a:cxn>
                <a:cxn ang="0">
                  <a:pos x="97" y="21"/>
                </a:cxn>
                <a:cxn ang="0">
                  <a:pos x="96" y="16"/>
                </a:cxn>
                <a:cxn ang="0">
                  <a:pos x="95" y="10"/>
                </a:cxn>
                <a:cxn ang="0">
                  <a:pos x="98" y="9"/>
                </a:cxn>
                <a:cxn ang="0">
                  <a:pos x="101" y="8"/>
                </a:cxn>
                <a:cxn ang="0">
                  <a:pos x="105" y="6"/>
                </a:cxn>
                <a:cxn ang="0">
                  <a:pos x="108" y="6"/>
                </a:cxn>
                <a:cxn ang="0">
                  <a:pos x="109" y="2"/>
                </a:cxn>
                <a:cxn ang="0">
                  <a:pos x="113" y="0"/>
                </a:cxn>
                <a:cxn ang="0">
                  <a:pos x="118" y="1"/>
                </a:cxn>
                <a:cxn ang="0">
                  <a:pos x="122" y="6"/>
                </a:cxn>
              </a:cxnLst>
              <a:rect l="0" t="0" r="r" b="b"/>
              <a:pathLst>
                <a:path w="218" h="277">
                  <a:moveTo>
                    <a:pt x="122" y="6"/>
                  </a:moveTo>
                  <a:lnTo>
                    <a:pt x="136" y="28"/>
                  </a:lnTo>
                  <a:lnTo>
                    <a:pt x="144" y="39"/>
                  </a:lnTo>
                  <a:lnTo>
                    <a:pt x="154" y="49"/>
                  </a:lnTo>
                  <a:lnTo>
                    <a:pt x="163" y="58"/>
                  </a:lnTo>
                  <a:lnTo>
                    <a:pt x="174" y="63"/>
                  </a:lnTo>
                  <a:lnTo>
                    <a:pt x="186" y="67"/>
                  </a:lnTo>
                  <a:lnTo>
                    <a:pt x="199" y="70"/>
                  </a:lnTo>
                  <a:lnTo>
                    <a:pt x="209" y="81"/>
                  </a:lnTo>
                  <a:lnTo>
                    <a:pt x="214" y="94"/>
                  </a:lnTo>
                  <a:lnTo>
                    <a:pt x="218" y="105"/>
                  </a:lnTo>
                  <a:lnTo>
                    <a:pt x="218" y="120"/>
                  </a:lnTo>
                  <a:lnTo>
                    <a:pt x="215" y="133"/>
                  </a:lnTo>
                  <a:lnTo>
                    <a:pt x="212" y="147"/>
                  </a:lnTo>
                  <a:lnTo>
                    <a:pt x="207" y="160"/>
                  </a:lnTo>
                  <a:lnTo>
                    <a:pt x="199" y="173"/>
                  </a:lnTo>
                  <a:lnTo>
                    <a:pt x="190" y="185"/>
                  </a:lnTo>
                  <a:lnTo>
                    <a:pt x="180" y="196"/>
                  </a:lnTo>
                  <a:lnTo>
                    <a:pt x="169" y="206"/>
                  </a:lnTo>
                  <a:lnTo>
                    <a:pt x="157" y="214"/>
                  </a:lnTo>
                  <a:lnTo>
                    <a:pt x="145" y="222"/>
                  </a:lnTo>
                  <a:lnTo>
                    <a:pt x="133" y="228"/>
                  </a:lnTo>
                  <a:lnTo>
                    <a:pt x="120" y="231"/>
                  </a:lnTo>
                  <a:lnTo>
                    <a:pt x="108" y="231"/>
                  </a:lnTo>
                  <a:lnTo>
                    <a:pt x="92" y="246"/>
                  </a:lnTo>
                  <a:lnTo>
                    <a:pt x="72" y="260"/>
                  </a:lnTo>
                  <a:lnTo>
                    <a:pt x="50" y="270"/>
                  </a:lnTo>
                  <a:lnTo>
                    <a:pt x="41" y="275"/>
                  </a:lnTo>
                  <a:lnTo>
                    <a:pt x="32" y="277"/>
                  </a:lnTo>
                  <a:lnTo>
                    <a:pt x="22" y="277"/>
                  </a:lnTo>
                  <a:lnTo>
                    <a:pt x="18" y="275"/>
                  </a:lnTo>
                  <a:lnTo>
                    <a:pt x="14" y="272"/>
                  </a:lnTo>
                  <a:lnTo>
                    <a:pt x="9" y="267"/>
                  </a:lnTo>
                  <a:lnTo>
                    <a:pt x="6" y="260"/>
                  </a:lnTo>
                  <a:lnTo>
                    <a:pt x="2" y="246"/>
                  </a:lnTo>
                  <a:lnTo>
                    <a:pt x="0" y="236"/>
                  </a:lnTo>
                  <a:lnTo>
                    <a:pt x="12" y="219"/>
                  </a:lnTo>
                  <a:lnTo>
                    <a:pt x="25" y="199"/>
                  </a:lnTo>
                  <a:lnTo>
                    <a:pt x="36" y="178"/>
                  </a:lnTo>
                  <a:lnTo>
                    <a:pt x="45" y="160"/>
                  </a:lnTo>
                  <a:lnTo>
                    <a:pt x="54" y="145"/>
                  </a:lnTo>
                  <a:lnTo>
                    <a:pt x="63" y="132"/>
                  </a:lnTo>
                  <a:lnTo>
                    <a:pt x="86" y="108"/>
                  </a:lnTo>
                  <a:lnTo>
                    <a:pt x="96" y="96"/>
                  </a:lnTo>
                  <a:lnTo>
                    <a:pt x="100" y="89"/>
                  </a:lnTo>
                  <a:lnTo>
                    <a:pt x="103" y="83"/>
                  </a:lnTo>
                  <a:lnTo>
                    <a:pt x="105" y="74"/>
                  </a:lnTo>
                  <a:lnTo>
                    <a:pt x="106" y="66"/>
                  </a:lnTo>
                  <a:lnTo>
                    <a:pt x="106" y="57"/>
                  </a:lnTo>
                  <a:lnTo>
                    <a:pt x="105" y="46"/>
                  </a:lnTo>
                  <a:lnTo>
                    <a:pt x="105" y="28"/>
                  </a:lnTo>
                  <a:lnTo>
                    <a:pt x="97" y="21"/>
                  </a:lnTo>
                  <a:lnTo>
                    <a:pt x="96" y="16"/>
                  </a:lnTo>
                  <a:lnTo>
                    <a:pt x="95" y="10"/>
                  </a:lnTo>
                  <a:lnTo>
                    <a:pt x="98" y="9"/>
                  </a:lnTo>
                  <a:lnTo>
                    <a:pt x="101" y="8"/>
                  </a:lnTo>
                  <a:lnTo>
                    <a:pt x="105" y="6"/>
                  </a:lnTo>
                  <a:lnTo>
                    <a:pt x="108" y="6"/>
                  </a:lnTo>
                  <a:lnTo>
                    <a:pt x="109" y="2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8" name="Freeform 70"/>
            <p:cNvSpPr>
              <a:spLocks/>
            </p:cNvSpPr>
            <p:nvPr/>
          </p:nvSpPr>
          <p:spPr bwMode="auto">
            <a:xfrm>
              <a:off x="3297" y="2339"/>
              <a:ext cx="59" cy="10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9" y="1"/>
                </a:cxn>
                <a:cxn ang="0">
                  <a:pos x="46" y="4"/>
                </a:cxn>
                <a:cxn ang="0">
                  <a:pos x="58" y="9"/>
                </a:cxn>
                <a:cxn ang="0">
                  <a:pos x="69" y="17"/>
                </a:cxn>
                <a:cxn ang="0">
                  <a:pos x="75" y="18"/>
                </a:cxn>
                <a:cxn ang="0">
                  <a:pos x="83" y="19"/>
                </a:cxn>
                <a:cxn ang="0">
                  <a:pos x="88" y="30"/>
                </a:cxn>
                <a:cxn ang="0">
                  <a:pos x="98" y="42"/>
                </a:cxn>
                <a:cxn ang="0">
                  <a:pos x="108" y="52"/>
                </a:cxn>
                <a:cxn ang="0">
                  <a:pos x="114" y="63"/>
                </a:cxn>
                <a:cxn ang="0">
                  <a:pos x="117" y="71"/>
                </a:cxn>
                <a:cxn ang="0">
                  <a:pos x="119" y="81"/>
                </a:cxn>
                <a:cxn ang="0">
                  <a:pos x="119" y="98"/>
                </a:cxn>
                <a:cxn ang="0">
                  <a:pos x="118" y="115"/>
                </a:cxn>
                <a:cxn ang="0">
                  <a:pos x="114" y="133"/>
                </a:cxn>
                <a:cxn ang="0">
                  <a:pos x="105" y="169"/>
                </a:cxn>
                <a:cxn ang="0">
                  <a:pos x="101" y="186"/>
                </a:cxn>
                <a:cxn ang="0">
                  <a:pos x="100" y="203"/>
                </a:cxn>
                <a:cxn ang="0">
                  <a:pos x="87" y="217"/>
                </a:cxn>
                <a:cxn ang="0">
                  <a:pos x="75" y="216"/>
                </a:cxn>
                <a:cxn ang="0">
                  <a:pos x="64" y="214"/>
                </a:cxn>
                <a:cxn ang="0">
                  <a:pos x="56" y="210"/>
                </a:cxn>
                <a:cxn ang="0">
                  <a:pos x="47" y="204"/>
                </a:cxn>
                <a:cxn ang="0">
                  <a:pos x="39" y="198"/>
                </a:cxn>
                <a:cxn ang="0">
                  <a:pos x="32" y="190"/>
                </a:cxn>
                <a:cxn ang="0">
                  <a:pos x="25" y="182"/>
                </a:cxn>
                <a:cxn ang="0">
                  <a:pos x="20" y="173"/>
                </a:cxn>
                <a:cxn ang="0">
                  <a:pos x="11" y="153"/>
                </a:cxn>
                <a:cxn ang="0">
                  <a:pos x="5" y="132"/>
                </a:cxn>
                <a:cxn ang="0">
                  <a:pos x="1" y="110"/>
                </a:cxn>
                <a:cxn ang="0">
                  <a:pos x="0" y="90"/>
                </a:cxn>
                <a:cxn ang="0">
                  <a:pos x="42" y="50"/>
                </a:cxn>
                <a:cxn ang="0">
                  <a:pos x="39" y="37"/>
                </a:cxn>
                <a:cxn ang="0">
                  <a:pos x="37" y="24"/>
                </a:cxn>
                <a:cxn ang="0">
                  <a:pos x="34" y="12"/>
                </a:cxn>
                <a:cxn ang="0">
                  <a:pos x="33" y="0"/>
                </a:cxn>
              </a:cxnLst>
              <a:rect l="0" t="0" r="r" b="b"/>
              <a:pathLst>
                <a:path w="119" h="217">
                  <a:moveTo>
                    <a:pt x="33" y="0"/>
                  </a:moveTo>
                  <a:lnTo>
                    <a:pt x="39" y="1"/>
                  </a:lnTo>
                  <a:lnTo>
                    <a:pt x="46" y="4"/>
                  </a:lnTo>
                  <a:lnTo>
                    <a:pt x="58" y="9"/>
                  </a:lnTo>
                  <a:lnTo>
                    <a:pt x="69" y="17"/>
                  </a:lnTo>
                  <a:lnTo>
                    <a:pt x="75" y="18"/>
                  </a:lnTo>
                  <a:lnTo>
                    <a:pt x="83" y="19"/>
                  </a:lnTo>
                  <a:lnTo>
                    <a:pt x="88" y="30"/>
                  </a:lnTo>
                  <a:lnTo>
                    <a:pt x="98" y="42"/>
                  </a:lnTo>
                  <a:lnTo>
                    <a:pt x="108" y="52"/>
                  </a:lnTo>
                  <a:lnTo>
                    <a:pt x="114" y="63"/>
                  </a:lnTo>
                  <a:lnTo>
                    <a:pt x="117" y="71"/>
                  </a:lnTo>
                  <a:lnTo>
                    <a:pt x="119" y="81"/>
                  </a:lnTo>
                  <a:lnTo>
                    <a:pt x="119" y="98"/>
                  </a:lnTo>
                  <a:lnTo>
                    <a:pt x="118" y="115"/>
                  </a:lnTo>
                  <a:lnTo>
                    <a:pt x="114" y="133"/>
                  </a:lnTo>
                  <a:lnTo>
                    <a:pt x="105" y="169"/>
                  </a:lnTo>
                  <a:lnTo>
                    <a:pt x="101" y="186"/>
                  </a:lnTo>
                  <a:lnTo>
                    <a:pt x="100" y="203"/>
                  </a:lnTo>
                  <a:lnTo>
                    <a:pt x="87" y="217"/>
                  </a:lnTo>
                  <a:lnTo>
                    <a:pt x="75" y="216"/>
                  </a:lnTo>
                  <a:lnTo>
                    <a:pt x="64" y="214"/>
                  </a:lnTo>
                  <a:lnTo>
                    <a:pt x="56" y="210"/>
                  </a:lnTo>
                  <a:lnTo>
                    <a:pt x="47" y="204"/>
                  </a:lnTo>
                  <a:lnTo>
                    <a:pt x="39" y="198"/>
                  </a:lnTo>
                  <a:lnTo>
                    <a:pt x="32" y="190"/>
                  </a:lnTo>
                  <a:lnTo>
                    <a:pt x="25" y="182"/>
                  </a:lnTo>
                  <a:lnTo>
                    <a:pt x="20" y="173"/>
                  </a:lnTo>
                  <a:lnTo>
                    <a:pt x="11" y="153"/>
                  </a:lnTo>
                  <a:lnTo>
                    <a:pt x="5" y="132"/>
                  </a:lnTo>
                  <a:lnTo>
                    <a:pt x="1" y="110"/>
                  </a:lnTo>
                  <a:lnTo>
                    <a:pt x="0" y="90"/>
                  </a:lnTo>
                  <a:lnTo>
                    <a:pt x="42" y="50"/>
                  </a:lnTo>
                  <a:lnTo>
                    <a:pt x="39" y="37"/>
                  </a:lnTo>
                  <a:lnTo>
                    <a:pt x="37" y="24"/>
                  </a:lnTo>
                  <a:lnTo>
                    <a:pt x="34" y="1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9" name="Freeform 71"/>
            <p:cNvSpPr>
              <a:spLocks/>
            </p:cNvSpPr>
            <p:nvPr/>
          </p:nvSpPr>
          <p:spPr bwMode="auto">
            <a:xfrm>
              <a:off x="2557" y="2093"/>
              <a:ext cx="34" cy="5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2" y="2"/>
                </a:cxn>
                <a:cxn ang="0">
                  <a:pos x="32" y="6"/>
                </a:cxn>
                <a:cxn ang="0">
                  <a:pos x="41" y="12"/>
                </a:cxn>
                <a:cxn ang="0">
                  <a:pos x="49" y="18"/>
                </a:cxn>
                <a:cxn ang="0">
                  <a:pos x="50" y="28"/>
                </a:cxn>
                <a:cxn ang="0">
                  <a:pos x="52" y="39"/>
                </a:cxn>
                <a:cxn ang="0">
                  <a:pos x="60" y="65"/>
                </a:cxn>
                <a:cxn ang="0">
                  <a:pos x="65" y="91"/>
                </a:cxn>
                <a:cxn ang="0">
                  <a:pos x="67" y="101"/>
                </a:cxn>
                <a:cxn ang="0">
                  <a:pos x="67" y="109"/>
                </a:cxn>
                <a:cxn ang="0">
                  <a:pos x="62" y="114"/>
                </a:cxn>
                <a:cxn ang="0">
                  <a:pos x="58" y="114"/>
                </a:cxn>
                <a:cxn ang="0">
                  <a:pos x="54" y="113"/>
                </a:cxn>
                <a:cxn ang="0">
                  <a:pos x="46" y="106"/>
                </a:cxn>
                <a:cxn ang="0">
                  <a:pos x="36" y="100"/>
                </a:cxn>
                <a:cxn ang="0">
                  <a:pos x="32" y="96"/>
                </a:cxn>
                <a:cxn ang="0">
                  <a:pos x="26" y="95"/>
                </a:cxn>
                <a:cxn ang="0">
                  <a:pos x="12" y="73"/>
                </a:cxn>
                <a:cxn ang="0">
                  <a:pos x="7" y="63"/>
                </a:cxn>
                <a:cxn ang="0">
                  <a:pos x="2" y="52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3" y="15"/>
                </a:cxn>
                <a:cxn ang="0">
                  <a:pos x="12" y="0"/>
                </a:cxn>
              </a:cxnLst>
              <a:rect l="0" t="0" r="r" b="b"/>
              <a:pathLst>
                <a:path w="67" h="114">
                  <a:moveTo>
                    <a:pt x="12" y="0"/>
                  </a:moveTo>
                  <a:lnTo>
                    <a:pt x="22" y="2"/>
                  </a:lnTo>
                  <a:lnTo>
                    <a:pt x="32" y="6"/>
                  </a:lnTo>
                  <a:lnTo>
                    <a:pt x="41" y="12"/>
                  </a:lnTo>
                  <a:lnTo>
                    <a:pt x="49" y="18"/>
                  </a:lnTo>
                  <a:lnTo>
                    <a:pt x="50" y="28"/>
                  </a:lnTo>
                  <a:lnTo>
                    <a:pt x="52" y="39"/>
                  </a:lnTo>
                  <a:lnTo>
                    <a:pt x="60" y="65"/>
                  </a:lnTo>
                  <a:lnTo>
                    <a:pt x="65" y="91"/>
                  </a:lnTo>
                  <a:lnTo>
                    <a:pt x="67" y="101"/>
                  </a:lnTo>
                  <a:lnTo>
                    <a:pt x="67" y="109"/>
                  </a:lnTo>
                  <a:lnTo>
                    <a:pt x="62" y="114"/>
                  </a:lnTo>
                  <a:lnTo>
                    <a:pt x="58" y="114"/>
                  </a:lnTo>
                  <a:lnTo>
                    <a:pt x="54" y="113"/>
                  </a:lnTo>
                  <a:lnTo>
                    <a:pt x="46" y="106"/>
                  </a:lnTo>
                  <a:lnTo>
                    <a:pt x="36" y="100"/>
                  </a:lnTo>
                  <a:lnTo>
                    <a:pt x="32" y="96"/>
                  </a:lnTo>
                  <a:lnTo>
                    <a:pt x="26" y="95"/>
                  </a:lnTo>
                  <a:lnTo>
                    <a:pt x="12" y="73"/>
                  </a:lnTo>
                  <a:lnTo>
                    <a:pt x="7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3" y="15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0" name="Freeform 72"/>
            <p:cNvSpPr>
              <a:spLocks/>
            </p:cNvSpPr>
            <p:nvPr/>
          </p:nvSpPr>
          <p:spPr bwMode="auto">
            <a:xfrm>
              <a:off x="2541" y="2027"/>
              <a:ext cx="38" cy="48"/>
            </a:xfrm>
            <a:custGeom>
              <a:avLst/>
              <a:gdLst/>
              <a:ahLst/>
              <a:cxnLst>
                <a:cxn ang="0">
                  <a:pos x="36" y="96"/>
                </a:cxn>
                <a:cxn ang="0">
                  <a:pos x="47" y="94"/>
                </a:cxn>
                <a:cxn ang="0">
                  <a:pos x="58" y="89"/>
                </a:cxn>
                <a:cxn ang="0">
                  <a:pos x="67" y="83"/>
                </a:cxn>
                <a:cxn ang="0">
                  <a:pos x="76" y="74"/>
                </a:cxn>
                <a:cxn ang="0">
                  <a:pos x="70" y="50"/>
                </a:cxn>
                <a:cxn ang="0">
                  <a:pos x="69" y="37"/>
                </a:cxn>
                <a:cxn ang="0">
                  <a:pos x="68" y="24"/>
                </a:cxn>
                <a:cxn ang="0">
                  <a:pos x="59" y="12"/>
                </a:cxn>
                <a:cxn ang="0">
                  <a:pos x="55" y="6"/>
                </a:cxn>
                <a:cxn ang="0">
                  <a:pos x="55" y="0"/>
                </a:cxn>
                <a:cxn ang="0">
                  <a:pos x="36" y="0"/>
                </a:cxn>
                <a:cxn ang="0">
                  <a:pos x="22" y="14"/>
                </a:cxn>
                <a:cxn ang="0">
                  <a:pos x="22" y="50"/>
                </a:cxn>
                <a:cxn ang="0">
                  <a:pos x="16" y="60"/>
                </a:cxn>
                <a:cxn ang="0">
                  <a:pos x="9" y="71"/>
                </a:cxn>
                <a:cxn ang="0">
                  <a:pos x="0" y="91"/>
                </a:cxn>
                <a:cxn ang="0">
                  <a:pos x="4" y="92"/>
                </a:cxn>
                <a:cxn ang="0">
                  <a:pos x="11" y="96"/>
                </a:cxn>
                <a:cxn ang="0">
                  <a:pos x="21" y="97"/>
                </a:cxn>
                <a:cxn ang="0">
                  <a:pos x="36" y="96"/>
                </a:cxn>
              </a:cxnLst>
              <a:rect l="0" t="0" r="r" b="b"/>
              <a:pathLst>
                <a:path w="76" h="97">
                  <a:moveTo>
                    <a:pt x="36" y="96"/>
                  </a:moveTo>
                  <a:lnTo>
                    <a:pt x="47" y="94"/>
                  </a:lnTo>
                  <a:lnTo>
                    <a:pt x="58" y="89"/>
                  </a:lnTo>
                  <a:lnTo>
                    <a:pt x="67" y="83"/>
                  </a:lnTo>
                  <a:lnTo>
                    <a:pt x="76" y="74"/>
                  </a:lnTo>
                  <a:lnTo>
                    <a:pt x="70" y="50"/>
                  </a:lnTo>
                  <a:lnTo>
                    <a:pt x="69" y="37"/>
                  </a:lnTo>
                  <a:lnTo>
                    <a:pt x="68" y="24"/>
                  </a:lnTo>
                  <a:lnTo>
                    <a:pt x="59" y="12"/>
                  </a:lnTo>
                  <a:lnTo>
                    <a:pt x="55" y="6"/>
                  </a:lnTo>
                  <a:lnTo>
                    <a:pt x="55" y="0"/>
                  </a:lnTo>
                  <a:lnTo>
                    <a:pt x="36" y="0"/>
                  </a:lnTo>
                  <a:lnTo>
                    <a:pt x="22" y="14"/>
                  </a:lnTo>
                  <a:lnTo>
                    <a:pt x="22" y="50"/>
                  </a:lnTo>
                  <a:lnTo>
                    <a:pt x="16" y="60"/>
                  </a:lnTo>
                  <a:lnTo>
                    <a:pt x="9" y="71"/>
                  </a:lnTo>
                  <a:lnTo>
                    <a:pt x="0" y="91"/>
                  </a:lnTo>
                  <a:lnTo>
                    <a:pt x="4" y="92"/>
                  </a:lnTo>
                  <a:lnTo>
                    <a:pt x="11" y="96"/>
                  </a:lnTo>
                  <a:lnTo>
                    <a:pt x="21" y="97"/>
                  </a:lnTo>
                  <a:lnTo>
                    <a:pt x="36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1" name="Freeform 73"/>
            <p:cNvSpPr>
              <a:spLocks/>
            </p:cNvSpPr>
            <p:nvPr/>
          </p:nvSpPr>
          <p:spPr bwMode="auto">
            <a:xfrm>
              <a:off x="2871" y="2155"/>
              <a:ext cx="38" cy="43"/>
            </a:xfrm>
            <a:custGeom>
              <a:avLst/>
              <a:gdLst/>
              <a:ahLst/>
              <a:cxnLst>
                <a:cxn ang="0">
                  <a:pos x="9" y="86"/>
                </a:cxn>
                <a:cxn ang="0">
                  <a:pos x="4" y="77"/>
                </a:cxn>
                <a:cxn ang="0">
                  <a:pos x="1" y="68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7" y="39"/>
                </a:cxn>
                <a:cxn ang="0">
                  <a:pos x="11" y="38"/>
                </a:cxn>
                <a:cxn ang="0">
                  <a:pos x="18" y="37"/>
                </a:cxn>
                <a:cxn ang="0">
                  <a:pos x="25" y="27"/>
                </a:cxn>
                <a:cxn ang="0">
                  <a:pos x="34" y="17"/>
                </a:cxn>
                <a:cxn ang="0">
                  <a:pos x="50" y="0"/>
                </a:cxn>
                <a:cxn ang="0">
                  <a:pos x="57" y="2"/>
                </a:cxn>
                <a:cxn ang="0">
                  <a:pos x="64" y="5"/>
                </a:cxn>
                <a:cxn ang="0">
                  <a:pos x="64" y="10"/>
                </a:cxn>
                <a:cxn ang="0">
                  <a:pos x="67" y="16"/>
                </a:cxn>
                <a:cxn ang="0">
                  <a:pos x="69" y="20"/>
                </a:cxn>
                <a:cxn ang="0">
                  <a:pos x="73" y="23"/>
                </a:cxn>
                <a:cxn ang="0">
                  <a:pos x="75" y="44"/>
                </a:cxn>
                <a:cxn ang="0">
                  <a:pos x="76" y="63"/>
                </a:cxn>
                <a:cxn ang="0">
                  <a:pos x="72" y="68"/>
                </a:cxn>
                <a:cxn ang="0">
                  <a:pos x="68" y="73"/>
                </a:cxn>
                <a:cxn ang="0">
                  <a:pos x="61" y="76"/>
                </a:cxn>
                <a:cxn ang="0">
                  <a:pos x="55" y="77"/>
                </a:cxn>
                <a:cxn ang="0">
                  <a:pos x="54" y="64"/>
                </a:cxn>
                <a:cxn ang="0">
                  <a:pos x="52" y="58"/>
                </a:cxn>
                <a:cxn ang="0">
                  <a:pos x="51" y="56"/>
                </a:cxn>
                <a:cxn ang="0">
                  <a:pos x="50" y="55"/>
                </a:cxn>
                <a:cxn ang="0">
                  <a:pos x="41" y="55"/>
                </a:cxn>
                <a:cxn ang="0">
                  <a:pos x="39" y="56"/>
                </a:cxn>
                <a:cxn ang="0">
                  <a:pos x="36" y="59"/>
                </a:cxn>
                <a:cxn ang="0">
                  <a:pos x="32" y="69"/>
                </a:cxn>
                <a:cxn ang="0">
                  <a:pos x="27" y="86"/>
                </a:cxn>
                <a:cxn ang="0">
                  <a:pos x="17" y="85"/>
                </a:cxn>
                <a:cxn ang="0">
                  <a:pos x="12" y="85"/>
                </a:cxn>
                <a:cxn ang="0">
                  <a:pos x="9" y="86"/>
                </a:cxn>
              </a:cxnLst>
              <a:rect l="0" t="0" r="r" b="b"/>
              <a:pathLst>
                <a:path w="76" h="86">
                  <a:moveTo>
                    <a:pt x="9" y="86"/>
                  </a:moveTo>
                  <a:lnTo>
                    <a:pt x="4" y="77"/>
                  </a:lnTo>
                  <a:lnTo>
                    <a:pt x="1" y="68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7" y="39"/>
                  </a:lnTo>
                  <a:lnTo>
                    <a:pt x="11" y="38"/>
                  </a:lnTo>
                  <a:lnTo>
                    <a:pt x="18" y="37"/>
                  </a:lnTo>
                  <a:lnTo>
                    <a:pt x="25" y="27"/>
                  </a:lnTo>
                  <a:lnTo>
                    <a:pt x="34" y="17"/>
                  </a:lnTo>
                  <a:lnTo>
                    <a:pt x="50" y="0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64" y="10"/>
                  </a:lnTo>
                  <a:lnTo>
                    <a:pt x="67" y="16"/>
                  </a:lnTo>
                  <a:lnTo>
                    <a:pt x="69" y="20"/>
                  </a:lnTo>
                  <a:lnTo>
                    <a:pt x="73" y="23"/>
                  </a:lnTo>
                  <a:lnTo>
                    <a:pt x="75" y="44"/>
                  </a:lnTo>
                  <a:lnTo>
                    <a:pt x="76" y="63"/>
                  </a:lnTo>
                  <a:lnTo>
                    <a:pt x="72" y="68"/>
                  </a:lnTo>
                  <a:lnTo>
                    <a:pt x="68" y="73"/>
                  </a:lnTo>
                  <a:lnTo>
                    <a:pt x="61" y="76"/>
                  </a:lnTo>
                  <a:lnTo>
                    <a:pt x="55" y="77"/>
                  </a:lnTo>
                  <a:lnTo>
                    <a:pt x="54" y="64"/>
                  </a:lnTo>
                  <a:lnTo>
                    <a:pt x="52" y="58"/>
                  </a:lnTo>
                  <a:lnTo>
                    <a:pt x="51" y="56"/>
                  </a:lnTo>
                  <a:lnTo>
                    <a:pt x="50" y="55"/>
                  </a:lnTo>
                  <a:lnTo>
                    <a:pt x="41" y="55"/>
                  </a:lnTo>
                  <a:lnTo>
                    <a:pt x="39" y="56"/>
                  </a:lnTo>
                  <a:lnTo>
                    <a:pt x="36" y="59"/>
                  </a:lnTo>
                  <a:lnTo>
                    <a:pt x="32" y="69"/>
                  </a:lnTo>
                  <a:lnTo>
                    <a:pt x="27" y="86"/>
                  </a:lnTo>
                  <a:lnTo>
                    <a:pt x="17" y="85"/>
                  </a:lnTo>
                  <a:lnTo>
                    <a:pt x="12" y="85"/>
                  </a:lnTo>
                  <a:lnTo>
                    <a:pt x="9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2" name="Freeform 74"/>
            <p:cNvSpPr>
              <a:spLocks/>
            </p:cNvSpPr>
            <p:nvPr/>
          </p:nvSpPr>
          <p:spPr bwMode="auto">
            <a:xfrm>
              <a:off x="3222" y="1727"/>
              <a:ext cx="61" cy="86"/>
            </a:xfrm>
            <a:custGeom>
              <a:avLst/>
              <a:gdLst/>
              <a:ahLst/>
              <a:cxnLst>
                <a:cxn ang="0">
                  <a:pos x="14" y="166"/>
                </a:cxn>
                <a:cxn ang="0">
                  <a:pos x="55" y="141"/>
                </a:cxn>
                <a:cxn ang="0">
                  <a:pos x="77" y="126"/>
                </a:cxn>
                <a:cxn ang="0">
                  <a:pos x="94" y="112"/>
                </a:cxn>
                <a:cxn ang="0">
                  <a:pos x="93" y="104"/>
                </a:cxn>
                <a:cxn ang="0">
                  <a:pos x="90" y="98"/>
                </a:cxn>
                <a:cxn ang="0">
                  <a:pos x="85" y="86"/>
                </a:cxn>
                <a:cxn ang="0">
                  <a:pos x="112" y="86"/>
                </a:cxn>
                <a:cxn ang="0">
                  <a:pos x="121" y="76"/>
                </a:cxn>
                <a:cxn ang="0">
                  <a:pos x="120" y="64"/>
                </a:cxn>
                <a:cxn ang="0">
                  <a:pos x="115" y="52"/>
                </a:cxn>
                <a:cxn ang="0">
                  <a:pos x="108" y="41"/>
                </a:cxn>
                <a:cxn ang="0">
                  <a:pos x="99" y="31"/>
                </a:cxn>
                <a:cxn ang="0">
                  <a:pos x="96" y="15"/>
                </a:cxn>
                <a:cxn ang="0">
                  <a:pos x="94" y="0"/>
                </a:cxn>
                <a:cxn ang="0">
                  <a:pos x="85" y="0"/>
                </a:cxn>
                <a:cxn ang="0">
                  <a:pos x="79" y="1"/>
                </a:cxn>
                <a:cxn ang="0">
                  <a:pos x="74" y="4"/>
                </a:cxn>
                <a:cxn ang="0">
                  <a:pos x="69" y="8"/>
                </a:cxn>
                <a:cxn ang="0">
                  <a:pos x="61" y="15"/>
                </a:cxn>
                <a:cxn ang="0">
                  <a:pos x="57" y="25"/>
                </a:cxn>
                <a:cxn ang="0">
                  <a:pos x="52" y="47"/>
                </a:cxn>
                <a:cxn ang="0">
                  <a:pos x="49" y="57"/>
                </a:cxn>
                <a:cxn ang="0">
                  <a:pos x="45" y="67"/>
                </a:cxn>
                <a:cxn ang="0">
                  <a:pos x="40" y="72"/>
                </a:cxn>
                <a:cxn ang="0">
                  <a:pos x="35" y="75"/>
                </a:cxn>
                <a:cxn ang="0">
                  <a:pos x="28" y="79"/>
                </a:cxn>
                <a:cxn ang="0">
                  <a:pos x="21" y="82"/>
                </a:cxn>
                <a:cxn ang="0">
                  <a:pos x="17" y="86"/>
                </a:cxn>
                <a:cxn ang="0">
                  <a:pos x="19" y="111"/>
                </a:cxn>
                <a:cxn ang="0">
                  <a:pos x="21" y="136"/>
                </a:cxn>
                <a:cxn ang="0">
                  <a:pos x="10" y="141"/>
                </a:cxn>
                <a:cxn ang="0">
                  <a:pos x="3" y="148"/>
                </a:cxn>
                <a:cxn ang="0">
                  <a:pos x="0" y="157"/>
                </a:cxn>
                <a:cxn ang="0">
                  <a:pos x="0" y="171"/>
                </a:cxn>
                <a:cxn ang="0">
                  <a:pos x="17" y="173"/>
                </a:cxn>
                <a:cxn ang="0">
                  <a:pos x="21" y="173"/>
                </a:cxn>
                <a:cxn ang="0">
                  <a:pos x="22" y="171"/>
                </a:cxn>
                <a:cxn ang="0">
                  <a:pos x="20" y="169"/>
                </a:cxn>
                <a:cxn ang="0">
                  <a:pos x="14" y="166"/>
                </a:cxn>
              </a:cxnLst>
              <a:rect l="0" t="0" r="r" b="b"/>
              <a:pathLst>
                <a:path w="121" h="173">
                  <a:moveTo>
                    <a:pt x="14" y="166"/>
                  </a:moveTo>
                  <a:lnTo>
                    <a:pt x="55" y="141"/>
                  </a:lnTo>
                  <a:lnTo>
                    <a:pt x="77" y="126"/>
                  </a:lnTo>
                  <a:lnTo>
                    <a:pt x="94" y="112"/>
                  </a:lnTo>
                  <a:lnTo>
                    <a:pt x="93" y="104"/>
                  </a:lnTo>
                  <a:lnTo>
                    <a:pt x="90" y="98"/>
                  </a:lnTo>
                  <a:lnTo>
                    <a:pt x="85" y="86"/>
                  </a:lnTo>
                  <a:lnTo>
                    <a:pt x="112" y="86"/>
                  </a:lnTo>
                  <a:lnTo>
                    <a:pt x="121" y="76"/>
                  </a:lnTo>
                  <a:lnTo>
                    <a:pt x="120" y="64"/>
                  </a:lnTo>
                  <a:lnTo>
                    <a:pt x="115" y="52"/>
                  </a:lnTo>
                  <a:lnTo>
                    <a:pt x="108" y="41"/>
                  </a:lnTo>
                  <a:lnTo>
                    <a:pt x="99" y="31"/>
                  </a:lnTo>
                  <a:lnTo>
                    <a:pt x="96" y="15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9" y="1"/>
                  </a:lnTo>
                  <a:lnTo>
                    <a:pt x="74" y="4"/>
                  </a:lnTo>
                  <a:lnTo>
                    <a:pt x="69" y="8"/>
                  </a:lnTo>
                  <a:lnTo>
                    <a:pt x="61" y="15"/>
                  </a:lnTo>
                  <a:lnTo>
                    <a:pt x="57" y="25"/>
                  </a:lnTo>
                  <a:lnTo>
                    <a:pt x="52" y="47"/>
                  </a:lnTo>
                  <a:lnTo>
                    <a:pt x="49" y="57"/>
                  </a:lnTo>
                  <a:lnTo>
                    <a:pt x="45" y="67"/>
                  </a:lnTo>
                  <a:lnTo>
                    <a:pt x="40" y="72"/>
                  </a:lnTo>
                  <a:lnTo>
                    <a:pt x="35" y="75"/>
                  </a:lnTo>
                  <a:lnTo>
                    <a:pt x="28" y="79"/>
                  </a:lnTo>
                  <a:lnTo>
                    <a:pt x="21" y="82"/>
                  </a:lnTo>
                  <a:lnTo>
                    <a:pt x="17" y="86"/>
                  </a:lnTo>
                  <a:lnTo>
                    <a:pt x="19" y="111"/>
                  </a:lnTo>
                  <a:lnTo>
                    <a:pt x="21" y="136"/>
                  </a:lnTo>
                  <a:lnTo>
                    <a:pt x="10" y="141"/>
                  </a:lnTo>
                  <a:lnTo>
                    <a:pt x="3" y="148"/>
                  </a:lnTo>
                  <a:lnTo>
                    <a:pt x="0" y="157"/>
                  </a:lnTo>
                  <a:lnTo>
                    <a:pt x="0" y="171"/>
                  </a:lnTo>
                  <a:lnTo>
                    <a:pt x="17" y="173"/>
                  </a:lnTo>
                  <a:lnTo>
                    <a:pt x="21" y="173"/>
                  </a:lnTo>
                  <a:lnTo>
                    <a:pt x="22" y="171"/>
                  </a:lnTo>
                  <a:lnTo>
                    <a:pt x="20" y="169"/>
                  </a:lnTo>
                  <a:lnTo>
                    <a:pt x="14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3" name="Freeform 75"/>
            <p:cNvSpPr>
              <a:spLocks/>
            </p:cNvSpPr>
            <p:nvPr/>
          </p:nvSpPr>
          <p:spPr bwMode="auto">
            <a:xfrm>
              <a:off x="2984" y="1282"/>
              <a:ext cx="94" cy="37"/>
            </a:xfrm>
            <a:custGeom>
              <a:avLst/>
              <a:gdLst/>
              <a:ahLst/>
              <a:cxnLst>
                <a:cxn ang="0">
                  <a:pos x="48" y="9"/>
                </a:cxn>
                <a:cxn ang="0">
                  <a:pos x="167" y="2"/>
                </a:cxn>
                <a:cxn ang="0">
                  <a:pos x="180" y="15"/>
                </a:cxn>
                <a:cxn ang="0">
                  <a:pos x="185" y="22"/>
                </a:cxn>
                <a:cxn ang="0">
                  <a:pos x="187" y="26"/>
                </a:cxn>
                <a:cxn ang="0">
                  <a:pos x="188" y="31"/>
                </a:cxn>
                <a:cxn ang="0">
                  <a:pos x="175" y="40"/>
                </a:cxn>
                <a:cxn ang="0">
                  <a:pos x="161" y="48"/>
                </a:cxn>
                <a:cxn ang="0">
                  <a:pos x="146" y="52"/>
                </a:cxn>
                <a:cxn ang="0">
                  <a:pos x="128" y="54"/>
                </a:cxn>
                <a:cxn ang="0">
                  <a:pos x="123" y="58"/>
                </a:cxn>
                <a:cxn ang="0">
                  <a:pos x="117" y="62"/>
                </a:cxn>
                <a:cxn ang="0">
                  <a:pos x="103" y="68"/>
                </a:cxn>
                <a:cxn ang="0">
                  <a:pos x="86" y="72"/>
                </a:cxn>
                <a:cxn ang="0">
                  <a:pos x="70" y="73"/>
                </a:cxn>
                <a:cxn ang="0">
                  <a:pos x="34" y="73"/>
                </a:cxn>
                <a:cxn ang="0">
                  <a:pos x="2" y="70"/>
                </a:cxn>
                <a:cxn ang="0">
                  <a:pos x="1" y="57"/>
                </a:cxn>
                <a:cxn ang="0">
                  <a:pos x="0" y="47"/>
                </a:cxn>
                <a:cxn ang="0">
                  <a:pos x="0" y="38"/>
                </a:cxn>
                <a:cxn ang="0">
                  <a:pos x="5" y="26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5" y="26"/>
                </a:cxn>
                <a:cxn ang="0">
                  <a:pos x="11" y="20"/>
                </a:cxn>
                <a:cxn ang="0">
                  <a:pos x="33" y="7"/>
                </a:cxn>
                <a:cxn ang="0">
                  <a:pos x="43" y="3"/>
                </a:cxn>
                <a:cxn ang="0">
                  <a:pos x="50" y="0"/>
                </a:cxn>
                <a:cxn ang="0">
                  <a:pos x="52" y="0"/>
                </a:cxn>
                <a:cxn ang="0">
                  <a:pos x="52" y="2"/>
                </a:cxn>
                <a:cxn ang="0">
                  <a:pos x="48" y="9"/>
                </a:cxn>
              </a:cxnLst>
              <a:rect l="0" t="0" r="r" b="b"/>
              <a:pathLst>
                <a:path w="188" h="73">
                  <a:moveTo>
                    <a:pt x="48" y="9"/>
                  </a:moveTo>
                  <a:lnTo>
                    <a:pt x="167" y="2"/>
                  </a:lnTo>
                  <a:lnTo>
                    <a:pt x="180" y="15"/>
                  </a:lnTo>
                  <a:lnTo>
                    <a:pt x="185" y="22"/>
                  </a:lnTo>
                  <a:lnTo>
                    <a:pt x="187" y="26"/>
                  </a:lnTo>
                  <a:lnTo>
                    <a:pt x="188" y="31"/>
                  </a:lnTo>
                  <a:lnTo>
                    <a:pt x="175" y="40"/>
                  </a:lnTo>
                  <a:lnTo>
                    <a:pt x="161" y="48"/>
                  </a:lnTo>
                  <a:lnTo>
                    <a:pt x="146" y="52"/>
                  </a:lnTo>
                  <a:lnTo>
                    <a:pt x="128" y="54"/>
                  </a:lnTo>
                  <a:lnTo>
                    <a:pt x="123" y="58"/>
                  </a:lnTo>
                  <a:lnTo>
                    <a:pt x="117" y="62"/>
                  </a:lnTo>
                  <a:lnTo>
                    <a:pt x="103" y="68"/>
                  </a:lnTo>
                  <a:lnTo>
                    <a:pt x="86" y="72"/>
                  </a:lnTo>
                  <a:lnTo>
                    <a:pt x="70" y="73"/>
                  </a:lnTo>
                  <a:lnTo>
                    <a:pt x="34" y="73"/>
                  </a:lnTo>
                  <a:lnTo>
                    <a:pt x="2" y="70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11" y="20"/>
                  </a:lnTo>
                  <a:lnTo>
                    <a:pt x="33" y="7"/>
                  </a:lnTo>
                  <a:lnTo>
                    <a:pt x="43" y="3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4" name="Freeform 76"/>
            <p:cNvSpPr>
              <a:spLocks/>
            </p:cNvSpPr>
            <p:nvPr/>
          </p:nvSpPr>
          <p:spPr bwMode="auto">
            <a:xfrm>
              <a:off x="2933" y="1297"/>
              <a:ext cx="74" cy="55"/>
            </a:xfrm>
            <a:custGeom>
              <a:avLst/>
              <a:gdLst/>
              <a:ahLst/>
              <a:cxnLst>
                <a:cxn ang="0">
                  <a:pos x="62" y="7"/>
                </a:cxn>
                <a:cxn ang="0">
                  <a:pos x="47" y="10"/>
                </a:cxn>
                <a:cxn ang="0">
                  <a:pos x="29" y="12"/>
                </a:cxn>
                <a:cxn ang="0">
                  <a:pos x="13" y="16"/>
                </a:cxn>
                <a:cxn ang="0">
                  <a:pos x="7" y="21"/>
                </a:cxn>
                <a:cxn ang="0">
                  <a:pos x="0" y="25"/>
                </a:cxn>
                <a:cxn ang="0">
                  <a:pos x="11" y="63"/>
                </a:cxn>
                <a:cxn ang="0">
                  <a:pos x="14" y="72"/>
                </a:cxn>
                <a:cxn ang="0">
                  <a:pos x="21" y="78"/>
                </a:cxn>
                <a:cxn ang="0">
                  <a:pos x="29" y="83"/>
                </a:cxn>
                <a:cxn ang="0">
                  <a:pos x="40" y="86"/>
                </a:cxn>
                <a:cxn ang="0">
                  <a:pos x="64" y="89"/>
                </a:cxn>
                <a:cxn ang="0">
                  <a:pos x="89" y="94"/>
                </a:cxn>
                <a:cxn ang="0">
                  <a:pos x="90" y="94"/>
                </a:cxn>
                <a:cxn ang="0">
                  <a:pos x="90" y="97"/>
                </a:cxn>
                <a:cxn ang="0">
                  <a:pos x="90" y="103"/>
                </a:cxn>
                <a:cxn ang="0">
                  <a:pos x="90" y="108"/>
                </a:cxn>
                <a:cxn ang="0">
                  <a:pos x="91" y="110"/>
                </a:cxn>
                <a:cxn ang="0">
                  <a:pos x="95" y="111"/>
                </a:cxn>
                <a:cxn ang="0">
                  <a:pos x="100" y="111"/>
                </a:cxn>
                <a:cxn ang="0">
                  <a:pos x="148" y="100"/>
                </a:cxn>
                <a:cxn ang="0">
                  <a:pos x="134" y="89"/>
                </a:cxn>
                <a:cxn ang="0">
                  <a:pos x="118" y="78"/>
                </a:cxn>
                <a:cxn ang="0">
                  <a:pos x="112" y="72"/>
                </a:cxn>
                <a:cxn ang="0">
                  <a:pos x="107" y="64"/>
                </a:cxn>
                <a:cxn ang="0">
                  <a:pos x="103" y="57"/>
                </a:cxn>
                <a:cxn ang="0">
                  <a:pos x="102" y="47"/>
                </a:cxn>
                <a:cxn ang="0">
                  <a:pos x="105" y="0"/>
                </a:cxn>
                <a:cxn ang="0">
                  <a:pos x="93" y="0"/>
                </a:cxn>
                <a:cxn ang="0">
                  <a:pos x="82" y="3"/>
                </a:cxn>
                <a:cxn ang="0">
                  <a:pos x="62" y="7"/>
                </a:cxn>
              </a:cxnLst>
              <a:rect l="0" t="0" r="r" b="b"/>
              <a:pathLst>
                <a:path w="148" h="111">
                  <a:moveTo>
                    <a:pt x="62" y="7"/>
                  </a:moveTo>
                  <a:lnTo>
                    <a:pt x="47" y="10"/>
                  </a:lnTo>
                  <a:lnTo>
                    <a:pt x="29" y="12"/>
                  </a:lnTo>
                  <a:lnTo>
                    <a:pt x="13" y="16"/>
                  </a:lnTo>
                  <a:lnTo>
                    <a:pt x="7" y="21"/>
                  </a:lnTo>
                  <a:lnTo>
                    <a:pt x="0" y="25"/>
                  </a:lnTo>
                  <a:lnTo>
                    <a:pt x="11" y="63"/>
                  </a:lnTo>
                  <a:lnTo>
                    <a:pt x="14" y="72"/>
                  </a:lnTo>
                  <a:lnTo>
                    <a:pt x="21" y="78"/>
                  </a:lnTo>
                  <a:lnTo>
                    <a:pt x="29" y="83"/>
                  </a:lnTo>
                  <a:lnTo>
                    <a:pt x="40" y="86"/>
                  </a:lnTo>
                  <a:lnTo>
                    <a:pt x="64" y="89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0" y="97"/>
                  </a:lnTo>
                  <a:lnTo>
                    <a:pt x="90" y="103"/>
                  </a:lnTo>
                  <a:lnTo>
                    <a:pt x="90" y="108"/>
                  </a:lnTo>
                  <a:lnTo>
                    <a:pt x="91" y="110"/>
                  </a:lnTo>
                  <a:lnTo>
                    <a:pt x="95" y="111"/>
                  </a:lnTo>
                  <a:lnTo>
                    <a:pt x="100" y="111"/>
                  </a:lnTo>
                  <a:lnTo>
                    <a:pt x="148" y="100"/>
                  </a:lnTo>
                  <a:lnTo>
                    <a:pt x="134" y="89"/>
                  </a:lnTo>
                  <a:lnTo>
                    <a:pt x="118" y="78"/>
                  </a:lnTo>
                  <a:lnTo>
                    <a:pt x="112" y="72"/>
                  </a:lnTo>
                  <a:lnTo>
                    <a:pt x="107" y="64"/>
                  </a:lnTo>
                  <a:lnTo>
                    <a:pt x="103" y="57"/>
                  </a:lnTo>
                  <a:lnTo>
                    <a:pt x="102" y="47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3"/>
                  </a:lnTo>
                  <a:lnTo>
                    <a:pt x="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5" name="Freeform 77"/>
            <p:cNvSpPr>
              <a:spLocks/>
            </p:cNvSpPr>
            <p:nvPr/>
          </p:nvSpPr>
          <p:spPr bwMode="auto">
            <a:xfrm>
              <a:off x="3054" y="1421"/>
              <a:ext cx="30" cy="2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6"/>
                </a:cxn>
                <a:cxn ang="0">
                  <a:pos x="45" y="14"/>
                </a:cxn>
                <a:cxn ang="0">
                  <a:pos x="60" y="28"/>
                </a:cxn>
                <a:cxn ang="0">
                  <a:pos x="49" y="53"/>
                </a:cxn>
                <a:cxn ang="0">
                  <a:pos x="31" y="52"/>
                </a:cxn>
                <a:cxn ang="0">
                  <a:pos x="22" y="47"/>
                </a:cxn>
                <a:cxn ang="0">
                  <a:pos x="16" y="41"/>
                </a:cxn>
                <a:cxn ang="0">
                  <a:pos x="5" y="27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9" y="1"/>
                </a:cxn>
                <a:cxn ang="0">
                  <a:pos x="16" y="1"/>
                </a:cxn>
                <a:cxn ang="0">
                  <a:pos x="26" y="1"/>
                </a:cxn>
                <a:cxn ang="0">
                  <a:pos x="33" y="0"/>
                </a:cxn>
              </a:cxnLst>
              <a:rect l="0" t="0" r="r" b="b"/>
              <a:pathLst>
                <a:path w="60" h="53">
                  <a:moveTo>
                    <a:pt x="33" y="0"/>
                  </a:moveTo>
                  <a:lnTo>
                    <a:pt x="37" y="6"/>
                  </a:lnTo>
                  <a:lnTo>
                    <a:pt x="45" y="14"/>
                  </a:lnTo>
                  <a:lnTo>
                    <a:pt x="60" y="28"/>
                  </a:lnTo>
                  <a:lnTo>
                    <a:pt x="49" y="53"/>
                  </a:lnTo>
                  <a:lnTo>
                    <a:pt x="31" y="52"/>
                  </a:lnTo>
                  <a:lnTo>
                    <a:pt x="22" y="47"/>
                  </a:lnTo>
                  <a:lnTo>
                    <a:pt x="16" y="41"/>
                  </a:lnTo>
                  <a:lnTo>
                    <a:pt x="5" y="27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1"/>
                  </a:lnTo>
                  <a:lnTo>
                    <a:pt x="16" y="1"/>
                  </a:lnTo>
                  <a:lnTo>
                    <a:pt x="26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6" name="Freeform 78"/>
            <p:cNvSpPr>
              <a:spLocks/>
            </p:cNvSpPr>
            <p:nvPr/>
          </p:nvSpPr>
          <p:spPr bwMode="auto">
            <a:xfrm>
              <a:off x="3028" y="1450"/>
              <a:ext cx="20" cy="2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7"/>
                </a:cxn>
                <a:cxn ang="0">
                  <a:pos x="34" y="12"/>
                </a:cxn>
                <a:cxn ang="0">
                  <a:pos x="36" y="18"/>
                </a:cxn>
                <a:cxn ang="0">
                  <a:pos x="40" y="24"/>
                </a:cxn>
                <a:cxn ang="0">
                  <a:pos x="39" y="52"/>
                </a:cxn>
                <a:cxn ang="0">
                  <a:pos x="23" y="52"/>
                </a:cxn>
                <a:cxn ang="0">
                  <a:pos x="19" y="50"/>
                </a:cxn>
                <a:cxn ang="0">
                  <a:pos x="15" y="47"/>
                </a:cxn>
                <a:cxn ang="0">
                  <a:pos x="10" y="36"/>
                </a:cxn>
                <a:cxn ang="0">
                  <a:pos x="6" y="25"/>
                </a:cxn>
                <a:cxn ang="0">
                  <a:pos x="3" y="20"/>
                </a:cxn>
                <a:cxn ang="0">
                  <a:pos x="0" y="15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12" y="8"/>
                </a:cxn>
                <a:cxn ang="0">
                  <a:pos x="22" y="6"/>
                </a:cxn>
                <a:cxn ang="0">
                  <a:pos x="27" y="3"/>
                </a:cxn>
                <a:cxn ang="0">
                  <a:pos x="32" y="0"/>
                </a:cxn>
              </a:cxnLst>
              <a:rect l="0" t="0" r="r" b="b"/>
              <a:pathLst>
                <a:path w="40" h="52">
                  <a:moveTo>
                    <a:pt x="32" y="0"/>
                  </a:moveTo>
                  <a:lnTo>
                    <a:pt x="33" y="7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40" y="24"/>
                  </a:lnTo>
                  <a:lnTo>
                    <a:pt x="39" y="52"/>
                  </a:lnTo>
                  <a:lnTo>
                    <a:pt x="23" y="52"/>
                  </a:lnTo>
                  <a:lnTo>
                    <a:pt x="19" y="50"/>
                  </a:lnTo>
                  <a:lnTo>
                    <a:pt x="15" y="47"/>
                  </a:lnTo>
                  <a:lnTo>
                    <a:pt x="10" y="36"/>
                  </a:lnTo>
                  <a:lnTo>
                    <a:pt x="6" y="25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12" y="8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7" name="Freeform 79"/>
            <p:cNvSpPr>
              <a:spLocks/>
            </p:cNvSpPr>
            <p:nvPr/>
          </p:nvSpPr>
          <p:spPr bwMode="auto">
            <a:xfrm>
              <a:off x="3014" y="1415"/>
              <a:ext cx="32" cy="3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9" y="2"/>
                </a:cxn>
                <a:cxn ang="0">
                  <a:pos x="42" y="4"/>
                </a:cxn>
                <a:cxn ang="0">
                  <a:pos x="49" y="6"/>
                </a:cxn>
                <a:cxn ang="0">
                  <a:pos x="56" y="7"/>
                </a:cxn>
                <a:cxn ang="0">
                  <a:pos x="60" y="10"/>
                </a:cxn>
                <a:cxn ang="0">
                  <a:pos x="63" y="12"/>
                </a:cxn>
                <a:cxn ang="0">
                  <a:pos x="60" y="36"/>
                </a:cxn>
                <a:cxn ang="0">
                  <a:pos x="42" y="37"/>
                </a:cxn>
                <a:cxn ang="0">
                  <a:pos x="39" y="62"/>
                </a:cxn>
                <a:cxn ang="0">
                  <a:pos x="5" y="62"/>
                </a:cxn>
                <a:cxn ang="0">
                  <a:pos x="1" y="61"/>
                </a:cxn>
                <a:cxn ang="0">
                  <a:pos x="0" y="58"/>
                </a:cxn>
                <a:cxn ang="0">
                  <a:pos x="2" y="52"/>
                </a:cxn>
                <a:cxn ang="0">
                  <a:pos x="5" y="45"/>
                </a:cxn>
                <a:cxn ang="0">
                  <a:pos x="5" y="41"/>
                </a:cxn>
                <a:cxn ang="0">
                  <a:pos x="3" y="38"/>
                </a:cxn>
                <a:cxn ang="0">
                  <a:pos x="3" y="37"/>
                </a:cxn>
                <a:cxn ang="0">
                  <a:pos x="5" y="36"/>
                </a:cxn>
                <a:cxn ang="0">
                  <a:pos x="10" y="33"/>
                </a:cxn>
                <a:cxn ang="0">
                  <a:pos x="16" y="31"/>
                </a:cxn>
                <a:cxn ang="0">
                  <a:pos x="18" y="29"/>
                </a:cxn>
                <a:cxn ang="0">
                  <a:pos x="22" y="26"/>
                </a:cxn>
                <a:cxn ang="0">
                  <a:pos x="29" y="12"/>
                </a:cxn>
                <a:cxn ang="0">
                  <a:pos x="38" y="0"/>
                </a:cxn>
              </a:cxnLst>
              <a:rect l="0" t="0" r="r" b="b"/>
              <a:pathLst>
                <a:path w="63" h="62">
                  <a:moveTo>
                    <a:pt x="38" y="0"/>
                  </a:moveTo>
                  <a:lnTo>
                    <a:pt x="39" y="2"/>
                  </a:lnTo>
                  <a:lnTo>
                    <a:pt x="42" y="4"/>
                  </a:lnTo>
                  <a:lnTo>
                    <a:pt x="49" y="6"/>
                  </a:lnTo>
                  <a:lnTo>
                    <a:pt x="56" y="7"/>
                  </a:lnTo>
                  <a:lnTo>
                    <a:pt x="60" y="10"/>
                  </a:lnTo>
                  <a:lnTo>
                    <a:pt x="63" y="12"/>
                  </a:lnTo>
                  <a:lnTo>
                    <a:pt x="60" y="36"/>
                  </a:lnTo>
                  <a:lnTo>
                    <a:pt x="42" y="37"/>
                  </a:lnTo>
                  <a:lnTo>
                    <a:pt x="39" y="62"/>
                  </a:lnTo>
                  <a:lnTo>
                    <a:pt x="5" y="62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5" y="36"/>
                  </a:lnTo>
                  <a:lnTo>
                    <a:pt x="10" y="33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2" y="26"/>
                  </a:lnTo>
                  <a:lnTo>
                    <a:pt x="29" y="1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8" name="Freeform 80"/>
            <p:cNvSpPr>
              <a:spLocks/>
            </p:cNvSpPr>
            <p:nvPr/>
          </p:nvSpPr>
          <p:spPr bwMode="auto">
            <a:xfrm>
              <a:off x="3037" y="1247"/>
              <a:ext cx="21" cy="2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8"/>
                </a:cxn>
                <a:cxn ang="0">
                  <a:pos x="33" y="14"/>
                </a:cxn>
                <a:cxn ang="0">
                  <a:pos x="35" y="21"/>
                </a:cxn>
                <a:cxn ang="0">
                  <a:pos x="36" y="26"/>
                </a:cxn>
                <a:cxn ang="0">
                  <a:pos x="36" y="34"/>
                </a:cxn>
                <a:cxn ang="0">
                  <a:pos x="39" y="36"/>
                </a:cxn>
                <a:cxn ang="0">
                  <a:pos x="42" y="36"/>
                </a:cxn>
                <a:cxn ang="0">
                  <a:pos x="32" y="40"/>
                </a:cxn>
                <a:cxn ang="0">
                  <a:pos x="21" y="44"/>
                </a:cxn>
                <a:cxn ang="0">
                  <a:pos x="15" y="44"/>
                </a:cxn>
                <a:cxn ang="0">
                  <a:pos x="9" y="41"/>
                </a:cxn>
                <a:cxn ang="0">
                  <a:pos x="4" y="39"/>
                </a:cxn>
                <a:cxn ang="0">
                  <a:pos x="0" y="35"/>
                </a:cxn>
                <a:cxn ang="0">
                  <a:pos x="7" y="15"/>
                </a:cxn>
                <a:cxn ang="0">
                  <a:pos x="15" y="3"/>
                </a:cxn>
                <a:cxn ang="0">
                  <a:pos x="18" y="0"/>
                </a:cxn>
                <a:cxn ang="0">
                  <a:pos x="21" y="0"/>
                </a:cxn>
              </a:cxnLst>
              <a:rect l="0" t="0" r="r" b="b"/>
              <a:pathLst>
                <a:path w="42" h="44">
                  <a:moveTo>
                    <a:pt x="21" y="0"/>
                  </a:moveTo>
                  <a:lnTo>
                    <a:pt x="29" y="8"/>
                  </a:lnTo>
                  <a:lnTo>
                    <a:pt x="33" y="14"/>
                  </a:lnTo>
                  <a:lnTo>
                    <a:pt x="35" y="21"/>
                  </a:lnTo>
                  <a:lnTo>
                    <a:pt x="36" y="26"/>
                  </a:lnTo>
                  <a:lnTo>
                    <a:pt x="36" y="34"/>
                  </a:lnTo>
                  <a:lnTo>
                    <a:pt x="39" y="36"/>
                  </a:lnTo>
                  <a:lnTo>
                    <a:pt x="42" y="36"/>
                  </a:lnTo>
                  <a:lnTo>
                    <a:pt x="32" y="40"/>
                  </a:lnTo>
                  <a:lnTo>
                    <a:pt x="21" y="44"/>
                  </a:lnTo>
                  <a:lnTo>
                    <a:pt x="15" y="44"/>
                  </a:lnTo>
                  <a:lnTo>
                    <a:pt x="9" y="41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7" y="15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9" name="Freeform 81"/>
            <p:cNvSpPr>
              <a:spLocks/>
            </p:cNvSpPr>
            <p:nvPr/>
          </p:nvSpPr>
          <p:spPr bwMode="auto">
            <a:xfrm>
              <a:off x="3069" y="1388"/>
              <a:ext cx="425" cy="583"/>
            </a:xfrm>
            <a:custGeom>
              <a:avLst/>
              <a:gdLst/>
              <a:ahLst/>
              <a:cxnLst>
                <a:cxn ang="0">
                  <a:pos x="358" y="551"/>
                </a:cxn>
                <a:cxn ang="0">
                  <a:pos x="326" y="507"/>
                </a:cxn>
                <a:cxn ang="0">
                  <a:pos x="280" y="468"/>
                </a:cxn>
                <a:cxn ang="0">
                  <a:pos x="172" y="410"/>
                </a:cxn>
                <a:cxn ang="0">
                  <a:pos x="123" y="347"/>
                </a:cxn>
                <a:cxn ang="0">
                  <a:pos x="4" y="223"/>
                </a:cxn>
                <a:cxn ang="0">
                  <a:pos x="70" y="252"/>
                </a:cxn>
                <a:cxn ang="0">
                  <a:pos x="130" y="313"/>
                </a:cxn>
                <a:cxn ang="0">
                  <a:pos x="148" y="337"/>
                </a:cxn>
                <a:cxn ang="0">
                  <a:pos x="253" y="371"/>
                </a:cxn>
                <a:cxn ang="0">
                  <a:pos x="335" y="392"/>
                </a:cxn>
                <a:cxn ang="0">
                  <a:pos x="314" y="328"/>
                </a:cxn>
                <a:cxn ang="0">
                  <a:pos x="272" y="210"/>
                </a:cxn>
                <a:cxn ang="0">
                  <a:pos x="221" y="149"/>
                </a:cxn>
                <a:cxn ang="0">
                  <a:pos x="235" y="97"/>
                </a:cxn>
                <a:cxn ang="0">
                  <a:pos x="257" y="66"/>
                </a:cxn>
                <a:cxn ang="0">
                  <a:pos x="322" y="42"/>
                </a:cxn>
                <a:cxn ang="0">
                  <a:pos x="401" y="58"/>
                </a:cxn>
                <a:cxn ang="0">
                  <a:pos x="411" y="36"/>
                </a:cxn>
                <a:cxn ang="0">
                  <a:pos x="442" y="2"/>
                </a:cxn>
                <a:cxn ang="0">
                  <a:pos x="470" y="34"/>
                </a:cxn>
                <a:cxn ang="0">
                  <a:pos x="582" y="248"/>
                </a:cxn>
                <a:cxn ang="0">
                  <a:pos x="579" y="299"/>
                </a:cxn>
                <a:cxn ang="0">
                  <a:pos x="680" y="392"/>
                </a:cxn>
                <a:cxn ang="0">
                  <a:pos x="741" y="464"/>
                </a:cxn>
                <a:cxn ang="0">
                  <a:pos x="807" y="565"/>
                </a:cxn>
                <a:cxn ang="0">
                  <a:pos x="850" y="657"/>
                </a:cxn>
                <a:cxn ang="0">
                  <a:pos x="831" y="682"/>
                </a:cxn>
                <a:cxn ang="0">
                  <a:pos x="785" y="720"/>
                </a:cxn>
                <a:cxn ang="0">
                  <a:pos x="801" y="727"/>
                </a:cxn>
                <a:cxn ang="0">
                  <a:pos x="742" y="745"/>
                </a:cxn>
                <a:cxn ang="0">
                  <a:pos x="636" y="631"/>
                </a:cxn>
                <a:cxn ang="0">
                  <a:pos x="530" y="573"/>
                </a:cxn>
                <a:cxn ang="0">
                  <a:pos x="486" y="529"/>
                </a:cxn>
                <a:cxn ang="0">
                  <a:pos x="442" y="474"/>
                </a:cxn>
                <a:cxn ang="0">
                  <a:pos x="425" y="442"/>
                </a:cxn>
                <a:cxn ang="0">
                  <a:pos x="416" y="396"/>
                </a:cxn>
                <a:cxn ang="0">
                  <a:pos x="389" y="361"/>
                </a:cxn>
                <a:cxn ang="0">
                  <a:pos x="345" y="378"/>
                </a:cxn>
                <a:cxn ang="0">
                  <a:pos x="365" y="467"/>
                </a:cxn>
                <a:cxn ang="0">
                  <a:pos x="410" y="544"/>
                </a:cxn>
                <a:cxn ang="0">
                  <a:pos x="440" y="598"/>
                </a:cxn>
                <a:cxn ang="0">
                  <a:pos x="464" y="643"/>
                </a:cxn>
                <a:cxn ang="0">
                  <a:pos x="521" y="690"/>
                </a:cxn>
                <a:cxn ang="0">
                  <a:pos x="551" y="766"/>
                </a:cxn>
                <a:cxn ang="0">
                  <a:pos x="613" y="824"/>
                </a:cxn>
                <a:cxn ang="0">
                  <a:pos x="571" y="774"/>
                </a:cxn>
                <a:cxn ang="0">
                  <a:pos x="593" y="730"/>
                </a:cxn>
                <a:cxn ang="0">
                  <a:pos x="645" y="803"/>
                </a:cxn>
                <a:cxn ang="0">
                  <a:pos x="679" y="907"/>
                </a:cxn>
                <a:cxn ang="0">
                  <a:pos x="691" y="1017"/>
                </a:cxn>
                <a:cxn ang="0">
                  <a:pos x="622" y="1117"/>
                </a:cxn>
                <a:cxn ang="0">
                  <a:pos x="595" y="1167"/>
                </a:cxn>
                <a:cxn ang="0">
                  <a:pos x="531" y="1117"/>
                </a:cxn>
                <a:cxn ang="0">
                  <a:pos x="508" y="1099"/>
                </a:cxn>
                <a:cxn ang="0">
                  <a:pos x="583" y="1019"/>
                </a:cxn>
                <a:cxn ang="0">
                  <a:pos x="587" y="933"/>
                </a:cxn>
                <a:cxn ang="0">
                  <a:pos x="477" y="860"/>
                </a:cxn>
                <a:cxn ang="0">
                  <a:pos x="519" y="744"/>
                </a:cxn>
                <a:cxn ang="0">
                  <a:pos x="468" y="687"/>
                </a:cxn>
                <a:cxn ang="0">
                  <a:pos x="377" y="579"/>
                </a:cxn>
              </a:cxnLst>
              <a:rect l="0" t="0" r="r" b="b"/>
              <a:pathLst>
                <a:path w="851" h="1167">
                  <a:moveTo>
                    <a:pt x="377" y="577"/>
                  </a:moveTo>
                  <a:lnTo>
                    <a:pt x="372" y="576"/>
                  </a:lnTo>
                  <a:lnTo>
                    <a:pt x="367" y="575"/>
                  </a:lnTo>
                  <a:lnTo>
                    <a:pt x="359" y="566"/>
                  </a:lnTo>
                  <a:lnTo>
                    <a:pt x="359" y="554"/>
                  </a:lnTo>
                  <a:lnTo>
                    <a:pt x="358" y="551"/>
                  </a:lnTo>
                  <a:lnTo>
                    <a:pt x="355" y="550"/>
                  </a:lnTo>
                  <a:lnTo>
                    <a:pt x="350" y="546"/>
                  </a:lnTo>
                  <a:lnTo>
                    <a:pt x="336" y="533"/>
                  </a:lnTo>
                  <a:lnTo>
                    <a:pt x="330" y="528"/>
                  </a:lnTo>
                  <a:lnTo>
                    <a:pt x="328" y="522"/>
                  </a:lnTo>
                  <a:lnTo>
                    <a:pt x="326" y="507"/>
                  </a:lnTo>
                  <a:lnTo>
                    <a:pt x="317" y="500"/>
                  </a:lnTo>
                  <a:lnTo>
                    <a:pt x="310" y="490"/>
                  </a:lnTo>
                  <a:lnTo>
                    <a:pt x="303" y="481"/>
                  </a:lnTo>
                  <a:lnTo>
                    <a:pt x="298" y="478"/>
                  </a:lnTo>
                  <a:lnTo>
                    <a:pt x="292" y="475"/>
                  </a:lnTo>
                  <a:lnTo>
                    <a:pt x="280" y="468"/>
                  </a:lnTo>
                  <a:lnTo>
                    <a:pt x="263" y="461"/>
                  </a:lnTo>
                  <a:lnTo>
                    <a:pt x="244" y="453"/>
                  </a:lnTo>
                  <a:lnTo>
                    <a:pt x="221" y="442"/>
                  </a:lnTo>
                  <a:lnTo>
                    <a:pt x="197" y="428"/>
                  </a:lnTo>
                  <a:lnTo>
                    <a:pt x="185" y="418"/>
                  </a:lnTo>
                  <a:lnTo>
                    <a:pt x="172" y="410"/>
                  </a:lnTo>
                  <a:lnTo>
                    <a:pt x="160" y="398"/>
                  </a:lnTo>
                  <a:lnTo>
                    <a:pt x="149" y="385"/>
                  </a:lnTo>
                  <a:lnTo>
                    <a:pt x="137" y="371"/>
                  </a:lnTo>
                  <a:lnTo>
                    <a:pt x="127" y="353"/>
                  </a:lnTo>
                  <a:lnTo>
                    <a:pt x="126" y="351"/>
                  </a:lnTo>
                  <a:lnTo>
                    <a:pt x="123" y="347"/>
                  </a:lnTo>
                  <a:lnTo>
                    <a:pt x="109" y="332"/>
                  </a:lnTo>
                  <a:lnTo>
                    <a:pt x="66" y="291"/>
                  </a:lnTo>
                  <a:lnTo>
                    <a:pt x="21" y="250"/>
                  </a:lnTo>
                  <a:lnTo>
                    <a:pt x="6" y="236"/>
                  </a:lnTo>
                  <a:lnTo>
                    <a:pt x="0" y="230"/>
                  </a:lnTo>
                  <a:lnTo>
                    <a:pt x="4" y="223"/>
                  </a:lnTo>
                  <a:lnTo>
                    <a:pt x="9" y="220"/>
                  </a:lnTo>
                  <a:lnTo>
                    <a:pt x="18" y="220"/>
                  </a:lnTo>
                  <a:lnTo>
                    <a:pt x="27" y="222"/>
                  </a:lnTo>
                  <a:lnTo>
                    <a:pt x="37" y="227"/>
                  </a:lnTo>
                  <a:lnTo>
                    <a:pt x="48" y="235"/>
                  </a:lnTo>
                  <a:lnTo>
                    <a:pt x="70" y="252"/>
                  </a:lnTo>
                  <a:lnTo>
                    <a:pt x="93" y="272"/>
                  </a:lnTo>
                  <a:lnTo>
                    <a:pt x="111" y="291"/>
                  </a:lnTo>
                  <a:lnTo>
                    <a:pt x="124" y="307"/>
                  </a:lnTo>
                  <a:lnTo>
                    <a:pt x="126" y="311"/>
                  </a:lnTo>
                  <a:lnTo>
                    <a:pt x="127" y="314"/>
                  </a:lnTo>
                  <a:lnTo>
                    <a:pt x="130" y="313"/>
                  </a:lnTo>
                  <a:lnTo>
                    <a:pt x="132" y="315"/>
                  </a:lnTo>
                  <a:lnTo>
                    <a:pt x="135" y="326"/>
                  </a:lnTo>
                  <a:lnTo>
                    <a:pt x="139" y="338"/>
                  </a:lnTo>
                  <a:lnTo>
                    <a:pt x="142" y="341"/>
                  </a:lnTo>
                  <a:lnTo>
                    <a:pt x="145" y="341"/>
                  </a:lnTo>
                  <a:lnTo>
                    <a:pt x="148" y="337"/>
                  </a:lnTo>
                  <a:lnTo>
                    <a:pt x="154" y="335"/>
                  </a:lnTo>
                  <a:lnTo>
                    <a:pt x="161" y="336"/>
                  </a:lnTo>
                  <a:lnTo>
                    <a:pt x="171" y="338"/>
                  </a:lnTo>
                  <a:lnTo>
                    <a:pt x="196" y="346"/>
                  </a:lnTo>
                  <a:lnTo>
                    <a:pt x="224" y="358"/>
                  </a:lnTo>
                  <a:lnTo>
                    <a:pt x="253" y="371"/>
                  </a:lnTo>
                  <a:lnTo>
                    <a:pt x="283" y="383"/>
                  </a:lnTo>
                  <a:lnTo>
                    <a:pt x="310" y="392"/>
                  </a:lnTo>
                  <a:lnTo>
                    <a:pt x="321" y="393"/>
                  </a:lnTo>
                  <a:lnTo>
                    <a:pt x="331" y="395"/>
                  </a:lnTo>
                  <a:lnTo>
                    <a:pt x="333" y="393"/>
                  </a:lnTo>
                  <a:lnTo>
                    <a:pt x="335" y="392"/>
                  </a:lnTo>
                  <a:lnTo>
                    <a:pt x="335" y="386"/>
                  </a:lnTo>
                  <a:lnTo>
                    <a:pt x="331" y="376"/>
                  </a:lnTo>
                  <a:lnTo>
                    <a:pt x="328" y="365"/>
                  </a:lnTo>
                  <a:lnTo>
                    <a:pt x="318" y="343"/>
                  </a:lnTo>
                  <a:lnTo>
                    <a:pt x="315" y="335"/>
                  </a:lnTo>
                  <a:lnTo>
                    <a:pt x="314" y="328"/>
                  </a:lnTo>
                  <a:lnTo>
                    <a:pt x="296" y="303"/>
                  </a:lnTo>
                  <a:lnTo>
                    <a:pt x="296" y="278"/>
                  </a:lnTo>
                  <a:lnTo>
                    <a:pt x="297" y="272"/>
                  </a:lnTo>
                  <a:lnTo>
                    <a:pt x="302" y="263"/>
                  </a:lnTo>
                  <a:lnTo>
                    <a:pt x="280" y="224"/>
                  </a:lnTo>
                  <a:lnTo>
                    <a:pt x="272" y="210"/>
                  </a:lnTo>
                  <a:lnTo>
                    <a:pt x="270" y="201"/>
                  </a:lnTo>
                  <a:lnTo>
                    <a:pt x="269" y="194"/>
                  </a:lnTo>
                  <a:lnTo>
                    <a:pt x="265" y="189"/>
                  </a:lnTo>
                  <a:lnTo>
                    <a:pt x="258" y="181"/>
                  </a:lnTo>
                  <a:lnTo>
                    <a:pt x="220" y="145"/>
                  </a:lnTo>
                  <a:lnTo>
                    <a:pt x="221" y="149"/>
                  </a:lnTo>
                  <a:lnTo>
                    <a:pt x="221" y="149"/>
                  </a:lnTo>
                  <a:lnTo>
                    <a:pt x="223" y="149"/>
                  </a:lnTo>
                  <a:lnTo>
                    <a:pt x="224" y="146"/>
                  </a:lnTo>
                  <a:lnTo>
                    <a:pt x="231" y="123"/>
                  </a:lnTo>
                  <a:lnTo>
                    <a:pt x="235" y="100"/>
                  </a:lnTo>
                  <a:lnTo>
                    <a:pt x="235" y="97"/>
                  </a:lnTo>
                  <a:lnTo>
                    <a:pt x="233" y="104"/>
                  </a:lnTo>
                  <a:lnTo>
                    <a:pt x="235" y="96"/>
                  </a:lnTo>
                  <a:lnTo>
                    <a:pt x="239" y="89"/>
                  </a:lnTo>
                  <a:lnTo>
                    <a:pt x="250" y="78"/>
                  </a:lnTo>
                  <a:lnTo>
                    <a:pt x="254" y="71"/>
                  </a:lnTo>
                  <a:lnTo>
                    <a:pt x="257" y="66"/>
                  </a:lnTo>
                  <a:lnTo>
                    <a:pt x="257" y="59"/>
                  </a:lnTo>
                  <a:lnTo>
                    <a:pt x="252" y="54"/>
                  </a:lnTo>
                  <a:lnTo>
                    <a:pt x="271" y="53"/>
                  </a:lnTo>
                  <a:lnTo>
                    <a:pt x="288" y="49"/>
                  </a:lnTo>
                  <a:lnTo>
                    <a:pt x="304" y="45"/>
                  </a:lnTo>
                  <a:lnTo>
                    <a:pt x="322" y="42"/>
                  </a:lnTo>
                  <a:lnTo>
                    <a:pt x="340" y="40"/>
                  </a:lnTo>
                  <a:lnTo>
                    <a:pt x="359" y="41"/>
                  </a:lnTo>
                  <a:lnTo>
                    <a:pt x="368" y="43"/>
                  </a:lnTo>
                  <a:lnTo>
                    <a:pt x="378" y="46"/>
                  </a:lnTo>
                  <a:lnTo>
                    <a:pt x="389" y="51"/>
                  </a:lnTo>
                  <a:lnTo>
                    <a:pt x="401" y="58"/>
                  </a:lnTo>
                  <a:lnTo>
                    <a:pt x="403" y="57"/>
                  </a:lnTo>
                  <a:lnTo>
                    <a:pt x="405" y="56"/>
                  </a:lnTo>
                  <a:lnTo>
                    <a:pt x="410" y="48"/>
                  </a:lnTo>
                  <a:lnTo>
                    <a:pt x="412" y="42"/>
                  </a:lnTo>
                  <a:lnTo>
                    <a:pt x="411" y="38"/>
                  </a:lnTo>
                  <a:lnTo>
                    <a:pt x="411" y="36"/>
                  </a:lnTo>
                  <a:lnTo>
                    <a:pt x="407" y="35"/>
                  </a:lnTo>
                  <a:lnTo>
                    <a:pt x="409" y="33"/>
                  </a:lnTo>
                  <a:lnTo>
                    <a:pt x="417" y="24"/>
                  </a:lnTo>
                  <a:lnTo>
                    <a:pt x="430" y="13"/>
                  </a:lnTo>
                  <a:lnTo>
                    <a:pt x="438" y="4"/>
                  </a:lnTo>
                  <a:lnTo>
                    <a:pt x="442" y="2"/>
                  </a:lnTo>
                  <a:lnTo>
                    <a:pt x="444" y="0"/>
                  </a:lnTo>
                  <a:lnTo>
                    <a:pt x="448" y="0"/>
                  </a:lnTo>
                  <a:lnTo>
                    <a:pt x="450" y="2"/>
                  </a:lnTo>
                  <a:lnTo>
                    <a:pt x="455" y="7"/>
                  </a:lnTo>
                  <a:lnTo>
                    <a:pt x="464" y="24"/>
                  </a:lnTo>
                  <a:lnTo>
                    <a:pt x="470" y="34"/>
                  </a:lnTo>
                  <a:lnTo>
                    <a:pt x="477" y="44"/>
                  </a:lnTo>
                  <a:lnTo>
                    <a:pt x="478" y="98"/>
                  </a:lnTo>
                  <a:lnTo>
                    <a:pt x="525" y="149"/>
                  </a:lnTo>
                  <a:lnTo>
                    <a:pt x="540" y="202"/>
                  </a:lnTo>
                  <a:lnTo>
                    <a:pt x="583" y="238"/>
                  </a:lnTo>
                  <a:lnTo>
                    <a:pt x="582" y="248"/>
                  </a:lnTo>
                  <a:lnTo>
                    <a:pt x="581" y="252"/>
                  </a:lnTo>
                  <a:lnTo>
                    <a:pt x="577" y="256"/>
                  </a:lnTo>
                  <a:lnTo>
                    <a:pt x="570" y="258"/>
                  </a:lnTo>
                  <a:lnTo>
                    <a:pt x="577" y="289"/>
                  </a:lnTo>
                  <a:lnTo>
                    <a:pt x="579" y="299"/>
                  </a:lnTo>
                  <a:lnTo>
                    <a:pt x="579" y="299"/>
                  </a:lnTo>
                  <a:lnTo>
                    <a:pt x="581" y="300"/>
                  </a:lnTo>
                  <a:lnTo>
                    <a:pt x="584" y="302"/>
                  </a:lnTo>
                  <a:lnTo>
                    <a:pt x="591" y="307"/>
                  </a:lnTo>
                  <a:lnTo>
                    <a:pt x="617" y="338"/>
                  </a:lnTo>
                  <a:lnTo>
                    <a:pt x="676" y="377"/>
                  </a:lnTo>
                  <a:lnTo>
                    <a:pt x="680" y="392"/>
                  </a:lnTo>
                  <a:lnTo>
                    <a:pt x="686" y="408"/>
                  </a:lnTo>
                  <a:lnTo>
                    <a:pt x="695" y="422"/>
                  </a:lnTo>
                  <a:lnTo>
                    <a:pt x="705" y="435"/>
                  </a:lnTo>
                  <a:lnTo>
                    <a:pt x="715" y="447"/>
                  </a:lnTo>
                  <a:lnTo>
                    <a:pt x="727" y="456"/>
                  </a:lnTo>
                  <a:lnTo>
                    <a:pt x="741" y="464"/>
                  </a:lnTo>
                  <a:lnTo>
                    <a:pt x="757" y="472"/>
                  </a:lnTo>
                  <a:lnTo>
                    <a:pt x="780" y="507"/>
                  </a:lnTo>
                  <a:lnTo>
                    <a:pt x="783" y="524"/>
                  </a:lnTo>
                  <a:lnTo>
                    <a:pt x="788" y="539"/>
                  </a:lnTo>
                  <a:lnTo>
                    <a:pt x="797" y="552"/>
                  </a:lnTo>
                  <a:lnTo>
                    <a:pt x="807" y="565"/>
                  </a:lnTo>
                  <a:lnTo>
                    <a:pt x="829" y="590"/>
                  </a:lnTo>
                  <a:lnTo>
                    <a:pt x="838" y="604"/>
                  </a:lnTo>
                  <a:lnTo>
                    <a:pt x="848" y="617"/>
                  </a:lnTo>
                  <a:lnTo>
                    <a:pt x="850" y="630"/>
                  </a:lnTo>
                  <a:lnTo>
                    <a:pt x="851" y="643"/>
                  </a:lnTo>
                  <a:lnTo>
                    <a:pt x="850" y="657"/>
                  </a:lnTo>
                  <a:lnTo>
                    <a:pt x="848" y="670"/>
                  </a:lnTo>
                  <a:lnTo>
                    <a:pt x="846" y="677"/>
                  </a:lnTo>
                  <a:lnTo>
                    <a:pt x="843" y="680"/>
                  </a:lnTo>
                  <a:lnTo>
                    <a:pt x="839" y="681"/>
                  </a:lnTo>
                  <a:lnTo>
                    <a:pt x="835" y="681"/>
                  </a:lnTo>
                  <a:lnTo>
                    <a:pt x="831" y="682"/>
                  </a:lnTo>
                  <a:lnTo>
                    <a:pt x="827" y="683"/>
                  </a:lnTo>
                  <a:lnTo>
                    <a:pt x="824" y="688"/>
                  </a:lnTo>
                  <a:lnTo>
                    <a:pt x="822" y="696"/>
                  </a:lnTo>
                  <a:lnTo>
                    <a:pt x="796" y="711"/>
                  </a:lnTo>
                  <a:lnTo>
                    <a:pt x="785" y="719"/>
                  </a:lnTo>
                  <a:lnTo>
                    <a:pt x="785" y="720"/>
                  </a:lnTo>
                  <a:lnTo>
                    <a:pt x="786" y="721"/>
                  </a:lnTo>
                  <a:lnTo>
                    <a:pt x="793" y="720"/>
                  </a:lnTo>
                  <a:lnTo>
                    <a:pt x="800" y="721"/>
                  </a:lnTo>
                  <a:lnTo>
                    <a:pt x="803" y="722"/>
                  </a:lnTo>
                  <a:lnTo>
                    <a:pt x="804" y="723"/>
                  </a:lnTo>
                  <a:lnTo>
                    <a:pt x="801" y="727"/>
                  </a:lnTo>
                  <a:lnTo>
                    <a:pt x="797" y="731"/>
                  </a:lnTo>
                  <a:lnTo>
                    <a:pt x="776" y="747"/>
                  </a:lnTo>
                  <a:lnTo>
                    <a:pt x="758" y="751"/>
                  </a:lnTo>
                  <a:lnTo>
                    <a:pt x="752" y="751"/>
                  </a:lnTo>
                  <a:lnTo>
                    <a:pt x="746" y="748"/>
                  </a:lnTo>
                  <a:lnTo>
                    <a:pt x="742" y="745"/>
                  </a:lnTo>
                  <a:lnTo>
                    <a:pt x="737" y="741"/>
                  </a:lnTo>
                  <a:lnTo>
                    <a:pt x="734" y="733"/>
                  </a:lnTo>
                  <a:lnTo>
                    <a:pt x="732" y="726"/>
                  </a:lnTo>
                  <a:lnTo>
                    <a:pt x="687" y="687"/>
                  </a:lnTo>
                  <a:lnTo>
                    <a:pt x="652" y="637"/>
                  </a:lnTo>
                  <a:lnTo>
                    <a:pt x="636" y="631"/>
                  </a:lnTo>
                  <a:lnTo>
                    <a:pt x="622" y="624"/>
                  </a:lnTo>
                  <a:lnTo>
                    <a:pt x="594" y="606"/>
                  </a:lnTo>
                  <a:lnTo>
                    <a:pt x="566" y="589"/>
                  </a:lnTo>
                  <a:lnTo>
                    <a:pt x="551" y="581"/>
                  </a:lnTo>
                  <a:lnTo>
                    <a:pt x="534" y="576"/>
                  </a:lnTo>
                  <a:lnTo>
                    <a:pt x="530" y="573"/>
                  </a:lnTo>
                  <a:lnTo>
                    <a:pt x="526" y="568"/>
                  </a:lnTo>
                  <a:lnTo>
                    <a:pt x="521" y="561"/>
                  </a:lnTo>
                  <a:lnTo>
                    <a:pt x="515" y="542"/>
                  </a:lnTo>
                  <a:lnTo>
                    <a:pt x="509" y="537"/>
                  </a:lnTo>
                  <a:lnTo>
                    <a:pt x="503" y="535"/>
                  </a:lnTo>
                  <a:lnTo>
                    <a:pt x="486" y="529"/>
                  </a:lnTo>
                  <a:lnTo>
                    <a:pt x="450" y="495"/>
                  </a:lnTo>
                  <a:lnTo>
                    <a:pt x="439" y="477"/>
                  </a:lnTo>
                  <a:lnTo>
                    <a:pt x="439" y="475"/>
                  </a:lnTo>
                  <a:lnTo>
                    <a:pt x="439" y="475"/>
                  </a:lnTo>
                  <a:lnTo>
                    <a:pt x="441" y="475"/>
                  </a:lnTo>
                  <a:lnTo>
                    <a:pt x="442" y="474"/>
                  </a:lnTo>
                  <a:lnTo>
                    <a:pt x="442" y="469"/>
                  </a:lnTo>
                  <a:lnTo>
                    <a:pt x="439" y="461"/>
                  </a:lnTo>
                  <a:lnTo>
                    <a:pt x="436" y="461"/>
                  </a:lnTo>
                  <a:lnTo>
                    <a:pt x="432" y="459"/>
                  </a:lnTo>
                  <a:lnTo>
                    <a:pt x="428" y="453"/>
                  </a:lnTo>
                  <a:lnTo>
                    <a:pt x="425" y="442"/>
                  </a:lnTo>
                  <a:lnTo>
                    <a:pt x="419" y="440"/>
                  </a:lnTo>
                  <a:lnTo>
                    <a:pt x="416" y="437"/>
                  </a:lnTo>
                  <a:lnTo>
                    <a:pt x="414" y="433"/>
                  </a:lnTo>
                  <a:lnTo>
                    <a:pt x="414" y="425"/>
                  </a:lnTo>
                  <a:lnTo>
                    <a:pt x="414" y="411"/>
                  </a:lnTo>
                  <a:lnTo>
                    <a:pt x="416" y="396"/>
                  </a:lnTo>
                  <a:lnTo>
                    <a:pt x="416" y="388"/>
                  </a:lnTo>
                  <a:lnTo>
                    <a:pt x="414" y="380"/>
                  </a:lnTo>
                  <a:lnTo>
                    <a:pt x="411" y="374"/>
                  </a:lnTo>
                  <a:lnTo>
                    <a:pt x="406" y="368"/>
                  </a:lnTo>
                  <a:lnTo>
                    <a:pt x="400" y="364"/>
                  </a:lnTo>
                  <a:lnTo>
                    <a:pt x="389" y="361"/>
                  </a:lnTo>
                  <a:lnTo>
                    <a:pt x="375" y="361"/>
                  </a:lnTo>
                  <a:lnTo>
                    <a:pt x="359" y="362"/>
                  </a:lnTo>
                  <a:lnTo>
                    <a:pt x="353" y="364"/>
                  </a:lnTo>
                  <a:lnTo>
                    <a:pt x="350" y="368"/>
                  </a:lnTo>
                  <a:lnTo>
                    <a:pt x="346" y="373"/>
                  </a:lnTo>
                  <a:lnTo>
                    <a:pt x="345" y="378"/>
                  </a:lnTo>
                  <a:lnTo>
                    <a:pt x="342" y="391"/>
                  </a:lnTo>
                  <a:lnTo>
                    <a:pt x="342" y="403"/>
                  </a:lnTo>
                  <a:lnTo>
                    <a:pt x="352" y="421"/>
                  </a:lnTo>
                  <a:lnTo>
                    <a:pt x="356" y="428"/>
                  </a:lnTo>
                  <a:lnTo>
                    <a:pt x="360" y="440"/>
                  </a:lnTo>
                  <a:lnTo>
                    <a:pt x="365" y="467"/>
                  </a:lnTo>
                  <a:lnTo>
                    <a:pt x="369" y="473"/>
                  </a:lnTo>
                  <a:lnTo>
                    <a:pt x="376" y="482"/>
                  </a:lnTo>
                  <a:lnTo>
                    <a:pt x="389" y="510"/>
                  </a:lnTo>
                  <a:lnTo>
                    <a:pt x="403" y="543"/>
                  </a:lnTo>
                  <a:lnTo>
                    <a:pt x="406" y="543"/>
                  </a:lnTo>
                  <a:lnTo>
                    <a:pt x="410" y="544"/>
                  </a:lnTo>
                  <a:lnTo>
                    <a:pt x="415" y="551"/>
                  </a:lnTo>
                  <a:lnTo>
                    <a:pt x="420" y="558"/>
                  </a:lnTo>
                  <a:lnTo>
                    <a:pt x="427" y="567"/>
                  </a:lnTo>
                  <a:lnTo>
                    <a:pt x="427" y="584"/>
                  </a:lnTo>
                  <a:lnTo>
                    <a:pt x="437" y="593"/>
                  </a:lnTo>
                  <a:lnTo>
                    <a:pt x="440" y="598"/>
                  </a:lnTo>
                  <a:lnTo>
                    <a:pt x="441" y="603"/>
                  </a:lnTo>
                  <a:lnTo>
                    <a:pt x="473" y="603"/>
                  </a:lnTo>
                  <a:lnTo>
                    <a:pt x="472" y="614"/>
                  </a:lnTo>
                  <a:lnTo>
                    <a:pt x="468" y="624"/>
                  </a:lnTo>
                  <a:lnTo>
                    <a:pt x="464" y="633"/>
                  </a:lnTo>
                  <a:lnTo>
                    <a:pt x="464" y="643"/>
                  </a:lnTo>
                  <a:lnTo>
                    <a:pt x="478" y="645"/>
                  </a:lnTo>
                  <a:lnTo>
                    <a:pt x="492" y="651"/>
                  </a:lnTo>
                  <a:lnTo>
                    <a:pt x="506" y="657"/>
                  </a:lnTo>
                  <a:lnTo>
                    <a:pt x="518" y="666"/>
                  </a:lnTo>
                  <a:lnTo>
                    <a:pt x="518" y="679"/>
                  </a:lnTo>
                  <a:lnTo>
                    <a:pt x="521" y="690"/>
                  </a:lnTo>
                  <a:lnTo>
                    <a:pt x="527" y="701"/>
                  </a:lnTo>
                  <a:lnTo>
                    <a:pt x="536" y="711"/>
                  </a:lnTo>
                  <a:lnTo>
                    <a:pt x="537" y="720"/>
                  </a:lnTo>
                  <a:lnTo>
                    <a:pt x="539" y="730"/>
                  </a:lnTo>
                  <a:lnTo>
                    <a:pt x="544" y="747"/>
                  </a:lnTo>
                  <a:lnTo>
                    <a:pt x="551" y="766"/>
                  </a:lnTo>
                  <a:lnTo>
                    <a:pt x="553" y="776"/>
                  </a:lnTo>
                  <a:lnTo>
                    <a:pt x="554" y="783"/>
                  </a:lnTo>
                  <a:lnTo>
                    <a:pt x="568" y="792"/>
                  </a:lnTo>
                  <a:lnTo>
                    <a:pt x="584" y="803"/>
                  </a:lnTo>
                  <a:lnTo>
                    <a:pt x="600" y="814"/>
                  </a:lnTo>
                  <a:lnTo>
                    <a:pt x="613" y="824"/>
                  </a:lnTo>
                  <a:lnTo>
                    <a:pt x="612" y="816"/>
                  </a:lnTo>
                  <a:lnTo>
                    <a:pt x="608" y="808"/>
                  </a:lnTo>
                  <a:lnTo>
                    <a:pt x="604" y="802"/>
                  </a:lnTo>
                  <a:lnTo>
                    <a:pt x="598" y="794"/>
                  </a:lnTo>
                  <a:lnTo>
                    <a:pt x="587" y="783"/>
                  </a:lnTo>
                  <a:lnTo>
                    <a:pt x="571" y="774"/>
                  </a:lnTo>
                  <a:lnTo>
                    <a:pt x="572" y="764"/>
                  </a:lnTo>
                  <a:lnTo>
                    <a:pt x="575" y="753"/>
                  </a:lnTo>
                  <a:lnTo>
                    <a:pt x="577" y="734"/>
                  </a:lnTo>
                  <a:lnTo>
                    <a:pt x="582" y="733"/>
                  </a:lnTo>
                  <a:lnTo>
                    <a:pt x="588" y="732"/>
                  </a:lnTo>
                  <a:lnTo>
                    <a:pt x="593" y="730"/>
                  </a:lnTo>
                  <a:lnTo>
                    <a:pt x="598" y="730"/>
                  </a:lnTo>
                  <a:lnTo>
                    <a:pt x="610" y="744"/>
                  </a:lnTo>
                  <a:lnTo>
                    <a:pt x="621" y="761"/>
                  </a:lnTo>
                  <a:lnTo>
                    <a:pt x="632" y="778"/>
                  </a:lnTo>
                  <a:lnTo>
                    <a:pt x="644" y="793"/>
                  </a:lnTo>
                  <a:lnTo>
                    <a:pt x="645" y="803"/>
                  </a:lnTo>
                  <a:lnTo>
                    <a:pt x="647" y="815"/>
                  </a:lnTo>
                  <a:lnTo>
                    <a:pt x="657" y="841"/>
                  </a:lnTo>
                  <a:lnTo>
                    <a:pt x="669" y="867"/>
                  </a:lnTo>
                  <a:lnTo>
                    <a:pt x="676" y="876"/>
                  </a:lnTo>
                  <a:lnTo>
                    <a:pt x="681" y="884"/>
                  </a:lnTo>
                  <a:lnTo>
                    <a:pt x="679" y="907"/>
                  </a:lnTo>
                  <a:lnTo>
                    <a:pt x="676" y="929"/>
                  </a:lnTo>
                  <a:lnTo>
                    <a:pt x="672" y="951"/>
                  </a:lnTo>
                  <a:lnTo>
                    <a:pt x="672" y="973"/>
                  </a:lnTo>
                  <a:lnTo>
                    <a:pt x="694" y="996"/>
                  </a:lnTo>
                  <a:lnTo>
                    <a:pt x="693" y="1006"/>
                  </a:lnTo>
                  <a:lnTo>
                    <a:pt x="691" y="1017"/>
                  </a:lnTo>
                  <a:lnTo>
                    <a:pt x="684" y="1035"/>
                  </a:lnTo>
                  <a:lnTo>
                    <a:pt x="676" y="1053"/>
                  </a:lnTo>
                  <a:lnTo>
                    <a:pt x="663" y="1069"/>
                  </a:lnTo>
                  <a:lnTo>
                    <a:pt x="663" y="1123"/>
                  </a:lnTo>
                  <a:lnTo>
                    <a:pt x="644" y="1141"/>
                  </a:lnTo>
                  <a:lnTo>
                    <a:pt x="622" y="1117"/>
                  </a:lnTo>
                  <a:lnTo>
                    <a:pt x="619" y="1132"/>
                  </a:lnTo>
                  <a:lnTo>
                    <a:pt x="616" y="1148"/>
                  </a:lnTo>
                  <a:lnTo>
                    <a:pt x="614" y="1157"/>
                  </a:lnTo>
                  <a:lnTo>
                    <a:pt x="609" y="1162"/>
                  </a:lnTo>
                  <a:lnTo>
                    <a:pt x="604" y="1166"/>
                  </a:lnTo>
                  <a:lnTo>
                    <a:pt x="595" y="1167"/>
                  </a:lnTo>
                  <a:lnTo>
                    <a:pt x="590" y="1087"/>
                  </a:lnTo>
                  <a:lnTo>
                    <a:pt x="584" y="1088"/>
                  </a:lnTo>
                  <a:lnTo>
                    <a:pt x="579" y="1090"/>
                  </a:lnTo>
                  <a:lnTo>
                    <a:pt x="568" y="1099"/>
                  </a:lnTo>
                  <a:lnTo>
                    <a:pt x="550" y="1117"/>
                  </a:lnTo>
                  <a:lnTo>
                    <a:pt x="531" y="1117"/>
                  </a:lnTo>
                  <a:lnTo>
                    <a:pt x="516" y="1103"/>
                  </a:lnTo>
                  <a:lnTo>
                    <a:pt x="511" y="1096"/>
                  </a:lnTo>
                  <a:lnTo>
                    <a:pt x="508" y="1091"/>
                  </a:lnTo>
                  <a:lnTo>
                    <a:pt x="508" y="1087"/>
                  </a:lnTo>
                  <a:lnTo>
                    <a:pt x="507" y="1096"/>
                  </a:lnTo>
                  <a:lnTo>
                    <a:pt x="508" y="1099"/>
                  </a:lnTo>
                  <a:lnTo>
                    <a:pt x="513" y="1100"/>
                  </a:lnTo>
                  <a:lnTo>
                    <a:pt x="521" y="1100"/>
                  </a:lnTo>
                  <a:lnTo>
                    <a:pt x="545" y="1077"/>
                  </a:lnTo>
                  <a:lnTo>
                    <a:pt x="552" y="1065"/>
                  </a:lnTo>
                  <a:lnTo>
                    <a:pt x="560" y="1050"/>
                  </a:lnTo>
                  <a:lnTo>
                    <a:pt x="583" y="1019"/>
                  </a:lnTo>
                  <a:lnTo>
                    <a:pt x="594" y="1002"/>
                  </a:lnTo>
                  <a:lnTo>
                    <a:pt x="604" y="985"/>
                  </a:lnTo>
                  <a:lnTo>
                    <a:pt x="610" y="970"/>
                  </a:lnTo>
                  <a:lnTo>
                    <a:pt x="612" y="962"/>
                  </a:lnTo>
                  <a:lnTo>
                    <a:pt x="613" y="956"/>
                  </a:lnTo>
                  <a:lnTo>
                    <a:pt x="587" y="933"/>
                  </a:lnTo>
                  <a:lnTo>
                    <a:pt x="560" y="910"/>
                  </a:lnTo>
                  <a:lnTo>
                    <a:pt x="533" y="888"/>
                  </a:lnTo>
                  <a:lnTo>
                    <a:pt x="508" y="866"/>
                  </a:lnTo>
                  <a:lnTo>
                    <a:pt x="493" y="862"/>
                  </a:lnTo>
                  <a:lnTo>
                    <a:pt x="485" y="861"/>
                  </a:lnTo>
                  <a:lnTo>
                    <a:pt x="477" y="860"/>
                  </a:lnTo>
                  <a:lnTo>
                    <a:pt x="470" y="852"/>
                  </a:lnTo>
                  <a:lnTo>
                    <a:pt x="468" y="845"/>
                  </a:lnTo>
                  <a:lnTo>
                    <a:pt x="468" y="838"/>
                  </a:lnTo>
                  <a:lnTo>
                    <a:pt x="531" y="774"/>
                  </a:lnTo>
                  <a:lnTo>
                    <a:pt x="531" y="747"/>
                  </a:lnTo>
                  <a:lnTo>
                    <a:pt x="519" y="744"/>
                  </a:lnTo>
                  <a:lnTo>
                    <a:pt x="506" y="738"/>
                  </a:lnTo>
                  <a:lnTo>
                    <a:pt x="493" y="730"/>
                  </a:lnTo>
                  <a:lnTo>
                    <a:pt x="482" y="720"/>
                  </a:lnTo>
                  <a:lnTo>
                    <a:pt x="479" y="709"/>
                  </a:lnTo>
                  <a:lnTo>
                    <a:pt x="475" y="697"/>
                  </a:lnTo>
                  <a:lnTo>
                    <a:pt x="468" y="687"/>
                  </a:lnTo>
                  <a:lnTo>
                    <a:pt x="464" y="676"/>
                  </a:lnTo>
                  <a:lnTo>
                    <a:pt x="441" y="651"/>
                  </a:lnTo>
                  <a:lnTo>
                    <a:pt x="411" y="618"/>
                  </a:lnTo>
                  <a:lnTo>
                    <a:pt x="386" y="590"/>
                  </a:lnTo>
                  <a:lnTo>
                    <a:pt x="378" y="581"/>
                  </a:lnTo>
                  <a:lnTo>
                    <a:pt x="377" y="579"/>
                  </a:lnTo>
                  <a:lnTo>
                    <a:pt x="377" y="5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0" name="Freeform 82"/>
            <p:cNvSpPr>
              <a:spLocks/>
            </p:cNvSpPr>
            <p:nvPr/>
          </p:nvSpPr>
          <p:spPr bwMode="auto">
            <a:xfrm>
              <a:off x="2466" y="1809"/>
              <a:ext cx="437" cy="289"/>
            </a:xfrm>
            <a:custGeom>
              <a:avLst/>
              <a:gdLst/>
              <a:ahLst/>
              <a:cxnLst>
                <a:cxn ang="0">
                  <a:pos x="847" y="36"/>
                </a:cxn>
                <a:cxn ang="0">
                  <a:pos x="851" y="89"/>
                </a:cxn>
                <a:cxn ang="0">
                  <a:pos x="834" y="154"/>
                </a:cxn>
                <a:cxn ang="0">
                  <a:pos x="749" y="216"/>
                </a:cxn>
                <a:cxn ang="0">
                  <a:pos x="677" y="291"/>
                </a:cxn>
                <a:cxn ang="0">
                  <a:pos x="694" y="348"/>
                </a:cxn>
                <a:cxn ang="0">
                  <a:pos x="699" y="371"/>
                </a:cxn>
                <a:cxn ang="0">
                  <a:pos x="697" y="421"/>
                </a:cxn>
                <a:cxn ang="0">
                  <a:pos x="674" y="437"/>
                </a:cxn>
                <a:cxn ang="0">
                  <a:pos x="663" y="391"/>
                </a:cxn>
                <a:cxn ang="0">
                  <a:pos x="631" y="341"/>
                </a:cxn>
                <a:cxn ang="0">
                  <a:pos x="564" y="328"/>
                </a:cxn>
                <a:cxn ang="0">
                  <a:pos x="540" y="380"/>
                </a:cxn>
                <a:cxn ang="0">
                  <a:pos x="537" y="416"/>
                </a:cxn>
                <a:cxn ang="0">
                  <a:pos x="599" y="419"/>
                </a:cxn>
                <a:cxn ang="0">
                  <a:pos x="621" y="451"/>
                </a:cxn>
                <a:cxn ang="0">
                  <a:pos x="600" y="495"/>
                </a:cxn>
                <a:cxn ang="0">
                  <a:pos x="603" y="507"/>
                </a:cxn>
                <a:cxn ang="0">
                  <a:pos x="575" y="556"/>
                </a:cxn>
                <a:cxn ang="0">
                  <a:pos x="567" y="545"/>
                </a:cxn>
                <a:cxn ang="0">
                  <a:pos x="539" y="562"/>
                </a:cxn>
                <a:cxn ang="0">
                  <a:pos x="493" y="567"/>
                </a:cxn>
                <a:cxn ang="0">
                  <a:pos x="453" y="570"/>
                </a:cxn>
                <a:cxn ang="0">
                  <a:pos x="421" y="534"/>
                </a:cxn>
                <a:cxn ang="0">
                  <a:pos x="369" y="503"/>
                </a:cxn>
                <a:cxn ang="0">
                  <a:pos x="342" y="485"/>
                </a:cxn>
                <a:cxn ang="0">
                  <a:pos x="329" y="498"/>
                </a:cxn>
                <a:cxn ang="0">
                  <a:pos x="294" y="476"/>
                </a:cxn>
                <a:cxn ang="0">
                  <a:pos x="247" y="462"/>
                </a:cxn>
                <a:cxn ang="0">
                  <a:pos x="242" y="374"/>
                </a:cxn>
                <a:cxn ang="0">
                  <a:pos x="215" y="316"/>
                </a:cxn>
                <a:cxn ang="0">
                  <a:pos x="156" y="324"/>
                </a:cxn>
                <a:cxn ang="0">
                  <a:pos x="167" y="346"/>
                </a:cxn>
                <a:cxn ang="0">
                  <a:pos x="163" y="373"/>
                </a:cxn>
                <a:cxn ang="0">
                  <a:pos x="130" y="421"/>
                </a:cxn>
                <a:cxn ang="0">
                  <a:pos x="42" y="470"/>
                </a:cxn>
                <a:cxn ang="0">
                  <a:pos x="0" y="520"/>
                </a:cxn>
                <a:cxn ang="0">
                  <a:pos x="33" y="421"/>
                </a:cxn>
                <a:cxn ang="0">
                  <a:pos x="83" y="326"/>
                </a:cxn>
                <a:cxn ang="0">
                  <a:pos x="132" y="219"/>
                </a:cxn>
                <a:cxn ang="0">
                  <a:pos x="189" y="142"/>
                </a:cxn>
                <a:cxn ang="0">
                  <a:pos x="209" y="153"/>
                </a:cxn>
                <a:cxn ang="0">
                  <a:pos x="275" y="128"/>
                </a:cxn>
                <a:cxn ang="0">
                  <a:pos x="296" y="57"/>
                </a:cxn>
                <a:cxn ang="0">
                  <a:pos x="324" y="60"/>
                </a:cxn>
                <a:cxn ang="0">
                  <a:pos x="357" y="56"/>
                </a:cxn>
                <a:cxn ang="0">
                  <a:pos x="413" y="40"/>
                </a:cxn>
                <a:cxn ang="0">
                  <a:pos x="493" y="55"/>
                </a:cxn>
                <a:cxn ang="0">
                  <a:pos x="517" y="90"/>
                </a:cxn>
                <a:cxn ang="0">
                  <a:pos x="586" y="119"/>
                </a:cxn>
                <a:cxn ang="0">
                  <a:pos x="600" y="106"/>
                </a:cxn>
                <a:cxn ang="0">
                  <a:pos x="664" y="101"/>
                </a:cxn>
                <a:cxn ang="0">
                  <a:pos x="726" y="59"/>
                </a:cxn>
                <a:cxn ang="0">
                  <a:pos x="764" y="29"/>
                </a:cxn>
                <a:cxn ang="0">
                  <a:pos x="819" y="19"/>
                </a:cxn>
                <a:cxn ang="0">
                  <a:pos x="873" y="1"/>
                </a:cxn>
              </a:cxnLst>
              <a:rect l="0" t="0" r="r" b="b"/>
              <a:pathLst>
                <a:path w="873" h="576">
                  <a:moveTo>
                    <a:pt x="873" y="1"/>
                  </a:moveTo>
                  <a:lnTo>
                    <a:pt x="869" y="8"/>
                  </a:lnTo>
                  <a:lnTo>
                    <a:pt x="863" y="14"/>
                  </a:lnTo>
                  <a:lnTo>
                    <a:pt x="852" y="24"/>
                  </a:lnTo>
                  <a:lnTo>
                    <a:pt x="847" y="29"/>
                  </a:lnTo>
                  <a:lnTo>
                    <a:pt x="847" y="36"/>
                  </a:lnTo>
                  <a:lnTo>
                    <a:pt x="849" y="43"/>
                  </a:lnTo>
                  <a:lnTo>
                    <a:pt x="855" y="53"/>
                  </a:lnTo>
                  <a:lnTo>
                    <a:pt x="852" y="69"/>
                  </a:lnTo>
                  <a:lnTo>
                    <a:pt x="851" y="79"/>
                  </a:lnTo>
                  <a:lnTo>
                    <a:pt x="853" y="87"/>
                  </a:lnTo>
                  <a:lnTo>
                    <a:pt x="851" y="89"/>
                  </a:lnTo>
                  <a:lnTo>
                    <a:pt x="847" y="89"/>
                  </a:lnTo>
                  <a:lnTo>
                    <a:pt x="844" y="89"/>
                  </a:lnTo>
                  <a:lnTo>
                    <a:pt x="840" y="90"/>
                  </a:lnTo>
                  <a:lnTo>
                    <a:pt x="834" y="137"/>
                  </a:lnTo>
                  <a:lnTo>
                    <a:pt x="851" y="140"/>
                  </a:lnTo>
                  <a:lnTo>
                    <a:pt x="834" y="154"/>
                  </a:lnTo>
                  <a:lnTo>
                    <a:pt x="812" y="166"/>
                  </a:lnTo>
                  <a:lnTo>
                    <a:pt x="788" y="179"/>
                  </a:lnTo>
                  <a:lnTo>
                    <a:pt x="777" y="187"/>
                  </a:lnTo>
                  <a:lnTo>
                    <a:pt x="766" y="194"/>
                  </a:lnTo>
                  <a:lnTo>
                    <a:pt x="757" y="205"/>
                  </a:lnTo>
                  <a:lnTo>
                    <a:pt x="749" y="216"/>
                  </a:lnTo>
                  <a:lnTo>
                    <a:pt x="704" y="229"/>
                  </a:lnTo>
                  <a:lnTo>
                    <a:pt x="693" y="241"/>
                  </a:lnTo>
                  <a:lnTo>
                    <a:pt x="682" y="253"/>
                  </a:lnTo>
                  <a:lnTo>
                    <a:pt x="682" y="265"/>
                  </a:lnTo>
                  <a:lnTo>
                    <a:pt x="681" y="277"/>
                  </a:lnTo>
                  <a:lnTo>
                    <a:pt x="677" y="291"/>
                  </a:lnTo>
                  <a:lnTo>
                    <a:pt x="672" y="304"/>
                  </a:lnTo>
                  <a:lnTo>
                    <a:pt x="672" y="313"/>
                  </a:lnTo>
                  <a:lnTo>
                    <a:pt x="675" y="321"/>
                  </a:lnTo>
                  <a:lnTo>
                    <a:pt x="679" y="329"/>
                  </a:lnTo>
                  <a:lnTo>
                    <a:pt x="684" y="335"/>
                  </a:lnTo>
                  <a:lnTo>
                    <a:pt x="694" y="348"/>
                  </a:lnTo>
                  <a:lnTo>
                    <a:pt x="704" y="362"/>
                  </a:lnTo>
                  <a:lnTo>
                    <a:pt x="705" y="370"/>
                  </a:lnTo>
                  <a:lnTo>
                    <a:pt x="707" y="378"/>
                  </a:lnTo>
                  <a:lnTo>
                    <a:pt x="704" y="373"/>
                  </a:lnTo>
                  <a:lnTo>
                    <a:pt x="701" y="370"/>
                  </a:lnTo>
                  <a:lnTo>
                    <a:pt x="699" y="371"/>
                  </a:lnTo>
                  <a:lnTo>
                    <a:pt x="697" y="374"/>
                  </a:lnTo>
                  <a:lnTo>
                    <a:pt x="695" y="385"/>
                  </a:lnTo>
                  <a:lnTo>
                    <a:pt x="694" y="398"/>
                  </a:lnTo>
                  <a:lnTo>
                    <a:pt x="695" y="422"/>
                  </a:lnTo>
                  <a:lnTo>
                    <a:pt x="695" y="412"/>
                  </a:lnTo>
                  <a:lnTo>
                    <a:pt x="697" y="421"/>
                  </a:lnTo>
                  <a:lnTo>
                    <a:pt x="698" y="427"/>
                  </a:lnTo>
                  <a:lnTo>
                    <a:pt x="701" y="429"/>
                  </a:lnTo>
                  <a:lnTo>
                    <a:pt x="701" y="430"/>
                  </a:lnTo>
                  <a:lnTo>
                    <a:pt x="698" y="431"/>
                  </a:lnTo>
                  <a:lnTo>
                    <a:pt x="680" y="438"/>
                  </a:lnTo>
                  <a:lnTo>
                    <a:pt x="674" y="437"/>
                  </a:lnTo>
                  <a:lnTo>
                    <a:pt x="667" y="432"/>
                  </a:lnTo>
                  <a:lnTo>
                    <a:pt x="661" y="425"/>
                  </a:lnTo>
                  <a:lnTo>
                    <a:pt x="657" y="417"/>
                  </a:lnTo>
                  <a:lnTo>
                    <a:pt x="667" y="397"/>
                  </a:lnTo>
                  <a:lnTo>
                    <a:pt x="665" y="394"/>
                  </a:lnTo>
                  <a:lnTo>
                    <a:pt x="663" y="391"/>
                  </a:lnTo>
                  <a:lnTo>
                    <a:pt x="657" y="387"/>
                  </a:lnTo>
                  <a:lnTo>
                    <a:pt x="650" y="384"/>
                  </a:lnTo>
                  <a:lnTo>
                    <a:pt x="643" y="378"/>
                  </a:lnTo>
                  <a:lnTo>
                    <a:pt x="642" y="352"/>
                  </a:lnTo>
                  <a:lnTo>
                    <a:pt x="637" y="344"/>
                  </a:lnTo>
                  <a:lnTo>
                    <a:pt x="631" y="341"/>
                  </a:lnTo>
                  <a:lnTo>
                    <a:pt x="624" y="339"/>
                  </a:lnTo>
                  <a:lnTo>
                    <a:pt x="616" y="338"/>
                  </a:lnTo>
                  <a:lnTo>
                    <a:pt x="600" y="334"/>
                  </a:lnTo>
                  <a:lnTo>
                    <a:pt x="592" y="332"/>
                  </a:lnTo>
                  <a:lnTo>
                    <a:pt x="586" y="328"/>
                  </a:lnTo>
                  <a:lnTo>
                    <a:pt x="564" y="328"/>
                  </a:lnTo>
                  <a:lnTo>
                    <a:pt x="560" y="330"/>
                  </a:lnTo>
                  <a:lnTo>
                    <a:pt x="557" y="333"/>
                  </a:lnTo>
                  <a:lnTo>
                    <a:pt x="551" y="345"/>
                  </a:lnTo>
                  <a:lnTo>
                    <a:pt x="542" y="368"/>
                  </a:lnTo>
                  <a:lnTo>
                    <a:pt x="540" y="376"/>
                  </a:lnTo>
                  <a:lnTo>
                    <a:pt x="540" y="380"/>
                  </a:lnTo>
                  <a:lnTo>
                    <a:pt x="542" y="382"/>
                  </a:lnTo>
                  <a:lnTo>
                    <a:pt x="539" y="385"/>
                  </a:lnTo>
                  <a:lnTo>
                    <a:pt x="524" y="403"/>
                  </a:lnTo>
                  <a:lnTo>
                    <a:pt x="525" y="409"/>
                  </a:lnTo>
                  <a:lnTo>
                    <a:pt x="531" y="413"/>
                  </a:lnTo>
                  <a:lnTo>
                    <a:pt x="537" y="416"/>
                  </a:lnTo>
                  <a:lnTo>
                    <a:pt x="547" y="417"/>
                  </a:lnTo>
                  <a:lnTo>
                    <a:pt x="563" y="417"/>
                  </a:lnTo>
                  <a:lnTo>
                    <a:pt x="575" y="417"/>
                  </a:lnTo>
                  <a:lnTo>
                    <a:pt x="595" y="409"/>
                  </a:lnTo>
                  <a:lnTo>
                    <a:pt x="596" y="416"/>
                  </a:lnTo>
                  <a:lnTo>
                    <a:pt x="599" y="419"/>
                  </a:lnTo>
                  <a:lnTo>
                    <a:pt x="603" y="422"/>
                  </a:lnTo>
                  <a:lnTo>
                    <a:pt x="608" y="423"/>
                  </a:lnTo>
                  <a:lnTo>
                    <a:pt x="615" y="436"/>
                  </a:lnTo>
                  <a:lnTo>
                    <a:pt x="622" y="445"/>
                  </a:lnTo>
                  <a:lnTo>
                    <a:pt x="626" y="449"/>
                  </a:lnTo>
                  <a:lnTo>
                    <a:pt x="621" y="451"/>
                  </a:lnTo>
                  <a:lnTo>
                    <a:pt x="616" y="456"/>
                  </a:lnTo>
                  <a:lnTo>
                    <a:pt x="611" y="467"/>
                  </a:lnTo>
                  <a:lnTo>
                    <a:pt x="605" y="481"/>
                  </a:lnTo>
                  <a:lnTo>
                    <a:pt x="602" y="486"/>
                  </a:lnTo>
                  <a:lnTo>
                    <a:pt x="598" y="492"/>
                  </a:lnTo>
                  <a:lnTo>
                    <a:pt x="600" y="495"/>
                  </a:lnTo>
                  <a:lnTo>
                    <a:pt x="603" y="495"/>
                  </a:lnTo>
                  <a:lnTo>
                    <a:pt x="609" y="495"/>
                  </a:lnTo>
                  <a:lnTo>
                    <a:pt x="614" y="495"/>
                  </a:lnTo>
                  <a:lnTo>
                    <a:pt x="612" y="499"/>
                  </a:lnTo>
                  <a:lnTo>
                    <a:pt x="610" y="503"/>
                  </a:lnTo>
                  <a:lnTo>
                    <a:pt x="603" y="507"/>
                  </a:lnTo>
                  <a:lnTo>
                    <a:pt x="597" y="511"/>
                  </a:lnTo>
                  <a:lnTo>
                    <a:pt x="591" y="517"/>
                  </a:lnTo>
                  <a:lnTo>
                    <a:pt x="586" y="542"/>
                  </a:lnTo>
                  <a:lnTo>
                    <a:pt x="583" y="546"/>
                  </a:lnTo>
                  <a:lnTo>
                    <a:pt x="578" y="550"/>
                  </a:lnTo>
                  <a:lnTo>
                    <a:pt x="575" y="556"/>
                  </a:lnTo>
                  <a:lnTo>
                    <a:pt x="575" y="562"/>
                  </a:lnTo>
                  <a:lnTo>
                    <a:pt x="572" y="560"/>
                  </a:lnTo>
                  <a:lnTo>
                    <a:pt x="572" y="556"/>
                  </a:lnTo>
                  <a:lnTo>
                    <a:pt x="573" y="551"/>
                  </a:lnTo>
                  <a:lnTo>
                    <a:pt x="572" y="546"/>
                  </a:lnTo>
                  <a:lnTo>
                    <a:pt x="567" y="545"/>
                  </a:lnTo>
                  <a:lnTo>
                    <a:pt x="565" y="547"/>
                  </a:lnTo>
                  <a:lnTo>
                    <a:pt x="560" y="552"/>
                  </a:lnTo>
                  <a:lnTo>
                    <a:pt x="553" y="559"/>
                  </a:lnTo>
                  <a:lnTo>
                    <a:pt x="550" y="561"/>
                  </a:lnTo>
                  <a:lnTo>
                    <a:pt x="547" y="562"/>
                  </a:lnTo>
                  <a:lnTo>
                    <a:pt x="539" y="562"/>
                  </a:lnTo>
                  <a:lnTo>
                    <a:pt x="532" y="561"/>
                  </a:lnTo>
                  <a:lnTo>
                    <a:pt x="520" y="557"/>
                  </a:lnTo>
                  <a:lnTo>
                    <a:pt x="514" y="556"/>
                  </a:lnTo>
                  <a:lnTo>
                    <a:pt x="507" y="557"/>
                  </a:lnTo>
                  <a:lnTo>
                    <a:pt x="500" y="560"/>
                  </a:lnTo>
                  <a:lnTo>
                    <a:pt x="493" y="567"/>
                  </a:lnTo>
                  <a:lnTo>
                    <a:pt x="478" y="569"/>
                  </a:lnTo>
                  <a:lnTo>
                    <a:pt x="469" y="572"/>
                  </a:lnTo>
                  <a:lnTo>
                    <a:pt x="465" y="574"/>
                  </a:lnTo>
                  <a:lnTo>
                    <a:pt x="464" y="576"/>
                  </a:lnTo>
                  <a:lnTo>
                    <a:pt x="458" y="574"/>
                  </a:lnTo>
                  <a:lnTo>
                    <a:pt x="453" y="570"/>
                  </a:lnTo>
                  <a:lnTo>
                    <a:pt x="449" y="563"/>
                  </a:lnTo>
                  <a:lnTo>
                    <a:pt x="446" y="556"/>
                  </a:lnTo>
                  <a:lnTo>
                    <a:pt x="443" y="549"/>
                  </a:lnTo>
                  <a:lnTo>
                    <a:pt x="436" y="543"/>
                  </a:lnTo>
                  <a:lnTo>
                    <a:pt x="428" y="538"/>
                  </a:lnTo>
                  <a:lnTo>
                    <a:pt x="421" y="534"/>
                  </a:lnTo>
                  <a:lnTo>
                    <a:pt x="402" y="527"/>
                  </a:lnTo>
                  <a:lnTo>
                    <a:pt x="385" y="521"/>
                  </a:lnTo>
                  <a:lnTo>
                    <a:pt x="383" y="514"/>
                  </a:lnTo>
                  <a:lnTo>
                    <a:pt x="380" y="509"/>
                  </a:lnTo>
                  <a:lnTo>
                    <a:pt x="374" y="506"/>
                  </a:lnTo>
                  <a:lnTo>
                    <a:pt x="369" y="503"/>
                  </a:lnTo>
                  <a:lnTo>
                    <a:pt x="356" y="500"/>
                  </a:lnTo>
                  <a:lnTo>
                    <a:pt x="345" y="501"/>
                  </a:lnTo>
                  <a:lnTo>
                    <a:pt x="360" y="492"/>
                  </a:lnTo>
                  <a:lnTo>
                    <a:pt x="357" y="489"/>
                  </a:lnTo>
                  <a:lnTo>
                    <a:pt x="353" y="487"/>
                  </a:lnTo>
                  <a:lnTo>
                    <a:pt x="342" y="485"/>
                  </a:lnTo>
                  <a:lnTo>
                    <a:pt x="331" y="486"/>
                  </a:lnTo>
                  <a:lnTo>
                    <a:pt x="320" y="487"/>
                  </a:lnTo>
                  <a:lnTo>
                    <a:pt x="319" y="492"/>
                  </a:lnTo>
                  <a:lnTo>
                    <a:pt x="320" y="494"/>
                  </a:lnTo>
                  <a:lnTo>
                    <a:pt x="324" y="496"/>
                  </a:lnTo>
                  <a:lnTo>
                    <a:pt x="329" y="498"/>
                  </a:lnTo>
                  <a:lnTo>
                    <a:pt x="331" y="499"/>
                  </a:lnTo>
                  <a:lnTo>
                    <a:pt x="332" y="501"/>
                  </a:lnTo>
                  <a:lnTo>
                    <a:pt x="310" y="493"/>
                  </a:lnTo>
                  <a:lnTo>
                    <a:pt x="305" y="487"/>
                  </a:lnTo>
                  <a:lnTo>
                    <a:pt x="299" y="483"/>
                  </a:lnTo>
                  <a:lnTo>
                    <a:pt x="294" y="476"/>
                  </a:lnTo>
                  <a:lnTo>
                    <a:pt x="288" y="467"/>
                  </a:lnTo>
                  <a:lnTo>
                    <a:pt x="285" y="465"/>
                  </a:lnTo>
                  <a:lnTo>
                    <a:pt x="281" y="462"/>
                  </a:lnTo>
                  <a:lnTo>
                    <a:pt x="270" y="462"/>
                  </a:lnTo>
                  <a:lnTo>
                    <a:pt x="258" y="462"/>
                  </a:lnTo>
                  <a:lnTo>
                    <a:pt x="247" y="462"/>
                  </a:lnTo>
                  <a:lnTo>
                    <a:pt x="246" y="461"/>
                  </a:lnTo>
                  <a:lnTo>
                    <a:pt x="245" y="458"/>
                  </a:lnTo>
                  <a:lnTo>
                    <a:pt x="245" y="447"/>
                  </a:lnTo>
                  <a:lnTo>
                    <a:pt x="246" y="432"/>
                  </a:lnTo>
                  <a:lnTo>
                    <a:pt x="239" y="378"/>
                  </a:lnTo>
                  <a:lnTo>
                    <a:pt x="242" y="374"/>
                  </a:lnTo>
                  <a:lnTo>
                    <a:pt x="247" y="371"/>
                  </a:lnTo>
                  <a:lnTo>
                    <a:pt x="231" y="328"/>
                  </a:lnTo>
                  <a:lnTo>
                    <a:pt x="230" y="327"/>
                  </a:lnTo>
                  <a:lnTo>
                    <a:pt x="227" y="324"/>
                  </a:lnTo>
                  <a:lnTo>
                    <a:pt x="219" y="321"/>
                  </a:lnTo>
                  <a:lnTo>
                    <a:pt x="215" y="316"/>
                  </a:lnTo>
                  <a:lnTo>
                    <a:pt x="209" y="310"/>
                  </a:lnTo>
                  <a:lnTo>
                    <a:pt x="194" y="300"/>
                  </a:lnTo>
                  <a:lnTo>
                    <a:pt x="184" y="305"/>
                  </a:lnTo>
                  <a:lnTo>
                    <a:pt x="175" y="313"/>
                  </a:lnTo>
                  <a:lnTo>
                    <a:pt x="164" y="320"/>
                  </a:lnTo>
                  <a:lnTo>
                    <a:pt x="156" y="324"/>
                  </a:lnTo>
                  <a:lnTo>
                    <a:pt x="154" y="328"/>
                  </a:lnTo>
                  <a:lnTo>
                    <a:pt x="155" y="330"/>
                  </a:lnTo>
                  <a:lnTo>
                    <a:pt x="159" y="335"/>
                  </a:lnTo>
                  <a:lnTo>
                    <a:pt x="164" y="341"/>
                  </a:lnTo>
                  <a:lnTo>
                    <a:pt x="167" y="343"/>
                  </a:lnTo>
                  <a:lnTo>
                    <a:pt x="167" y="346"/>
                  </a:lnTo>
                  <a:lnTo>
                    <a:pt x="167" y="352"/>
                  </a:lnTo>
                  <a:lnTo>
                    <a:pt x="164" y="355"/>
                  </a:lnTo>
                  <a:lnTo>
                    <a:pt x="162" y="358"/>
                  </a:lnTo>
                  <a:lnTo>
                    <a:pt x="159" y="362"/>
                  </a:lnTo>
                  <a:lnTo>
                    <a:pt x="159" y="369"/>
                  </a:lnTo>
                  <a:lnTo>
                    <a:pt x="163" y="373"/>
                  </a:lnTo>
                  <a:lnTo>
                    <a:pt x="167" y="374"/>
                  </a:lnTo>
                  <a:lnTo>
                    <a:pt x="173" y="377"/>
                  </a:lnTo>
                  <a:lnTo>
                    <a:pt x="169" y="381"/>
                  </a:lnTo>
                  <a:lnTo>
                    <a:pt x="164" y="387"/>
                  </a:lnTo>
                  <a:lnTo>
                    <a:pt x="143" y="404"/>
                  </a:lnTo>
                  <a:lnTo>
                    <a:pt x="130" y="421"/>
                  </a:lnTo>
                  <a:lnTo>
                    <a:pt x="121" y="427"/>
                  </a:lnTo>
                  <a:lnTo>
                    <a:pt x="108" y="434"/>
                  </a:lnTo>
                  <a:lnTo>
                    <a:pt x="95" y="442"/>
                  </a:lnTo>
                  <a:lnTo>
                    <a:pt x="90" y="445"/>
                  </a:lnTo>
                  <a:lnTo>
                    <a:pt x="88" y="449"/>
                  </a:lnTo>
                  <a:lnTo>
                    <a:pt x="42" y="470"/>
                  </a:lnTo>
                  <a:lnTo>
                    <a:pt x="38" y="479"/>
                  </a:lnTo>
                  <a:lnTo>
                    <a:pt x="29" y="497"/>
                  </a:lnTo>
                  <a:lnTo>
                    <a:pt x="19" y="517"/>
                  </a:lnTo>
                  <a:lnTo>
                    <a:pt x="16" y="523"/>
                  </a:lnTo>
                  <a:lnTo>
                    <a:pt x="13" y="525"/>
                  </a:lnTo>
                  <a:lnTo>
                    <a:pt x="0" y="520"/>
                  </a:lnTo>
                  <a:lnTo>
                    <a:pt x="2" y="506"/>
                  </a:lnTo>
                  <a:lnTo>
                    <a:pt x="6" y="492"/>
                  </a:lnTo>
                  <a:lnTo>
                    <a:pt x="13" y="476"/>
                  </a:lnTo>
                  <a:lnTo>
                    <a:pt x="19" y="458"/>
                  </a:lnTo>
                  <a:lnTo>
                    <a:pt x="24" y="442"/>
                  </a:lnTo>
                  <a:lnTo>
                    <a:pt x="33" y="421"/>
                  </a:lnTo>
                  <a:lnTo>
                    <a:pt x="48" y="399"/>
                  </a:lnTo>
                  <a:lnTo>
                    <a:pt x="66" y="377"/>
                  </a:lnTo>
                  <a:lnTo>
                    <a:pt x="87" y="348"/>
                  </a:lnTo>
                  <a:lnTo>
                    <a:pt x="88" y="341"/>
                  </a:lnTo>
                  <a:lnTo>
                    <a:pt x="86" y="333"/>
                  </a:lnTo>
                  <a:lnTo>
                    <a:pt x="83" y="326"/>
                  </a:lnTo>
                  <a:lnTo>
                    <a:pt x="82" y="317"/>
                  </a:lnTo>
                  <a:lnTo>
                    <a:pt x="110" y="282"/>
                  </a:lnTo>
                  <a:lnTo>
                    <a:pt x="112" y="243"/>
                  </a:lnTo>
                  <a:lnTo>
                    <a:pt x="120" y="234"/>
                  </a:lnTo>
                  <a:lnTo>
                    <a:pt x="129" y="225"/>
                  </a:lnTo>
                  <a:lnTo>
                    <a:pt x="132" y="219"/>
                  </a:lnTo>
                  <a:lnTo>
                    <a:pt x="135" y="213"/>
                  </a:lnTo>
                  <a:lnTo>
                    <a:pt x="138" y="206"/>
                  </a:lnTo>
                  <a:lnTo>
                    <a:pt x="138" y="197"/>
                  </a:lnTo>
                  <a:lnTo>
                    <a:pt x="171" y="151"/>
                  </a:lnTo>
                  <a:lnTo>
                    <a:pt x="179" y="148"/>
                  </a:lnTo>
                  <a:lnTo>
                    <a:pt x="189" y="142"/>
                  </a:lnTo>
                  <a:lnTo>
                    <a:pt x="199" y="139"/>
                  </a:lnTo>
                  <a:lnTo>
                    <a:pt x="204" y="139"/>
                  </a:lnTo>
                  <a:lnTo>
                    <a:pt x="208" y="140"/>
                  </a:lnTo>
                  <a:lnTo>
                    <a:pt x="207" y="145"/>
                  </a:lnTo>
                  <a:lnTo>
                    <a:pt x="208" y="149"/>
                  </a:lnTo>
                  <a:lnTo>
                    <a:pt x="209" y="153"/>
                  </a:lnTo>
                  <a:lnTo>
                    <a:pt x="233" y="140"/>
                  </a:lnTo>
                  <a:lnTo>
                    <a:pt x="244" y="140"/>
                  </a:lnTo>
                  <a:lnTo>
                    <a:pt x="255" y="139"/>
                  </a:lnTo>
                  <a:lnTo>
                    <a:pt x="266" y="136"/>
                  </a:lnTo>
                  <a:lnTo>
                    <a:pt x="270" y="132"/>
                  </a:lnTo>
                  <a:lnTo>
                    <a:pt x="275" y="128"/>
                  </a:lnTo>
                  <a:lnTo>
                    <a:pt x="278" y="104"/>
                  </a:lnTo>
                  <a:lnTo>
                    <a:pt x="274" y="98"/>
                  </a:lnTo>
                  <a:lnTo>
                    <a:pt x="269" y="92"/>
                  </a:lnTo>
                  <a:lnTo>
                    <a:pt x="278" y="80"/>
                  </a:lnTo>
                  <a:lnTo>
                    <a:pt x="288" y="68"/>
                  </a:lnTo>
                  <a:lnTo>
                    <a:pt x="296" y="57"/>
                  </a:lnTo>
                  <a:lnTo>
                    <a:pt x="299" y="51"/>
                  </a:lnTo>
                  <a:lnTo>
                    <a:pt x="303" y="43"/>
                  </a:lnTo>
                  <a:lnTo>
                    <a:pt x="305" y="48"/>
                  </a:lnTo>
                  <a:lnTo>
                    <a:pt x="309" y="52"/>
                  </a:lnTo>
                  <a:lnTo>
                    <a:pt x="317" y="57"/>
                  </a:lnTo>
                  <a:lnTo>
                    <a:pt x="324" y="60"/>
                  </a:lnTo>
                  <a:lnTo>
                    <a:pt x="330" y="62"/>
                  </a:lnTo>
                  <a:lnTo>
                    <a:pt x="335" y="65"/>
                  </a:lnTo>
                  <a:lnTo>
                    <a:pt x="345" y="64"/>
                  </a:lnTo>
                  <a:lnTo>
                    <a:pt x="348" y="62"/>
                  </a:lnTo>
                  <a:lnTo>
                    <a:pt x="353" y="59"/>
                  </a:lnTo>
                  <a:lnTo>
                    <a:pt x="357" y="56"/>
                  </a:lnTo>
                  <a:lnTo>
                    <a:pt x="357" y="54"/>
                  </a:lnTo>
                  <a:lnTo>
                    <a:pt x="357" y="53"/>
                  </a:lnTo>
                  <a:lnTo>
                    <a:pt x="363" y="54"/>
                  </a:lnTo>
                  <a:lnTo>
                    <a:pt x="373" y="59"/>
                  </a:lnTo>
                  <a:lnTo>
                    <a:pt x="401" y="41"/>
                  </a:lnTo>
                  <a:lnTo>
                    <a:pt x="413" y="40"/>
                  </a:lnTo>
                  <a:lnTo>
                    <a:pt x="427" y="39"/>
                  </a:lnTo>
                  <a:lnTo>
                    <a:pt x="440" y="39"/>
                  </a:lnTo>
                  <a:lnTo>
                    <a:pt x="455" y="40"/>
                  </a:lnTo>
                  <a:lnTo>
                    <a:pt x="468" y="43"/>
                  </a:lnTo>
                  <a:lnTo>
                    <a:pt x="481" y="49"/>
                  </a:lnTo>
                  <a:lnTo>
                    <a:pt x="493" y="55"/>
                  </a:lnTo>
                  <a:lnTo>
                    <a:pt x="502" y="65"/>
                  </a:lnTo>
                  <a:lnTo>
                    <a:pt x="508" y="70"/>
                  </a:lnTo>
                  <a:lnTo>
                    <a:pt x="511" y="74"/>
                  </a:lnTo>
                  <a:lnTo>
                    <a:pt x="513" y="79"/>
                  </a:lnTo>
                  <a:lnTo>
                    <a:pt x="513" y="86"/>
                  </a:lnTo>
                  <a:lnTo>
                    <a:pt x="517" y="90"/>
                  </a:lnTo>
                  <a:lnTo>
                    <a:pt x="527" y="102"/>
                  </a:lnTo>
                  <a:lnTo>
                    <a:pt x="532" y="101"/>
                  </a:lnTo>
                  <a:lnTo>
                    <a:pt x="536" y="101"/>
                  </a:lnTo>
                  <a:lnTo>
                    <a:pt x="537" y="102"/>
                  </a:lnTo>
                  <a:lnTo>
                    <a:pt x="541" y="107"/>
                  </a:lnTo>
                  <a:lnTo>
                    <a:pt x="586" y="119"/>
                  </a:lnTo>
                  <a:lnTo>
                    <a:pt x="588" y="117"/>
                  </a:lnTo>
                  <a:lnTo>
                    <a:pt x="588" y="113"/>
                  </a:lnTo>
                  <a:lnTo>
                    <a:pt x="587" y="108"/>
                  </a:lnTo>
                  <a:lnTo>
                    <a:pt x="587" y="104"/>
                  </a:lnTo>
                  <a:lnTo>
                    <a:pt x="593" y="104"/>
                  </a:lnTo>
                  <a:lnTo>
                    <a:pt x="600" y="106"/>
                  </a:lnTo>
                  <a:lnTo>
                    <a:pt x="606" y="107"/>
                  </a:lnTo>
                  <a:lnTo>
                    <a:pt x="618" y="107"/>
                  </a:lnTo>
                  <a:lnTo>
                    <a:pt x="620" y="117"/>
                  </a:lnTo>
                  <a:lnTo>
                    <a:pt x="644" y="117"/>
                  </a:lnTo>
                  <a:lnTo>
                    <a:pt x="656" y="107"/>
                  </a:lnTo>
                  <a:lnTo>
                    <a:pt x="664" y="101"/>
                  </a:lnTo>
                  <a:lnTo>
                    <a:pt x="669" y="93"/>
                  </a:lnTo>
                  <a:lnTo>
                    <a:pt x="674" y="90"/>
                  </a:lnTo>
                  <a:lnTo>
                    <a:pt x="681" y="85"/>
                  </a:lnTo>
                  <a:lnTo>
                    <a:pt x="718" y="67"/>
                  </a:lnTo>
                  <a:lnTo>
                    <a:pt x="722" y="65"/>
                  </a:lnTo>
                  <a:lnTo>
                    <a:pt x="726" y="59"/>
                  </a:lnTo>
                  <a:lnTo>
                    <a:pt x="728" y="51"/>
                  </a:lnTo>
                  <a:lnTo>
                    <a:pt x="729" y="43"/>
                  </a:lnTo>
                  <a:lnTo>
                    <a:pt x="743" y="23"/>
                  </a:lnTo>
                  <a:lnTo>
                    <a:pt x="751" y="24"/>
                  </a:lnTo>
                  <a:lnTo>
                    <a:pt x="755" y="26"/>
                  </a:lnTo>
                  <a:lnTo>
                    <a:pt x="764" y="29"/>
                  </a:lnTo>
                  <a:lnTo>
                    <a:pt x="777" y="32"/>
                  </a:lnTo>
                  <a:lnTo>
                    <a:pt x="783" y="31"/>
                  </a:lnTo>
                  <a:lnTo>
                    <a:pt x="789" y="29"/>
                  </a:lnTo>
                  <a:lnTo>
                    <a:pt x="794" y="25"/>
                  </a:lnTo>
                  <a:lnTo>
                    <a:pt x="802" y="19"/>
                  </a:lnTo>
                  <a:lnTo>
                    <a:pt x="819" y="19"/>
                  </a:lnTo>
                  <a:lnTo>
                    <a:pt x="834" y="17"/>
                  </a:lnTo>
                  <a:lnTo>
                    <a:pt x="847" y="13"/>
                  </a:lnTo>
                  <a:lnTo>
                    <a:pt x="857" y="8"/>
                  </a:lnTo>
                  <a:lnTo>
                    <a:pt x="869" y="0"/>
                  </a:lnTo>
                  <a:lnTo>
                    <a:pt x="872" y="0"/>
                  </a:lnTo>
                  <a:lnTo>
                    <a:pt x="87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1" name="Freeform 83"/>
            <p:cNvSpPr>
              <a:spLocks/>
            </p:cNvSpPr>
            <p:nvPr/>
          </p:nvSpPr>
          <p:spPr bwMode="auto">
            <a:xfrm>
              <a:off x="2904" y="1812"/>
              <a:ext cx="2" cy="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2" name="Freeform 84"/>
            <p:cNvSpPr>
              <a:spLocks/>
            </p:cNvSpPr>
            <p:nvPr/>
          </p:nvSpPr>
          <p:spPr bwMode="auto">
            <a:xfrm>
              <a:off x="2905" y="1871"/>
              <a:ext cx="1" cy="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3" name="Freeform 85"/>
            <p:cNvSpPr>
              <a:spLocks/>
            </p:cNvSpPr>
            <p:nvPr/>
          </p:nvSpPr>
          <p:spPr bwMode="auto">
            <a:xfrm>
              <a:off x="2795" y="2264"/>
              <a:ext cx="471" cy="382"/>
            </a:xfrm>
            <a:custGeom>
              <a:avLst/>
              <a:gdLst/>
              <a:ahLst/>
              <a:cxnLst>
                <a:cxn ang="0">
                  <a:pos x="829" y="66"/>
                </a:cxn>
                <a:cxn ang="0">
                  <a:pos x="849" y="23"/>
                </a:cxn>
                <a:cxn ang="0">
                  <a:pos x="859" y="27"/>
                </a:cxn>
                <a:cxn ang="0">
                  <a:pos x="893" y="28"/>
                </a:cxn>
                <a:cxn ang="0">
                  <a:pos x="907" y="108"/>
                </a:cxn>
                <a:cxn ang="0">
                  <a:pos x="896" y="116"/>
                </a:cxn>
                <a:cxn ang="0">
                  <a:pos x="906" y="148"/>
                </a:cxn>
                <a:cxn ang="0">
                  <a:pos x="911" y="283"/>
                </a:cxn>
                <a:cxn ang="0">
                  <a:pos x="941" y="318"/>
                </a:cxn>
                <a:cxn ang="0">
                  <a:pos x="914" y="391"/>
                </a:cxn>
                <a:cxn ang="0">
                  <a:pos x="898" y="497"/>
                </a:cxn>
                <a:cxn ang="0">
                  <a:pos x="892" y="539"/>
                </a:cxn>
                <a:cxn ang="0">
                  <a:pos x="900" y="555"/>
                </a:cxn>
                <a:cxn ang="0">
                  <a:pos x="873" y="585"/>
                </a:cxn>
                <a:cxn ang="0">
                  <a:pos x="836" y="628"/>
                </a:cxn>
                <a:cxn ang="0">
                  <a:pos x="790" y="670"/>
                </a:cxn>
                <a:cxn ang="0">
                  <a:pos x="719" y="703"/>
                </a:cxn>
                <a:cxn ang="0">
                  <a:pos x="669" y="719"/>
                </a:cxn>
                <a:cxn ang="0">
                  <a:pos x="628" y="758"/>
                </a:cxn>
                <a:cxn ang="0">
                  <a:pos x="606" y="757"/>
                </a:cxn>
                <a:cxn ang="0">
                  <a:pos x="578" y="707"/>
                </a:cxn>
                <a:cxn ang="0">
                  <a:pos x="556" y="691"/>
                </a:cxn>
                <a:cxn ang="0">
                  <a:pos x="509" y="658"/>
                </a:cxn>
                <a:cxn ang="0">
                  <a:pos x="439" y="558"/>
                </a:cxn>
                <a:cxn ang="0">
                  <a:pos x="413" y="466"/>
                </a:cxn>
                <a:cxn ang="0">
                  <a:pos x="384" y="413"/>
                </a:cxn>
                <a:cxn ang="0">
                  <a:pos x="355" y="385"/>
                </a:cxn>
                <a:cxn ang="0">
                  <a:pos x="294" y="369"/>
                </a:cxn>
                <a:cxn ang="0">
                  <a:pos x="235" y="359"/>
                </a:cxn>
                <a:cxn ang="0">
                  <a:pos x="202" y="366"/>
                </a:cxn>
                <a:cxn ang="0">
                  <a:pos x="152" y="387"/>
                </a:cxn>
                <a:cxn ang="0">
                  <a:pos x="94" y="374"/>
                </a:cxn>
                <a:cxn ang="0">
                  <a:pos x="22" y="312"/>
                </a:cxn>
                <a:cxn ang="0">
                  <a:pos x="0" y="263"/>
                </a:cxn>
                <a:cxn ang="0">
                  <a:pos x="2" y="180"/>
                </a:cxn>
                <a:cxn ang="0">
                  <a:pos x="22" y="143"/>
                </a:cxn>
                <a:cxn ang="0">
                  <a:pos x="97" y="78"/>
                </a:cxn>
                <a:cxn ang="0">
                  <a:pos x="101" y="54"/>
                </a:cxn>
                <a:cxn ang="0">
                  <a:pos x="145" y="66"/>
                </a:cxn>
                <a:cxn ang="0">
                  <a:pos x="174" y="57"/>
                </a:cxn>
                <a:cxn ang="0">
                  <a:pos x="205" y="52"/>
                </a:cxn>
                <a:cxn ang="0">
                  <a:pos x="233" y="39"/>
                </a:cxn>
                <a:cxn ang="0">
                  <a:pos x="259" y="17"/>
                </a:cxn>
                <a:cxn ang="0">
                  <a:pos x="298" y="3"/>
                </a:cxn>
                <a:cxn ang="0">
                  <a:pos x="334" y="8"/>
                </a:cxn>
                <a:cxn ang="0">
                  <a:pos x="360" y="44"/>
                </a:cxn>
                <a:cxn ang="0">
                  <a:pos x="447" y="19"/>
                </a:cxn>
                <a:cxn ang="0">
                  <a:pos x="506" y="2"/>
                </a:cxn>
                <a:cxn ang="0">
                  <a:pos x="546" y="12"/>
                </a:cxn>
                <a:cxn ang="0">
                  <a:pos x="567" y="30"/>
                </a:cxn>
                <a:cxn ang="0">
                  <a:pos x="617" y="31"/>
                </a:cxn>
                <a:cxn ang="0">
                  <a:pos x="677" y="45"/>
                </a:cxn>
                <a:cxn ang="0">
                  <a:pos x="740" y="65"/>
                </a:cxn>
                <a:cxn ang="0">
                  <a:pos x="774" y="66"/>
                </a:cxn>
                <a:cxn ang="0">
                  <a:pos x="790" y="69"/>
                </a:cxn>
              </a:cxnLst>
              <a:rect l="0" t="0" r="r" b="b"/>
              <a:pathLst>
                <a:path w="941" h="764">
                  <a:moveTo>
                    <a:pt x="807" y="64"/>
                  </a:moveTo>
                  <a:lnTo>
                    <a:pt x="812" y="66"/>
                  </a:lnTo>
                  <a:lnTo>
                    <a:pt x="824" y="67"/>
                  </a:lnTo>
                  <a:lnTo>
                    <a:pt x="829" y="66"/>
                  </a:lnTo>
                  <a:lnTo>
                    <a:pt x="834" y="61"/>
                  </a:lnTo>
                  <a:lnTo>
                    <a:pt x="836" y="57"/>
                  </a:lnTo>
                  <a:lnTo>
                    <a:pt x="836" y="50"/>
                  </a:lnTo>
                  <a:lnTo>
                    <a:pt x="849" y="23"/>
                  </a:lnTo>
                  <a:lnTo>
                    <a:pt x="850" y="26"/>
                  </a:lnTo>
                  <a:lnTo>
                    <a:pt x="852" y="28"/>
                  </a:lnTo>
                  <a:lnTo>
                    <a:pt x="855" y="28"/>
                  </a:lnTo>
                  <a:lnTo>
                    <a:pt x="859" y="27"/>
                  </a:lnTo>
                  <a:lnTo>
                    <a:pt x="873" y="20"/>
                  </a:lnTo>
                  <a:lnTo>
                    <a:pt x="886" y="27"/>
                  </a:lnTo>
                  <a:lnTo>
                    <a:pt x="890" y="28"/>
                  </a:lnTo>
                  <a:lnTo>
                    <a:pt x="893" y="28"/>
                  </a:lnTo>
                  <a:lnTo>
                    <a:pt x="896" y="26"/>
                  </a:lnTo>
                  <a:lnTo>
                    <a:pt x="897" y="23"/>
                  </a:lnTo>
                  <a:lnTo>
                    <a:pt x="909" y="50"/>
                  </a:lnTo>
                  <a:lnTo>
                    <a:pt x="907" y="108"/>
                  </a:lnTo>
                  <a:lnTo>
                    <a:pt x="898" y="107"/>
                  </a:lnTo>
                  <a:lnTo>
                    <a:pt x="894" y="108"/>
                  </a:lnTo>
                  <a:lnTo>
                    <a:pt x="894" y="112"/>
                  </a:lnTo>
                  <a:lnTo>
                    <a:pt x="896" y="116"/>
                  </a:lnTo>
                  <a:lnTo>
                    <a:pt x="903" y="127"/>
                  </a:lnTo>
                  <a:lnTo>
                    <a:pt x="909" y="133"/>
                  </a:lnTo>
                  <a:lnTo>
                    <a:pt x="908" y="144"/>
                  </a:lnTo>
                  <a:lnTo>
                    <a:pt x="906" y="148"/>
                  </a:lnTo>
                  <a:lnTo>
                    <a:pt x="893" y="155"/>
                  </a:lnTo>
                  <a:lnTo>
                    <a:pt x="875" y="188"/>
                  </a:lnTo>
                  <a:lnTo>
                    <a:pt x="873" y="212"/>
                  </a:lnTo>
                  <a:lnTo>
                    <a:pt x="911" y="283"/>
                  </a:lnTo>
                  <a:lnTo>
                    <a:pt x="918" y="292"/>
                  </a:lnTo>
                  <a:lnTo>
                    <a:pt x="925" y="298"/>
                  </a:lnTo>
                  <a:lnTo>
                    <a:pt x="933" y="306"/>
                  </a:lnTo>
                  <a:lnTo>
                    <a:pt x="941" y="318"/>
                  </a:lnTo>
                  <a:lnTo>
                    <a:pt x="941" y="352"/>
                  </a:lnTo>
                  <a:lnTo>
                    <a:pt x="936" y="362"/>
                  </a:lnTo>
                  <a:lnTo>
                    <a:pt x="928" y="372"/>
                  </a:lnTo>
                  <a:lnTo>
                    <a:pt x="914" y="391"/>
                  </a:lnTo>
                  <a:lnTo>
                    <a:pt x="909" y="496"/>
                  </a:lnTo>
                  <a:lnTo>
                    <a:pt x="905" y="495"/>
                  </a:lnTo>
                  <a:lnTo>
                    <a:pt x="900" y="496"/>
                  </a:lnTo>
                  <a:lnTo>
                    <a:pt x="898" y="497"/>
                  </a:lnTo>
                  <a:lnTo>
                    <a:pt x="896" y="500"/>
                  </a:lnTo>
                  <a:lnTo>
                    <a:pt x="893" y="510"/>
                  </a:lnTo>
                  <a:lnTo>
                    <a:pt x="892" y="520"/>
                  </a:lnTo>
                  <a:lnTo>
                    <a:pt x="892" y="539"/>
                  </a:lnTo>
                  <a:lnTo>
                    <a:pt x="893" y="545"/>
                  </a:lnTo>
                  <a:lnTo>
                    <a:pt x="909" y="546"/>
                  </a:lnTo>
                  <a:lnTo>
                    <a:pt x="903" y="549"/>
                  </a:lnTo>
                  <a:lnTo>
                    <a:pt x="900" y="555"/>
                  </a:lnTo>
                  <a:lnTo>
                    <a:pt x="893" y="566"/>
                  </a:lnTo>
                  <a:lnTo>
                    <a:pt x="885" y="578"/>
                  </a:lnTo>
                  <a:lnTo>
                    <a:pt x="880" y="581"/>
                  </a:lnTo>
                  <a:lnTo>
                    <a:pt x="873" y="585"/>
                  </a:lnTo>
                  <a:lnTo>
                    <a:pt x="858" y="603"/>
                  </a:lnTo>
                  <a:lnTo>
                    <a:pt x="850" y="613"/>
                  </a:lnTo>
                  <a:lnTo>
                    <a:pt x="844" y="618"/>
                  </a:lnTo>
                  <a:lnTo>
                    <a:pt x="836" y="628"/>
                  </a:lnTo>
                  <a:lnTo>
                    <a:pt x="827" y="641"/>
                  </a:lnTo>
                  <a:lnTo>
                    <a:pt x="816" y="652"/>
                  </a:lnTo>
                  <a:lnTo>
                    <a:pt x="804" y="661"/>
                  </a:lnTo>
                  <a:lnTo>
                    <a:pt x="790" y="670"/>
                  </a:lnTo>
                  <a:lnTo>
                    <a:pt x="774" y="679"/>
                  </a:lnTo>
                  <a:lnTo>
                    <a:pt x="757" y="689"/>
                  </a:lnTo>
                  <a:lnTo>
                    <a:pt x="737" y="696"/>
                  </a:lnTo>
                  <a:lnTo>
                    <a:pt x="719" y="703"/>
                  </a:lnTo>
                  <a:lnTo>
                    <a:pt x="687" y="714"/>
                  </a:lnTo>
                  <a:lnTo>
                    <a:pt x="678" y="715"/>
                  </a:lnTo>
                  <a:lnTo>
                    <a:pt x="674" y="715"/>
                  </a:lnTo>
                  <a:lnTo>
                    <a:pt x="669" y="719"/>
                  </a:lnTo>
                  <a:lnTo>
                    <a:pt x="663" y="726"/>
                  </a:lnTo>
                  <a:lnTo>
                    <a:pt x="645" y="743"/>
                  </a:lnTo>
                  <a:lnTo>
                    <a:pt x="636" y="752"/>
                  </a:lnTo>
                  <a:lnTo>
                    <a:pt x="628" y="758"/>
                  </a:lnTo>
                  <a:lnTo>
                    <a:pt x="620" y="763"/>
                  </a:lnTo>
                  <a:lnTo>
                    <a:pt x="617" y="764"/>
                  </a:lnTo>
                  <a:lnTo>
                    <a:pt x="614" y="763"/>
                  </a:lnTo>
                  <a:lnTo>
                    <a:pt x="606" y="757"/>
                  </a:lnTo>
                  <a:lnTo>
                    <a:pt x="600" y="748"/>
                  </a:lnTo>
                  <a:lnTo>
                    <a:pt x="590" y="727"/>
                  </a:lnTo>
                  <a:lnTo>
                    <a:pt x="584" y="717"/>
                  </a:lnTo>
                  <a:lnTo>
                    <a:pt x="578" y="707"/>
                  </a:lnTo>
                  <a:lnTo>
                    <a:pt x="570" y="701"/>
                  </a:lnTo>
                  <a:lnTo>
                    <a:pt x="565" y="699"/>
                  </a:lnTo>
                  <a:lnTo>
                    <a:pt x="559" y="698"/>
                  </a:lnTo>
                  <a:lnTo>
                    <a:pt x="556" y="691"/>
                  </a:lnTo>
                  <a:lnTo>
                    <a:pt x="550" y="685"/>
                  </a:lnTo>
                  <a:lnTo>
                    <a:pt x="541" y="677"/>
                  </a:lnTo>
                  <a:lnTo>
                    <a:pt x="531" y="669"/>
                  </a:lnTo>
                  <a:lnTo>
                    <a:pt x="509" y="658"/>
                  </a:lnTo>
                  <a:lnTo>
                    <a:pt x="499" y="653"/>
                  </a:lnTo>
                  <a:lnTo>
                    <a:pt x="441" y="591"/>
                  </a:lnTo>
                  <a:lnTo>
                    <a:pt x="440" y="568"/>
                  </a:lnTo>
                  <a:lnTo>
                    <a:pt x="439" y="558"/>
                  </a:lnTo>
                  <a:lnTo>
                    <a:pt x="440" y="554"/>
                  </a:lnTo>
                  <a:lnTo>
                    <a:pt x="441" y="551"/>
                  </a:lnTo>
                  <a:lnTo>
                    <a:pt x="451" y="541"/>
                  </a:lnTo>
                  <a:lnTo>
                    <a:pt x="413" y="466"/>
                  </a:lnTo>
                  <a:lnTo>
                    <a:pt x="380" y="432"/>
                  </a:lnTo>
                  <a:lnTo>
                    <a:pt x="384" y="425"/>
                  </a:lnTo>
                  <a:lnTo>
                    <a:pt x="385" y="420"/>
                  </a:lnTo>
                  <a:lnTo>
                    <a:pt x="384" y="413"/>
                  </a:lnTo>
                  <a:lnTo>
                    <a:pt x="380" y="407"/>
                  </a:lnTo>
                  <a:lnTo>
                    <a:pt x="377" y="401"/>
                  </a:lnTo>
                  <a:lnTo>
                    <a:pt x="371" y="395"/>
                  </a:lnTo>
                  <a:lnTo>
                    <a:pt x="355" y="385"/>
                  </a:lnTo>
                  <a:lnTo>
                    <a:pt x="340" y="377"/>
                  </a:lnTo>
                  <a:lnTo>
                    <a:pt x="325" y="370"/>
                  </a:lnTo>
                  <a:lnTo>
                    <a:pt x="307" y="364"/>
                  </a:lnTo>
                  <a:lnTo>
                    <a:pt x="294" y="369"/>
                  </a:lnTo>
                  <a:lnTo>
                    <a:pt x="285" y="371"/>
                  </a:lnTo>
                  <a:lnTo>
                    <a:pt x="280" y="374"/>
                  </a:lnTo>
                  <a:lnTo>
                    <a:pt x="249" y="363"/>
                  </a:lnTo>
                  <a:lnTo>
                    <a:pt x="235" y="359"/>
                  </a:lnTo>
                  <a:lnTo>
                    <a:pt x="228" y="359"/>
                  </a:lnTo>
                  <a:lnTo>
                    <a:pt x="223" y="359"/>
                  </a:lnTo>
                  <a:lnTo>
                    <a:pt x="212" y="362"/>
                  </a:lnTo>
                  <a:lnTo>
                    <a:pt x="202" y="366"/>
                  </a:lnTo>
                  <a:lnTo>
                    <a:pt x="194" y="374"/>
                  </a:lnTo>
                  <a:lnTo>
                    <a:pt x="184" y="385"/>
                  </a:lnTo>
                  <a:lnTo>
                    <a:pt x="169" y="387"/>
                  </a:lnTo>
                  <a:lnTo>
                    <a:pt x="152" y="387"/>
                  </a:lnTo>
                  <a:lnTo>
                    <a:pt x="136" y="385"/>
                  </a:lnTo>
                  <a:lnTo>
                    <a:pt x="122" y="382"/>
                  </a:lnTo>
                  <a:lnTo>
                    <a:pt x="108" y="378"/>
                  </a:lnTo>
                  <a:lnTo>
                    <a:pt x="94" y="374"/>
                  </a:lnTo>
                  <a:lnTo>
                    <a:pt x="70" y="361"/>
                  </a:lnTo>
                  <a:lnTo>
                    <a:pt x="44" y="337"/>
                  </a:lnTo>
                  <a:lnTo>
                    <a:pt x="33" y="324"/>
                  </a:lnTo>
                  <a:lnTo>
                    <a:pt x="22" y="312"/>
                  </a:lnTo>
                  <a:lnTo>
                    <a:pt x="15" y="301"/>
                  </a:lnTo>
                  <a:lnTo>
                    <a:pt x="8" y="289"/>
                  </a:lnTo>
                  <a:lnTo>
                    <a:pt x="4" y="276"/>
                  </a:lnTo>
                  <a:lnTo>
                    <a:pt x="0" y="263"/>
                  </a:lnTo>
                  <a:lnTo>
                    <a:pt x="5" y="233"/>
                  </a:lnTo>
                  <a:lnTo>
                    <a:pt x="9" y="206"/>
                  </a:lnTo>
                  <a:lnTo>
                    <a:pt x="4" y="192"/>
                  </a:lnTo>
                  <a:lnTo>
                    <a:pt x="2" y="180"/>
                  </a:lnTo>
                  <a:lnTo>
                    <a:pt x="4" y="169"/>
                  </a:lnTo>
                  <a:lnTo>
                    <a:pt x="8" y="158"/>
                  </a:lnTo>
                  <a:lnTo>
                    <a:pt x="15" y="150"/>
                  </a:lnTo>
                  <a:lnTo>
                    <a:pt x="22" y="143"/>
                  </a:lnTo>
                  <a:lnTo>
                    <a:pt x="43" y="129"/>
                  </a:lnTo>
                  <a:lnTo>
                    <a:pt x="83" y="86"/>
                  </a:lnTo>
                  <a:lnTo>
                    <a:pt x="91" y="84"/>
                  </a:lnTo>
                  <a:lnTo>
                    <a:pt x="97" y="78"/>
                  </a:lnTo>
                  <a:lnTo>
                    <a:pt x="99" y="73"/>
                  </a:lnTo>
                  <a:lnTo>
                    <a:pt x="100" y="68"/>
                  </a:lnTo>
                  <a:lnTo>
                    <a:pt x="101" y="61"/>
                  </a:lnTo>
                  <a:lnTo>
                    <a:pt x="101" y="54"/>
                  </a:lnTo>
                  <a:lnTo>
                    <a:pt x="109" y="56"/>
                  </a:lnTo>
                  <a:lnTo>
                    <a:pt x="123" y="61"/>
                  </a:lnTo>
                  <a:lnTo>
                    <a:pt x="139" y="66"/>
                  </a:lnTo>
                  <a:lnTo>
                    <a:pt x="145" y="66"/>
                  </a:lnTo>
                  <a:lnTo>
                    <a:pt x="150" y="65"/>
                  </a:lnTo>
                  <a:lnTo>
                    <a:pt x="155" y="65"/>
                  </a:lnTo>
                  <a:lnTo>
                    <a:pt x="162" y="63"/>
                  </a:lnTo>
                  <a:lnTo>
                    <a:pt x="174" y="57"/>
                  </a:lnTo>
                  <a:lnTo>
                    <a:pt x="184" y="52"/>
                  </a:lnTo>
                  <a:lnTo>
                    <a:pt x="187" y="51"/>
                  </a:lnTo>
                  <a:lnTo>
                    <a:pt x="190" y="52"/>
                  </a:lnTo>
                  <a:lnTo>
                    <a:pt x="205" y="52"/>
                  </a:lnTo>
                  <a:lnTo>
                    <a:pt x="214" y="51"/>
                  </a:lnTo>
                  <a:lnTo>
                    <a:pt x="223" y="48"/>
                  </a:lnTo>
                  <a:lnTo>
                    <a:pt x="226" y="46"/>
                  </a:lnTo>
                  <a:lnTo>
                    <a:pt x="233" y="39"/>
                  </a:lnTo>
                  <a:lnTo>
                    <a:pt x="243" y="30"/>
                  </a:lnTo>
                  <a:lnTo>
                    <a:pt x="259" y="17"/>
                  </a:lnTo>
                  <a:lnTo>
                    <a:pt x="262" y="15"/>
                  </a:lnTo>
                  <a:lnTo>
                    <a:pt x="259" y="17"/>
                  </a:lnTo>
                  <a:lnTo>
                    <a:pt x="275" y="15"/>
                  </a:lnTo>
                  <a:lnTo>
                    <a:pt x="284" y="12"/>
                  </a:lnTo>
                  <a:lnTo>
                    <a:pt x="291" y="6"/>
                  </a:lnTo>
                  <a:lnTo>
                    <a:pt x="298" y="3"/>
                  </a:lnTo>
                  <a:lnTo>
                    <a:pt x="305" y="1"/>
                  </a:lnTo>
                  <a:lnTo>
                    <a:pt x="312" y="1"/>
                  </a:lnTo>
                  <a:lnTo>
                    <a:pt x="320" y="2"/>
                  </a:lnTo>
                  <a:lnTo>
                    <a:pt x="334" y="8"/>
                  </a:lnTo>
                  <a:lnTo>
                    <a:pt x="345" y="15"/>
                  </a:lnTo>
                  <a:lnTo>
                    <a:pt x="345" y="23"/>
                  </a:lnTo>
                  <a:lnTo>
                    <a:pt x="345" y="25"/>
                  </a:lnTo>
                  <a:lnTo>
                    <a:pt x="360" y="44"/>
                  </a:lnTo>
                  <a:lnTo>
                    <a:pt x="434" y="35"/>
                  </a:lnTo>
                  <a:lnTo>
                    <a:pt x="436" y="30"/>
                  </a:lnTo>
                  <a:lnTo>
                    <a:pt x="441" y="23"/>
                  </a:lnTo>
                  <a:lnTo>
                    <a:pt x="447" y="19"/>
                  </a:lnTo>
                  <a:lnTo>
                    <a:pt x="454" y="15"/>
                  </a:lnTo>
                  <a:lnTo>
                    <a:pt x="470" y="8"/>
                  </a:lnTo>
                  <a:lnTo>
                    <a:pt x="489" y="4"/>
                  </a:lnTo>
                  <a:lnTo>
                    <a:pt x="506" y="2"/>
                  </a:lnTo>
                  <a:lnTo>
                    <a:pt x="523" y="1"/>
                  </a:lnTo>
                  <a:lnTo>
                    <a:pt x="538" y="0"/>
                  </a:lnTo>
                  <a:lnTo>
                    <a:pt x="541" y="6"/>
                  </a:lnTo>
                  <a:lnTo>
                    <a:pt x="546" y="12"/>
                  </a:lnTo>
                  <a:lnTo>
                    <a:pt x="553" y="18"/>
                  </a:lnTo>
                  <a:lnTo>
                    <a:pt x="558" y="27"/>
                  </a:lnTo>
                  <a:lnTo>
                    <a:pt x="562" y="29"/>
                  </a:lnTo>
                  <a:lnTo>
                    <a:pt x="567" y="30"/>
                  </a:lnTo>
                  <a:lnTo>
                    <a:pt x="581" y="29"/>
                  </a:lnTo>
                  <a:lnTo>
                    <a:pt x="595" y="28"/>
                  </a:lnTo>
                  <a:lnTo>
                    <a:pt x="606" y="27"/>
                  </a:lnTo>
                  <a:lnTo>
                    <a:pt x="617" y="31"/>
                  </a:lnTo>
                  <a:lnTo>
                    <a:pt x="628" y="34"/>
                  </a:lnTo>
                  <a:lnTo>
                    <a:pt x="653" y="40"/>
                  </a:lnTo>
                  <a:lnTo>
                    <a:pt x="665" y="42"/>
                  </a:lnTo>
                  <a:lnTo>
                    <a:pt x="677" y="45"/>
                  </a:lnTo>
                  <a:lnTo>
                    <a:pt x="689" y="51"/>
                  </a:lnTo>
                  <a:lnTo>
                    <a:pt x="699" y="58"/>
                  </a:lnTo>
                  <a:lnTo>
                    <a:pt x="720" y="61"/>
                  </a:lnTo>
                  <a:lnTo>
                    <a:pt x="740" y="65"/>
                  </a:lnTo>
                  <a:lnTo>
                    <a:pt x="758" y="66"/>
                  </a:lnTo>
                  <a:lnTo>
                    <a:pt x="766" y="66"/>
                  </a:lnTo>
                  <a:lnTo>
                    <a:pt x="773" y="61"/>
                  </a:lnTo>
                  <a:lnTo>
                    <a:pt x="774" y="66"/>
                  </a:lnTo>
                  <a:lnTo>
                    <a:pt x="775" y="68"/>
                  </a:lnTo>
                  <a:lnTo>
                    <a:pt x="779" y="69"/>
                  </a:lnTo>
                  <a:lnTo>
                    <a:pt x="783" y="69"/>
                  </a:lnTo>
                  <a:lnTo>
                    <a:pt x="790" y="69"/>
                  </a:lnTo>
                  <a:lnTo>
                    <a:pt x="796" y="67"/>
                  </a:lnTo>
                  <a:lnTo>
                    <a:pt x="807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4" name="Freeform 86"/>
            <p:cNvSpPr>
              <a:spLocks/>
            </p:cNvSpPr>
            <p:nvPr/>
          </p:nvSpPr>
          <p:spPr bwMode="auto">
            <a:xfrm>
              <a:off x="2924" y="2272"/>
              <a:ext cx="2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5" name="Freeform 87"/>
            <p:cNvSpPr>
              <a:spLocks/>
            </p:cNvSpPr>
            <p:nvPr/>
          </p:nvSpPr>
          <p:spPr bwMode="auto">
            <a:xfrm>
              <a:off x="2841" y="1792"/>
              <a:ext cx="490" cy="503"/>
            </a:xfrm>
            <a:custGeom>
              <a:avLst/>
              <a:gdLst/>
              <a:ahLst/>
              <a:cxnLst>
                <a:cxn ang="0">
                  <a:pos x="624" y="128"/>
                </a:cxn>
                <a:cxn ang="0">
                  <a:pos x="645" y="64"/>
                </a:cxn>
                <a:cxn ang="0">
                  <a:pos x="685" y="11"/>
                </a:cxn>
                <a:cxn ang="0">
                  <a:pos x="713" y="30"/>
                </a:cxn>
                <a:cxn ang="0">
                  <a:pos x="874" y="142"/>
                </a:cxn>
                <a:cxn ang="0">
                  <a:pos x="934" y="193"/>
                </a:cxn>
                <a:cxn ang="0">
                  <a:pos x="941" y="235"/>
                </a:cxn>
                <a:cxn ang="0">
                  <a:pos x="854" y="377"/>
                </a:cxn>
                <a:cxn ang="0">
                  <a:pos x="937" y="547"/>
                </a:cxn>
                <a:cxn ang="0">
                  <a:pos x="873" y="649"/>
                </a:cxn>
                <a:cxn ang="0">
                  <a:pos x="789" y="654"/>
                </a:cxn>
                <a:cxn ang="0">
                  <a:pos x="681" y="768"/>
                </a:cxn>
                <a:cxn ang="0">
                  <a:pos x="642" y="811"/>
                </a:cxn>
                <a:cxn ang="0">
                  <a:pos x="649" y="836"/>
                </a:cxn>
                <a:cxn ang="0">
                  <a:pos x="700" y="782"/>
                </a:cxn>
                <a:cxn ang="0">
                  <a:pos x="753" y="803"/>
                </a:cxn>
                <a:cxn ang="0">
                  <a:pos x="732" y="980"/>
                </a:cxn>
                <a:cxn ang="0">
                  <a:pos x="571" y="969"/>
                </a:cxn>
                <a:cxn ang="0">
                  <a:pos x="458" y="896"/>
                </a:cxn>
                <a:cxn ang="0">
                  <a:pos x="438" y="870"/>
                </a:cxn>
                <a:cxn ang="0">
                  <a:pos x="400" y="900"/>
                </a:cxn>
                <a:cxn ang="0">
                  <a:pos x="377" y="864"/>
                </a:cxn>
                <a:cxn ang="0">
                  <a:pos x="415" y="807"/>
                </a:cxn>
                <a:cxn ang="0">
                  <a:pos x="400" y="770"/>
                </a:cxn>
                <a:cxn ang="0">
                  <a:pos x="359" y="847"/>
                </a:cxn>
                <a:cxn ang="0">
                  <a:pos x="328" y="871"/>
                </a:cxn>
                <a:cxn ang="0">
                  <a:pos x="339" y="889"/>
                </a:cxn>
                <a:cxn ang="0">
                  <a:pos x="367" y="929"/>
                </a:cxn>
                <a:cxn ang="0">
                  <a:pos x="350" y="934"/>
                </a:cxn>
                <a:cxn ang="0">
                  <a:pos x="196" y="912"/>
                </a:cxn>
                <a:cxn ang="0">
                  <a:pos x="147" y="942"/>
                </a:cxn>
                <a:cxn ang="0">
                  <a:pos x="88" y="982"/>
                </a:cxn>
                <a:cxn ang="0">
                  <a:pos x="6" y="993"/>
                </a:cxn>
                <a:cxn ang="0">
                  <a:pos x="43" y="911"/>
                </a:cxn>
                <a:cxn ang="0">
                  <a:pos x="122" y="852"/>
                </a:cxn>
                <a:cxn ang="0">
                  <a:pos x="141" y="811"/>
                </a:cxn>
                <a:cxn ang="0">
                  <a:pos x="194" y="758"/>
                </a:cxn>
                <a:cxn ang="0">
                  <a:pos x="234" y="660"/>
                </a:cxn>
                <a:cxn ang="0">
                  <a:pos x="231" y="688"/>
                </a:cxn>
                <a:cxn ang="0">
                  <a:pos x="207" y="718"/>
                </a:cxn>
                <a:cxn ang="0">
                  <a:pos x="147" y="711"/>
                </a:cxn>
                <a:cxn ang="0">
                  <a:pos x="257" y="558"/>
                </a:cxn>
                <a:cxn ang="0">
                  <a:pos x="280" y="391"/>
                </a:cxn>
                <a:cxn ang="0">
                  <a:pos x="280" y="308"/>
                </a:cxn>
                <a:cxn ang="0">
                  <a:pos x="224" y="237"/>
                </a:cxn>
                <a:cxn ang="0">
                  <a:pos x="192" y="214"/>
                </a:cxn>
                <a:cxn ang="0">
                  <a:pos x="152" y="124"/>
                </a:cxn>
                <a:cxn ang="0">
                  <a:pos x="152" y="42"/>
                </a:cxn>
                <a:cxn ang="0">
                  <a:pos x="260" y="85"/>
                </a:cxn>
                <a:cxn ang="0">
                  <a:pos x="307" y="113"/>
                </a:cxn>
                <a:cxn ang="0">
                  <a:pos x="374" y="79"/>
                </a:cxn>
                <a:cxn ang="0">
                  <a:pos x="370" y="33"/>
                </a:cxn>
                <a:cxn ang="0">
                  <a:pos x="401" y="38"/>
                </a:cxn>
                <a:cxn ang="0">
                  <a:pos x="452" y="26"/>
                </a:cxn>
                <a:cxn ang="0">
                  <a:pos x="483" y="53"/>
                </a:cxn>
                <a:cxn ang="0">
                  <a:pos x="593" y="50"/>
                </a:cxn>
                <a:cxn ang="0">
                  <a:pos x="577" y="60"/>
                </a:cxn>
              </a:cxnLst>
              <a:rect l="0" t="0" r="r" b="b"/>
              <a:pathLst>
                <a:path w="979" h="1007">
                  <a:moveTo>
                    <a:pt x="571" y="61"/>
                  </a:moveTo>
                  <a:lnTo>
                    <a:pt x="565" y="65"/>
                  </a:lnTo>
                  <a:lnTo>
                    <a:pt x="563" y="68"/>
                  </a:lnTo>
                  <a:lnTo>
                    <a:pt x="563" y="73"/>
                  </a:lnTo>
                  <a:lnTo>
                    <a:pt x="565" y="77"/>
                  </a:lnTo>
                  <a:lnTo>
                    <a:pt x="572" y="84"/>
                  </a:lnTo>
                  <a:lnTo>
                    <a:pt x="580" y="88"/>
                  </a:lnTo>
                  <a:lnTo>
                    <a:pt x="624" y="128"/>
                  </a:lnTo>
                  <a:lnTo>
                    <a:pt x="643" y="85"/>
                  </a:lnTo>
                  <a:lnTo>
                    <a:pt x="642" y="83"/>
                  </a:lnTo>
                  <a:lnTo>
                    <a:pt x="640" y="82"/>
                  </a:lnTo>
                  <a:lnTo>
                    <a:pt x="637" y="82"/>
                  </a:lnTo>
                  <a:lnTo>
                    <a:pt x="631" y="83"/>
                  </a:lnTo>
                  <a:lnTo>
                    <a:pt x="628" y="80"/>
                  </a:lnTo>
                  <a:lnTo>
                    <a:pt x="637" y="73"/>
                  </a:lnTo>
                  <a:lnTo>
                    <a:pt x="645" y="64"/>
                  </a:lnTo>
                  <a:lnTo>
                    <a:pt x="655" y="55"/>
                  </a:lnTo>
                  <a:lnTo>
                    <a:pt x="667" y="48"/>
                  </a:lnTo>
                  <a:lnTo>
                    <a:pt x="670" y="40"/>
                  </a:lnTo>
                  <a:lnTo>
                    <a:pt x="674" y="36"/>
                  </a:lnTo>
                  <a:lnTo>
                    <a:pt x="678" y="34"/>
                  </a:lnTo>
                  <a:lnTo>
                    <a:pt x="686" y="29"/>
                  </a:lnTo>
                  <a:lnTo>
                    <a:pt x="686" y="19"/>
                  </a:lnTo>
                  <a:lnTo>
                    <a:pt x="685" y="11"/>
                  </a:lnTo>
                  <a:lnTo>
                    <a:pt x="685" y="1"/>
                  </a:lnTo>
                  <a:lnTo>
                    <a:pt x="686" y="0"/>
                  </a:lnTo>
                  <a:lnTo>
                    <a:pt x="690" y="0"/>
                  </a:lnTo>
                  <a:lnTo>
                    <a:pt x="708" y="2"/>
                  </a:lnTo>
                  <a:lnTo>
                    <a:pt x="711" y="4"/>
                  </a:lnTo>
                  <a:lnTo>
                    <a:pt x="712" y="8"/>
                  </a:lnTo>
                  <a:lnTo>
                    <a:pt x="713" y="15"/>
                  </a:lnTo>
                  <a:lnTo>
                    <a:pt x="713" y="30"/>
                  </a:lnTo>
                  <a:lnTo>
                    <a:pt x="801" y="79"/>
                  </a:lnTo>
                  <a:lnTo>
                    <a:pt x="807" y="105"/>
                  </a:lnTo>
                  <a:lnTo>
                    <a:pt x="815" y="112"/>
                  </a:lnTo>
                  <a:lnTo>
                    <a:pt x="821" y="119"/>
                  </a:lnTo>
                  <a:lnTo>
                    <a:pt x="835" y="135"/>
                  </a:lnTo>
                  <a:lnTo>
                    <a:pt x="867" y="143"/>
                  </a:lnTo>
                  <a:lnTo>
                    <a:pt x="871" y="143"/>
                  </a:lnTo>
                  <a:lnTo>
                    <a:pt x="874" y="142"/>
                  </a:lnTo>
                  <a:lnTo>
                    <a:pt x="879" y="137"/>
                  </a:lnTo>
                  <a:lnTo>
                    <a:pt x="882" y="131"/>
                  </a:lnTo>
                  <a:lnTo>
                    <a:pt x="888" y="126"/>
                  </a:lnTo>
                  <a:lnTo>
                    <a:pt x="946" y="147"/>
                  </a:lnTo>
                  <a:lnTo>
                    <a:pt x="929" y="190"/>
                  </a:lnTo>
                  <a:lnTo>
                    <a:pt x="929" y="191"/>
                  </a:lnTo>
                  <a:lnTo>
                    <a:pt x="930" y="193"/>
                  </a:lnTo>
                  <a:lnTo>
                    <a:pt x="934" y="193"/>
                  </a:lnTo>
                  <a:lnTo>
                    <a:pt x="940" y="192"/>
                  </a:lnTo>
                  <a:lnTo>
                    <a:pt x="944" y="193"/>
                  </a:lnTo>
                  <a:lnTo>
                    <a:pt x="940" y="201"/>
                  </a:lnTo>
                  <a:lnTo>
                    <a:pt x="940" y="211"/>
                  </a:lnTo>
                  <a:lnTo>
                    <a:pt x="940" y="219"/>
                  </a:lnTo>
                  <a:lnTo>
                    <a:pt x="940" y="228"/>
                  </a:lnTo>
                  <a:lnTo>
                    <a:pt x="940" y="232"/>
                  </a:lnTo>
                  <a:lnTo>
                    <a:pt x="941" y="235"/>
                  </a:lnTo>
                  <a:lnTo>
                    <a:pt x="946" y="237"/>
                  </a:lnTo>
                  <a:lnTo>
                    <a:pt x="952" y="238"/>
                  </a:lnTo>
                  <a:lnTo>
                    <a:pt x="959" y="240"/>
                  </a:lnTo>
                  <a:lnTo>
                    <a:pt x="979" y="277"/>
                  </a:lnTo>
                  <a:lnTo>
                    <a:pt x="918" y="298"/>
                  </a:lnTo>
                  <a:lnTo>
                    <a:pt x="916" y="334"/>
                  </a:lnTo>
                  <a:lnTo>
                    <a:pt x="861" y="360"/>
                  </a:lnTo>
                  <a:lnTo>
                    <a:pt x="854" y="377"/>
                  </a:lnTo>
                  <a:lnTo>
                    <a:pt x="847" y="391"/>
                  </a:lnTo>
                  <a:lnTo>
                    <a:pt x="846" y="396"/>
                  </a:lnTo>
                  <a:lnTo>
                    <a:pt x="848" y="402"/>
                  </a:lnTo>
                  <a:lnTo>
                    <a:pt x="853" y="406"/>
                  </a:lnTo>
                  <a:lnTo>
                    <a:pt x="860" y="410"/>
                  </a:lnTo>
                  <a:lnTo>
                    <a:pt x="893" y="453"/>
                  </a:lnTo>
                  <a:lnTo>
                    <a:pt x="893" y="489"/>
                  </a:lnTo>
                  <a:lnTo>
                    <a:pt x="937" y="547"/>
                  </a:lnTo>
                  <a:lnTo>
                    <a:pt x="971" y="578"/>
                  </a:lnTo>
                  <a:lnTo>
                    <a:pt x="965" y="579"/>
                  </a:lnTo>
                  <a:lnTo>
                    <a:pt x="959" y="581"/>
                  </a:lnTo>
                  <a:lnTo>
                    <a:pt x="947" y="591"/>
                  </a:lnTo>
                  <a:lnTo>
                    <a:pt x="917" y="617"/>
                  </a:lnTo>
                  <a:lnTo>
                    <a:pt x="901" y="632"/>
                  </a:lnTo>
                  <a:lnTo>
                    <a:pt x="882" y="645"/>
                  </a:lnTo>
                  <a:lnTo>
                    <a:pt x="873" y="649"/>
                  </a:lnTo>
                  <a:lnTo>
                    <a:pt x="865" y="652"/>
                  </a:lnTo>
                  <a:lnTo>
                    <a:pt x="855" y="656"/>
                  </a:lnTo>
                  <a:lnTo>
                    <a:pt x="846" y="657"/>
                  </a:lnTo>
                  <a:lnTo>
                    <a:pt x="829" y="649"/>
                  </a:lnTo>
                  <a:lnTo>
                    <a:pt x="821" y="646"/>
                  </a:lnTo>
                  <a:lnTo>
                    <a:pt x="816" y="639"/>
                  </a:lnTo>
                  <a:lnTo>
                    <a:pt x="796" y="649"/>
                  </a:lnTo>
                  <a:lnTo>
                    <a:pt x="789" y="654"/>
                  </a:lnTo>
                  <a:lnTo>
                    <a:pt x="790" y="656"/>
                  </a:lnTo>
                  <a:lnTo>
                    <a:pt x="792" y="658"/>
                  </a:lnTo>
                  <a:lnTo>
                    <a:pt x="797" y="668"/>
                  </a:lnTo>
                  <a:lnTo>
                    <a:pt x="776" y="669"/>
                  </a:lnTo>
                  <a:lnTo>
                    <a:pt x="736" y="737"/>
                  </a:lnTo>
                  <a:lnTo>
                    <a:pt x="716" y="748"/>
                  </a:lnTo>
                  <a:lnTo>
                    <a:pt x="692" y="760"/>
                  </a:lnTo>
                  <a:lnTo>
                    <a:pt x="681" y="768"/>
                  </a:lnTo>
                  <a:lnTo>
                    <a:pt x="672" y="775"/>
                  </a:lnTo>
                  <a:lnTo>
                    <a:pt x="665" y="786"/>
                  </a:lnTo>
                  <a:lnTo>
                    <a:pt x="663" y="790"/>
                  </a:lnTo>
                  <a:lnTo>
                    <a:pt x="662" y="796"/>
                  </a:lnTo>
                  <a:lnTo>
                    <a:pt x="659" y="802"/>
                  </a:lnTo>
                  <a:lnTo>
                    <a:pt x="654" y="807"/>
                  </a:lnTo>
                  <a:lnTo>
                    <a:pt x="649" y="809"/>
                  </a:lnTo>
                  <a:lnTo>
                    <a:pt x="642" y="811"/>
                  </a:lnTo>
                  <a:lnTo>
                    <a:pt x="630" y="814"/>
                  </a:lnTo>
                  <a:lnTo>
                    <a:pt x="624" y="817"/>
                  </a:lnTo>
                  <a:lnTo>
                    <a:pt x="621" y="822"/>
                  </a:lnTo>
                  <a:lnTo>
                    <a:pt x="621" y="827"/>
                  </a:lnTo>
                  <a:lnTo>
                    <a:pt x="624" y="832"/>
                  </a:lnTo>
                  <a:lnTo>
                    <a:pt x="629" y="834"/>
                  </a:lnTo>
                  <a:lnTo>
                    <a:pt x="635" y="835"/>
                  </a:lnTo>
                  <a:lnTo>
                    <a:pt x="649" y="836"/>
                  </a:lnTo>
                  <a:lnTo>
                    <a:pt x="662" y="836"/>
                  </a:lnTo>
                  <a:lnTo>
                    <a:pt x="672" y="834"/>
                  </a:lnTo>
                  <a:lnTo>
                    <a:pt x="680" y="829"/>
                  </a:lnTo>
                  <a:lnTo>
                    <a:pt x="686" y="824"/>
                  </a:lnTo>
                  <a:lnTo>
                    <a:pt x="691" y="817"/>
                  </a:lnTo>
                  <a:lnTo>
                    <a:pt x="694" y="809"/>
                  </a:lnTo>
                  <a:lnTo>
                    <a:pt x="697" y="800"/>
                  </a:lnTo>
                  <a:lnTo>
                    <a:pt x="700" y="782"/>
                  </a:lnTo>
                  <a:lnTo>
                    <a:pt x="703" y="775"/>
                  </a:lnTo>
                  <a:lnTo>
                    <a:pt x="707" y="772"/>
                  </a:lnTo>
                  <a:lnTo>
                    <a:pt x="712" y="772"/>
                  </a:lnTo>
                  <a:lnTo>
                    <a:pt x="716" y="773"/>
                  </a:lnTo>
                  <a:lnTo>
                    <a:pt x="719" y="776"/>
                  </a:lnTo>
                  <a:lnTo>
                    <a:pt x="721" y="779"/>
                  </a:lnTo>
                  <a:lnTo>
                    <a:pt x="725" y="786"/>
                  </a:lnTo>
                  <a:lnTo>
                    <a:pt x="753" y="803"/>
                  </a:lnTo>
                  <a:lnTo>
                    <a:pt x="761" y="810"/>
                  </a:lnTo>
                  <a:lnTo>
                    <a:pt x="765" y="817"/>
                  </a:lnTo>
                  <a:lnTo>
                    <a:pt x="768" y="828"/>
                  </a:lnTo>
                  <a:lnTo>
                    <a:pt x="768" y="841"/>
                  </a:lnTo>
                  <a:lnTo>
                    <a:pt x="767" y="886"/>
                  </a:lnTo>
                  <a:lnTo>
                    <a:pt x="755" y="910"/>
                  </a:lnTo>
                  <a:lnTo>
                    <a:pt x="746" y="931"/>
                  </a:lnTo>
                  <a:lnTo>
                    <a:pt x="732" y="980"/>
                  </a:lnTo>
                  <a:lnTo>
                    <a:pt x="730" y="987"/>
                  </a:lnTo>
                  <a:lnTo>
                    <a:pt x="725" y="993"/>
                  </a:lnTo>
                  <a:lnTo>
                    <a:pt x="715" y="1007"/>
                  </a:lnTo>
                  <a:lnTo>
                    <a:pt x="690" y="997"/>
                  </a:lnTo>
                  <a:lnTo>
                    <a:pt x="666" y="987"/>
                  </a:lnTo>
                  <a:lnTo>
                    <a:pt x="642" y="980"/>
                  </a:lnTo>
                  <a:lnTo>
                    <a:pt x="618" y="976"/>
                  </a:lnTo>
                  <a:lnTo>
                    <a:pt x="571" y="969"/>
                  </a:lnTo>
                  <a:lnTo>
                    <a:pt x="524" y="964"/>
                  </a:lnTo>
                  <a:lnTo>
                    <a:pt x="488" y="936"/>
                  </a:lnTo>
                  <a:lnTo>
                    <a:pt x="474" y="925"/>
                  </a:lnTo>
                  <a:lnTo>
                    <a:pt x="463" y="915"/>
                  </a:lnTo>
                  <a:lnTo>
                    <a:pt x="460" y="913"/>
                  </a:lnTo>
                  <a:lnTo>
                    <a:pt x="460" y="910"/>
                  </a:lnTo>
                  <a:lnTo>
                    <a:pt x="459" y="902"/>
                  </a:lnTo>
                  <a:lnTo>
                    <a:pt x="458" y="896"/>
                  </a:lnTo>
                  <a:lnTo>
                    <a:pt x="457" y="893"/>
                  </a:lnTo>
                  <a:lnTo>
                    <a:pt x="454" y="890"/>
                  </a:lnTo>
                  <a:lnTo>
                    <a:pt x="447" y="887"/>
                  </a:lnTo>
                  <a:lnTo>
                    <a:pt x="443" y="885"/>
                  </a:lnTo>
                  <a:lnTo>
                    <a:pt x="441" y="882"/>
                  </a:lnTo>
                  <a:lnTo>
                    <a:pt x="440" y="878"/>
                  </a:lnTo>
                  <a:lnTo>
                    <a:pt x="440" y="873"/>
                  </a:lnTo>
                  <a:lnTo>
                    <a:pt x="438" y="870"/>
                  </a:lnTo>
                  <a:lnTo>
                    <a:pt x="435" y="867"/>
                  </a:lnTo>
                  <a:lnTo>
                    <a:pt x="426" y="869"/>
                  </a:lnTo>
                  <a:lnTo>
                    <a:pt x="420" y="869"/>
                  </a:lnTo>
                  <a:lnTo>
                    <a:pt x="416" y="872"/>
                  </a:lnTo>
                  <a:lnTo>
                    <a:pt x="414" y="875"/>
                  </a:lnTo>
                  <a:lnTo>
                    <a:pt x="409" y="886"/>
                  </a:lnTo>
                  <a:lnTo>
                    <a:pt x="406" y="892"/>
                  </a:lnTo>
                  <a:lnTo>
                    <a:pt x="400" y="900"/>
                  </a:lnTo>
                  <a:lnTo>
                    <a:pt x="395" y="901"/>
                  </a:lnTo>
                  <a:lnTo>
                    <a:pt x="392" y="905"/>
                  </a:lnTo>
                  <a:lnTo>
                    <a:pt x="388" y="908"/>
                  </a:lnTo>
                  <a:lnTo>
                    <a:pt x="387" y="909"/>
                  </a:lnTo>
                  <a:lnTo>
                    <a:pt x="387" y="908"/>
                  </a:lnTo>
                  <a:lnTo>
                    <a:pt x="386" y="889"/>
                  </a:lnTo>
                  <a:lnTo>
                    <a:pt x="386" y="867"/>
                  </a:lnTo>
                  <a:lnTo>
                    <a:pt x="377" y="864"/>
                  </a:lnTo>
                  <a:lnTo>
                    <a:pt x="374" y="861"/>
                  </a:lnTo>
                  <a:lnTo>
                    <a:pt x="374" y="855"/>
                  </a:lnTo>
                  <a:lnTo>
                    <a:pt x="375" y="841"/>
                  </a:lnTo>
                  <a:lnTo>
                    <a:pt x="382" y="836"/>
                  </a:lnTo>
                  <a:lnTo>
                    <a:pt x="388" y="831"/>
                  </a:lnTo>
                  <a:lnTo>
                    <a:pt x="400" y="817"/>
                  </a:lnTo>
                  <a:lnTo>
                    <a:pt x="407" y="812"/>
                  </a:lnTo>
                  <a:lnTo>
                    <a:pt x="415" y="807"/>
                  </a:lnTo>
                  <a:lnTo>
                    <a:pt x="425" y="804"/>
                  </a:lnTo>
                  <a:lnTo>
                    <a:pt x="438" y="803"/>
                  </a:lnTo>
                  <a:lnTo>
                    <a:pt x="433" y="800"/>
                  </a:lnTo>
                  <a:lnTo>
                    <a:pt x="427" y="796"/>
                  </a:lnTo>
                  <a:lnTo>
                    <a:pt x="419" y="786"/>
                  </a:lnTo>
                  <a:lnTo>
                    <a:pt x="410" y="776"/>
                  </a:lnTo>
                  <a:lnTo>
                    <a:pt x="406" y="773"/>
                  </a:lnTo>
                  <a:lnTo>
                    <a:pt x="400" y="770"/>
                  </a:lnTo>
                  <a:lnTo>
                    <a:pt x="372" y="794"/>
                  </a:lnTo>
                  <a:lnTo>
                    <a:pt x="368" y="803"/>
                  </a:lnTo>
                  <a:lnTo>
                    <a:pt x="367" y="813"/>
                  </a:lnTo>
                  <a:lnTo>
                    <a:pt x="365" y="821"/>
                  </a:lnTo>
                  <a:lnTo>
                    <a:pt x="362" y="824"/>
                  </a:lnTo>
                  <a:lnTo>
                    <a:pt x="359" y="827"/>
                  </a:lnTo>
                  <a:lnTo>
                    <a:pt x="358" y="837"/>
                  </a:lnTo>
                  <a:lnTo>
                    <a:pt x="359" y="847"/>
                  </a:lnTo>
                  <a:lnTo>
                    <a:pt x="359" y="858"/>
                  </a:lnTo>
                  <a:lnTo>
                    <a:pt x="357" y="861"/>
                  </a:lnTo>
                  <a:lnTo>
                    <a:pt x="356" y="864"/>
                  </a:lnTo>
                  <a:lnTo>
                    <a:pt x="355" y="867"/>
                  </a:lnTo>
                  <a:lnTo>
                    <a:pt x="351" y="869"/>
                  </a:lnTo>
                  <a:lnTo>
                    <a:pt x="344" y="870"/>
                  </a:lnTo>
                  <a:lnTo>
                    <a:pt x="334" y="870"/>
                  </a:lnTo>
                  <a:lnTo>
                    <a:pt x="328" y="871"/>
                  </a:lnTo>
                  <a:lnTo>
                    <a:pt x="328" y="870"/>
                  </a:lnTo>
                  <a:lnTo>
                    <a:pt x="326" y="870"/>
                  </a:lnTo>
                  <a:lnTo>
                    <a:pt x="320" y="870"/>
                  </a:lnTo>
                  <a:lnTo>
                    <a:pt x="298" y="872"/>
                  </a:lnTo>
                  <a:lnTo>
                    <a:pt x="271" y="877"/>
                  </a:lnTo>
                  <a:lnTo>
                    <a:pt x="310" y="886"/>
                  </a:lnTo>
                  <a:lnTo>
                    <a:pt x="330" y="889"/>
                  </a:lnTo>
                  <a:lnTo>
                    <a:pt x="339" y="889"/>
                  </a:lnTo>
                  <a:lnTo>
                    <a:pt x="345" y="890"/>
                  </a:lnTo>
                  <a:lnTo>
                    <a:pt x="349" y="889"/>
                  </a:lnTo>
                  <a:lnTo>
                    <a:pt x="375" y="898"/>
                  </a:lnTo>
                  <a:lnTo>
                    <a:pt x="376" y="900"/>
                  </a:lnTo>
                  <a:lnTo>
                    <a:pt x="375" y="904"/>
                  </a:lnTo>
                  <a:lnTo>
                    <a:pt x="373" y="914"/>
                  </a:lnTo>
                  <a:lnTo>
                    <a:pt x="370" y="924"/>
                  </a:lnTo>
                  <a:lnTo>
                    <a:pt x="367" y="929"/>
                  </a:lnTo>
                  <a:lnTo>
                    <a:pt x="362" y="935"/>
                  </a:lnTo>
                  <a:lnTo>
                    <a:pt x="362" y="940"/>
                  </a:lnTo>
                  <a:lnTo>
                    <a:pt x="360" y="944"/>
                  </a:lnTo>
                  <a:lnTo>
                    <a:pt x="358" y="947"/>
                  </a:lnTo>
                  <a:lnTo>
                    <a:pt x="356" y="947"/>
                  </a:lnTo>
                  <a:lnTo>
                    <a:pt x="352" y="946"/>
                  </a:lnTo>
                  <a:lnTo>
                    <a:pt x="351" y="942"/>
                  </a:lnTo>
                  <a:lnTo>
                    <a:pt x="350" y="934"/>
                  </a:lnTo>
                  <a:lnTo>
                    <a:pt x="350" y="917"/>
                  </a:lnTo>
                  <a:lnTo>
                    <a:pt x="339" y="914"/>
                  </a:lnTo>
                  <a:lnTo>
                    <a:pt x="330" y="914"/>
                  </a:lnTo>
                  <a:lnTo>
                    <a:pt x="326" y="914"/>
                  </a:lnTo>
                  <a:lnTo>
                    <a:pt x="323" y="915"/>
                  </a:lnTo>
                  <a:lnTo>
                    <a:pt x="288" y="914"/>
                  </a:lnTo>
                  <a:lnTo>
                    <a:pt x="241" y="903"/>
                  </a:lnTo>
                  <a:lnTo>
                    <a:pt x="196" y="912"/>
                  </a:lnTo>
                  <a:lnTo>
                    <a:pt x="187" y="914"/>
                  </a:lnTo>
                  <a:lnTo>
                    <a:pt x="184" y="917"/>
                  </a:lnTo>
                  <a:lnTo>
                    <a:pt x="183" y="921"/>
                  </a:lnTo>
                  <a:lnTo>
                    <a:pt x="182" y="925"/>
                  </a:lnTo>
                  <a:lnTo>
                    <a:pt x="176" y="933"/>
                  </a:lnTo>
                  <a:lnTo>
                    <a:pt x="161" y="943"/>
                  </a:lnTo>
                  <a:lnTo>
                    <a:pt x="152" y="943"/>
                  </a:lnTo>
                  <a:lnTo>
                    <a:pt x="147" y="942"/>
                  </a:lnTo>
                  <a:lnTo>
                    <a:pt x="144" y="947"/>
                  </a:lnTo>
                  <a:lnTo>
                    <a:pt x="138" y="958"/>
                  </a:lnTo>
                  <a:lnTo>
                    <a:pt x="144" y="956"/>
                  </a:lnTo>
                  <a:lnTo>
                    <a:pt x="144" y="958"/>
                  </a:lnTo>
                  <a:lnTo>
                    <a:pt x="144" y="959"/>
                  </a:lnTo>
                  <a:lnTo>
                    <a:pt x="130" y="967"/>
                  </a:lnTo>
                  <a:lnTo>
                    <a:pt x="108" y="976"/>
                  </a:lnTo>
                  <a:lnTo>
                    <a:pt x="88" y="982"/>
                  </a:lnTo>
                  <a:lnTo>
                    <a:pt x="72" y="980"/>
                  </a:lnTo>
                  <a:lnTo>
                    <a:pt x="59" y="981"/>
                  </a:lnTo>
                  <a:lnTo>
                    <a:pt x="46" y="984"/>
                  </a:lnTo>
                  <a:lnTo>
                    <a:pt x="36" y="988"/>
                  </a:lnTo>
                  <a:lnTo>
                    <a:pt x="18" y="997"/>
                  </a:lnTo>
                  <a:lnTo>
                    <a:pt x="13" y="999"/>
                  </a:lnTo>
                  <a:lnTo>
                    <a:pt x="12" y="999"/>
                  </a:lnTo>
                  <a:lnTo>
                    <a:pt x="6" y="993"/>
                  </a:lnTo>
                  <a:lnTo>
                    <a:pt x="3" y="989"/>
                  </a:lnTo>
                  <a:lnTo>
                    <a:pt x="1" y="982"/>
                  </a:lnTo>
                  <a:lnTo>
                    <a:pt x="0" y="976"/>
                  </a:lnTo>
                  <a:lnTo>
                    <a:pt x="1" y="963"/>
                  </a:lnTo>
                  <a:lnTo>
                    <a:pt x="5" y="950"/>
                  </a:lnTo>
                  <a:lnTo>
                    <a:pt x="15" y="936"/>
                  </a:lnTo>
                  <a:lnTo>
                    <a:pt x="27" y="922"/>
                  </a:lnTo>
                  <a:lnTo>
                    <a:pt x="43" y="911"/>
                  </a:lnTo>
                  <a:lnTo>
                    <a:pt x="62" y="900"/>
                  </a:lnTo>
                  <a:lnTo>
                    <a:pt x="64" y="898"/>
                  </a:lnTo>
                  <a:lnTo>
                    <a:pt x="69" y="895"/>
                  </a:lnTo>
                  <a:lnTo>
                    <a:pt x="87" y="886"/>
                  </a:lnTo>
                  <a:lnTo>
                    <a:pt x="105" y="877"/>
                  </a:lnTo>
                  <a:lnTo>
                    <a:pt x="116" y="872"/>
                  </a:lnTo>
                  <a:lnTo>
                    <a:pt x="119" y="860"/>
                  </a:lnTo>
                  <a:lnTo>
                    <a:pt x="122" y="852"/>
                  </a:lnTo>
                  <a:lnTo>
                    <a:pt x="122" y="846"/>
                  </a:lnTo>
                  <a:lnTo>
                    <a:pt x="125" y="839"/>
                  </a:lnTo>
                  <a:lnTo>
                    <a:pt x="130" y="834"/>
                  </a:lnTo>
                  <a:lnTo>
                    <a:pt x="136" y="826"/>
                  </a:lnTo>
                  <a:lnTo>
                    <a:pt x="141" y="822"/>
                  </a:lnTo>
                  <a:lnTo>
                    <a:pt x="144" y="816"/>
                  </a:lnTo>
                  <a:lnTo>
                    <a:pt x="142" y="812"/>
                  </a:lnTo>
                  <a:lnTo>
                    <a:pt x="141" y="811"/>
                  </a:lnTo>
                  <a:lnTo>
                    <a:pt x="136" y="811"/>
                  </a:lnTo>
                  <a:lnTo>
                    <a:pt x="136" y="810"/>
                  </a:lnTo>
                  <a:lnTo>
                    <a:pt x="139" y="806"/>
                  </a:lnTo>
                  <a:lnTo>
                    <a:pt x="152" y="784"/>
                  </a:lnTo>
                  <a:lnTo>
                    <a:pt x="163" y="776"/>
                  </a:lnTo>
                  <a:lnTo>
                    <a:pt x="174" y="771"/>
                  </a:lnTo>
                  <a:lnTo>
                    <a:pt x="185" y="764"/>
                  </a:lnTo>
                  <a:lnTo>
                    <a:pt x="194" y="758"/>
                  </a:lnTo>
                  <a:lnTo>
                    <a:pt x="242" y="761"/>
                  </a:lnTo>
                  <a:lnTo>
                    <a:pt x="241" y="760"/>
                  </a:lnTo>
                  <a:lnTo>
                    <a:pt x="242" y="757"/>
                  </a:lnTo>
                  <a:lnTo>
                    <a:pt x="248" y="747"/>
                  </a:lnTo>
                  <a:lnTo>
                    <a:pt x="260" y="732"/>
                  </a:lnTo>
                  <a:lnTo>
                    <a:pt x="261" y="702"/>
                  </a:lnTo>
                  <a:lnTo>
                    <a:pt x="237" y="659"/>
                  </a:lnTo>
                  <a:lnTo>
                    <a:pt x="234" y="660"/>
                  </a:lnTo>
                  <a:lnTo>
                    <a:pt x="231" y="660"/>
                  </a:lnTo>
                  <a:lnTo>
                    <a:pt x="230" y="663"/>
                  </a:lnTo>
                  <a:lnTo>
                    <a:pt x="230" y="666"/>
                  </a:lnTo>
                  <a:lnTo>
                    <a:pt x="231" y="682"/>
                  </a:lnTo>
                  <a:lnTo>
                    <a:pt x="234" y="685"/>
                  </a:lnTo>
                  <a:lnTo>
                    <a:pt x="235" y="688"/>
                  </a:lnTo>
                  <a:lnTo>
                    <a:pt x="237" y="692"/>
                  </a:lnTo>
                  <a:lnTo>
                    <a:pt x="231" y="688"/>
                  </a:lnTo>
                  <a:lnTo>
                    <a:pt x="227" y="688"/>
                  </a:lnTo>
                  <a:lnTo>
                    <a:pt x="223" y="693"/>
                  </a:lnTo>
                  <a:lnTo>
                    <a:pt x="222" y="697"/>
                  </a:lnTo>
                  <a:lnTo>
                    <a:pt x="220" y="710"/>
                  </a:lnTo>
                  <a:lnTo>
                    <a:pt x="219" y="718"/>
                  </a:lnTo>
                  <a:lnTo>
                    <a:pt x="216" y="720"/>
                  </a:lnTo>
                  <a:lnTo>
                    <a:pt x="212" y="720"/>
                  </a:lnTo>
                  <a:lnTo>
                    <a:pt x="207" y="718"/>
                  </a:lnTo>
                  <a:lnTo>
                    <a:pt x="202" y="714"/>
                  </a:lnTo>
                  <a:lnTo>
                    <a:pt x="194" y="711"/>
                  </a:lnTo>
                  <a:lnTo>
                    <a:pt x="189" y="711"/>
                  </a:lnTo>
                  <a:lnTo>
                    <a:pt x="184" y="714"/>
                  </a:lnTo>
                  <a:lnTo>
                    <a:pt x="181" y="719"/>
                  </a:lnTo>
                  <a:lnTo>
                    <a:pt x="179" y="725"/>
                  </a:lnTo>
                  <a:lnTo>
                    <a:pt x="160" y="728"/>
                  </a:lnTo>
                  <a:lnTo>
                    <a:pt x="147" y="711"/>
                  </a:lnTo>
                  <a:lnTo>
                    <a:pt x="147" y="686"/>
                  </a:lnTo>
                  <a:lnTo>
                    <a:pt x="174" y="652"/>
                  </a:lnTo>
                  <a:lnTo>
                    <a:pt x="205" y="577"/>
                  </a:lnTo>
                  <a:lnTo>
                    <a:pt x="219" y="569"/>
                  </a:lnTo>
                  <a:lnTo>
                    <a:pt x="233" y="561"/>
                  </a:lnTo>
                  <a:lnTo>
                    <a:pt x="241" y="559"/>
                  </a:lnTo>
                  <a:lnTo>
                    <a:pt x="248" y="557"/>
                  </a:lnTo>
                  <a:lnTo>
                    <a:pt x="257" y="558"/>
                  </a:lnTo>
                  <a:lnTo>
                    <a:pt x="266" y="561"/>
                  </a:lnTo>
                  <a:lnTo>
                    <a:pt x="295" y="547"/>
                  </a:lnTo>
                  <a:lnTo>
                    <a:pt x="308" y="428"/>
                  </a:lnTo>
                  <a:lnTo>
                    <a:pt x="304" y="423"/>
                  </a:lnTo>
                  <a:lnTo>
                    <a:pt x="301" y="416"/>
                  </a:lnTo>
                  <a:lnTo>
                    <a:pt x="299" y="409"/>
                  </a:lnTo>
                  <a:lnTo>
                    <a:pt x="296" y="404"/>
                  </a:lnTo>
                  <a:lnTo>
                    <a:pt x="280" y="391"/>
                  </a:lnTo>
                  <a:lnTo>
                    <a:pt x="270" y="382"/>
                  </a:lnTo>
                  <a:lnTo>
                    <a:pt x="262" y="378"/>
                  </a:lnTo>
                  <a:lnTo>
                    <a:pt x="267" y="377"/>
                  </a:lnTo>
                  <a:lnTo>
                    <a:pt x="272" y="374"/>
                  </a:lnTo>
                  <a:lnTo>
                    <a:pt x="280" y="369"/>
                  </a:lnTo>
                  <a:lnTo>
                    <a:pt x="276" y="340"/>
                  </a:lnTo>
                  <a:lnTo>
                    <a:pt x="280" y="322"/>
                  </a:lnTo>
                  <a:lnTo>
                    <a:pt x="280" y="308"/>
                  </a:lnTo>
                  <a:lnTo>
                    <a:pt x="276" y="296"/>
                  </a:lnTo>
                  <a:lnTo>
                    <a:pt x="270" y="287"/>
                  </a:lnTo>
                  <a:lnTo>
                    <a:pt x="252" y="267"/>
                  </a:lnTo>
                  <a:lnTo>
                    <a:pt x="243" y="256"/>
                  </a:lnTo>
                  <a:lnTo>
                    <a:pt x="235" y="243"/>
                  </a:lnTo>
                  <a:lnTo>
                    <a:pt x="230" y="244"/>
                  </a:lnTo>
                  <a:lnTo>
                    <a:pt x="227" y="242"/>
                  </a:lnTo>
                  <a:lnTo>
                    <a:pt x="224" y="237"/>
                  </a:lnTo>
                  <a:lnTo>
                    <a:pt x="223" y="230"/>
                  </a:lnTo>
                  <a:lnTo>
                    <a:pt x="222" y="225"/>
                  </a:lnTo>
                  <a:lnTo>
                    <a:pt x="219" y="222"/>
                  </a:lnTo>
                  <a:lnTo>
                    <a:pt x="218" y="219"/>
                  </a:lnTo>
                  <a:lnTo>
                    <a:pt x="216" y="220"/>
                  </a:lnTo>
                  <a:lnTo>
                    <a:pt x="209" y="224"/>
                  </a:lnTo>
                  <a:lnTo>
                    <a:pt x="202" y="220"/>
                  </a:lnTo>
                  <a:lnTo>
                    <a:pt x="192" y="214"/>
                  </a:lnTo>
                  <a:lnTo>
                    <a:pt x="167" y="194"/>
                  </a:lnTo>
                  <a:lnTo>
                    <a:pt x="143" y="175"/>
                  </a:lnTo>
                  <a:lnTo>
                    <a:pt x="130" y="162"/>
                  </a:lnTo>
                  <a:lnTo>
                    <a:pt x="133" y="164"/>
                  </a:lnTo>
                  <a:lnTo>
                    <a:pt x="146" y="149"/>
                  </a:lnTo>
                  <a:lnTo>
                    <a:pt x="147" y="142"/>
                  </a:lnTo>
                  <a:lnTo>
                    <a:pt x="151" y="129"/>
                  </a:lnTo>
                  <a:lnTo>
                    <a:pt x="152" y="124"/>
                  </a:lnTo>
                  <a:lnTo>
                    <a:pt x="151" y="118"/>
                  </a:lnTo>
                  <a:lnTo>
                    <a:pt x="147" y="114"/>
                  </a:lnTo>
                  <a:lnTo>
                    <a:pt x="144" y="112"/>
                  </a:lnTo>
                  <a:lnTo>
                    <a:pt x="147" y="77"/>
                  </a:lnTo>
                  <a:lnTo>
                    <a:pt x="130" y="45"/>
                  </a:lnTo>
                  <a:lnTo>
                    <a:pt x="130" y="41"/>
                  </a:lnTo>
                  <a:lnTo>
                    <a:pt x="147" y="41"/>
                  </a:lnTo>
                  <a:lnTo>
                    <a:pt x="152" y="42"/>
                  </a:lnTo>
                  <a:lnTo>
                    <a:pt x="156" y="44"/>
                  </a:lnTo>
                  <a:lnTo>
                    <a:pt x="159" y="45"/>
                  </a:lnTo>
                  <a:lnTo>
                    <a:pt x="163" y="42"/>
                  </a:lnTo>
                  <a:lnTo>
                    <a:pt x="223" y="55"/>
                  </a:lnTo>
                  <a:lnTo>
                    <a:pt x="227" y="60"/>
                  </a:lnTo>
                  <a:lnTo>
                    <a:pt x="230" y="65"/>
                  </a:lnTo>
                  <a:lnTo>
                    <a:pt x="245" y="76"/>
                  </a:lnTo>
                  <a:lnTo>
                    <a:pt x="260" y="85"/>
                  </a:lnTo>
                  <a:lnTo>
                    <a:pt x="271" y="89"/>
                  </a:lnTo>
                  <a:lnTo>
                    <a:pt x="269" y="96"/>
                  </a:lnTo>
                  <a:lnTo>
                    <a:pt x="269" y="100"/>
                  </a:lnTo>
                  <a:lnTo>
                    <a:pt x="270" y="103"/>
                  </a:lnTo>
                  <a:lnTo>
                    <a:pt x="274" y="105"/>
                  </a:lnTo>
                  <a:lnTo>
                    <a:pt x="287" y="110"/>
                  </a:lnTo>
                  <a:lnTo>
                    <a:pt x="301" y="114"/>
                  </a:lnTo>
                  <a:lnTo>
                    <a:pt x="307" y="113"/>
                  </a:lnTo>
                  <a:lnTo>
                    <a:pt x="312" y="112"/>
                  </a:lnTo>
                  <a:lnTo>
                    <a:pt x="316" y="108"/>
                  </a:lnTo>
                  <a:lnTo>
                    <a:pt x="318" y="102"/>
                  </a:lnTo>
                  <a:lnTo>
                    <a:pt x="367" y="105"/>
                  </a:lnTo>
                  <a:lnTo>
                    <a:pt x="369" y="73"/>
                  </a:lnTo>
                  <a:lnTo>
                    <a:pt x="372" y="80"/>
                  </a:lnTo>
                  <a:lnTo>
                    <a:pt x="373" y="80"/>
                  </a:lnTo>
                  <a:lnTo>
                    <a:pt x="374" y="79"/>
                  </a:lnTo>
                  <a:lnTo>
                    <a:pt x="376" y="71"/>
                  </a:lnTo>
                  <a:lnTo>
                    <a:pt x="377" y="59"/>
                  </a:lnTo>
                  <a:lnTo>
                    <a:pt x="376" y="37"/>
                  </a:lnTo>
                  <a:lnTo>
                    <a:pt x="375" y="33"/>
                  </a:lnTo>
                  <a:lnTo>
                    <a:pt x="373" y="36"/>
                  </a:lnTo>
                  <a:lnTo>
                    <a:pt x="371" y="36"/>
                  </a:lnTo>
                  <a:lnTo>
                    <a:pt x="370" y="36"/>
                  </a:lnTo>
                  <a:lnTo>
                    <a:pt x="370" y="33"/>
                  </a:lnTo>
                  <a:lnTo>
                    <a:pt x="371" y="26"/>
                  </a:lnTo>
                  <a:lnTo>
                    <a:pt x="375" y="22"/>
                  </a:lnTo>
                  <a:lnTo>
                    <a:pt x="381" y="19"/>
                  </a:lnTo>
                  <a:lnTo>
                    <a:pt x="387" y="19"/>
                  </a:lnTo>
                  <a:lnTo>
                    <a:pt x="389" y="19"/>
                  </a:lnTo>
                  <a:lnTo>
                    <a:pt x="392" y="22"/>
                  </a:lnTo>
                  <a:lnTo>
                    <a:pt x="397" y="32"/>
                  </a:lnTo>
                  <a:lnTo>
                    <a:pt x="401" y="38"/>
                  </a:lnTo>
                  <a:lnTo>
                    <a:pt x="406" y="44"/>
                  </a:lnTo>
                  <a:lnTo>
                    <a:pt x="412" y="48"/>
                  </a:lnTo>
                  <a:lnTo>
                    <a:pt x="421" y="51"/>
                  </a:lnTo>
                  <a:lnTo>
                    <a:pt x="424" y="44"/>
                  </a:lnTo>
                  <a:lnTo>
                    <a:pt x="427" y="37"/>
                  </a:lnTo>
                  <a:lnTo>
                    <a:pt x="433" y="33"/>
                  </a:lnTo>
                  <a:lnTo>
                    <a:pt x="438" y="29"/>
                  </a:lnTo>
                  <a:lnTo>
                    <a:pt x="452" y="26"/>
                  </a:lnTo>
                  <a:lnTo>
                    <a:pt x="458" y="25"/>
                  </a:lnTo>
                  <a:lnTo>
                    <a:pt x="463" y="22"/>
                  </a:lnTo>
                  <a:lnTo>
                    <a:pt x="461" y="25"/>
                  </a:lnTo>
                  <a:lnTo>
                    <a:pt x="462" y="30"/>
                  </a:lnTo>
                  <a:lnTo>
                    <a:pt x="464" y="35"/>
                  </a:lnTo>
                  <a:lnTo>
                    <a:pt x="468" y="40"/>
                  </a:lnTo>
                  <a:lnTo>
                    <a:pt x="476" y="48"/>
                  </a:lnTo>
                  <a:lnTo>
                    <a:pt x="483" y="53"/>
                  </a:lnTo>
                  <a:lnTo>
                    <a:pt x="535" y="30"/>
                  </a:lnTo>
                  <a:lnTo>
                    <a:pt x="542" y="15"/>
                  </a:lnTo>
                  <a:lnTo>
                    <a:pt x="545" y="13"/>
                  </a:lnTo>
                  <a:lnTo>
                    <a:pt x="549" y="13"/>
                  </a:lnTo>
                  <a:lnTo>
                    <a:pt x="560" y="19"/>
                  </a:lnTo>
                  <a:lnTo>
                    <a:pt x="580" y="27"/>
                  </a:lnTo>
                  <a:lnTo>
                    <a:pt x="585" y="36"/>
                  </a:lnTo>
                  <a:lnTo>
                    <a:pt x="593" y="50"/>
                  </a:lnTo>
                  <a:lnTo>
                    <a:pt x="596" y="40"/>
                  </a:lnTo>
                  <a:lnTo>
                    <a:pt x="597" y="51"/>
                  </a:lnTo>
                  <a:lnTo>
                    <a:pt x="596" y="51"/>
                  </a:lnTo>
                  <a:lnTo>
                    <a:pt x="593" y="50"/>
                  </a:lnTo>
                  <a:lnTo>
                    <a:pt x="592" y="53"/>
                  </a:lnTo>
                  <a:lnTo>
                    <a:pt x="590" y="57"/>
                  </a:lnTo>
                  <a:lnTo>
                    <a:pt x="585" y="58"/>
                  </a:lnTo>
                  <a:lnTo>
                    <a:pt x="577" y="60"/>
                  </a:lnTo>
                  <a:lnTo>
                    <a:pt x="571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6" name="Freeform 88"/>
            <p:cNvSpPr>
              <a:spLocks/>
            </p:cNvSpPr>
            <p:nvPr/>
          </p:nvSpPr>
          <p:spPr bwMode="auto">
            <a:xfrm>
              <a:off x="1177" y="1971"/>
              <a:ext cx="1063" cy="183"/>
            </a:xfrm>
            <a:custGeom>
              <a:avLst/>
              <a:gdLst/>
              <a:ahLst/>
              <a:cxnLst>
                <a:cxn ang="0">
                  <a:pos x="326" y="366"/>
                </a:cxn>
                <a:cxn ang="0">
                  <a:pos x="269" y="331"/>
                </a:cxn>
                <a:cxn ang="0">
                  <a:pos x="217" y="297"/>
                </a:cxn>
                <a:cxn ang="0">
                  <a:pos x="172" y="263"/>
                </a:cxn>
                <a:cxn ang="0">
                  <a:pos x="133" y="230"/>
                </a:cxn>
                <a:cxn ang="0">
                  <a:pos x="100" y="202"/>
                </a:cxn>
                <a:cxn ang="0">
                  <a:pos x="73" y="175"/>
                </a:cxn>
                <a:cxn ang="0">
                  <a:pos x="52" y="152"/>
                </a:cxn>
                <a:cxn ang="0">
                  <a:pos x="39" y="135"/>
                </a:cxn>
                <a:cxn ang="0">
                  <a:pos x="20" y="109"/>
                </a:cxn>
                <a:cxn ang="0">
                  <a:pos x="11" y="95"/>
                </a:cxn>
                <a:cxn ang="0">
                  <a:pos x="3" y="80"/>
                </a:cxn>
                <a:cxn ang="0">
                  <a:pos x="1" y="72"/>
                </a:cxn>
                <a:cxn ang="0">
                  <a:pos x="0" y="64"/>
                </a:cxn>
                <a:cxn ang="0">
                  <a:pos x="0" y="57"/>
                </a:cxn>
                <a:cxn ang="0">
                  <a:pos x="1" y="48"/>
                </a:cxn>
                <a:cxn ang="0">
                  <a:pos x="4" y="40"/>
                </a:cxn>
                <a:cxn ang="0">
                  <a:pos x="9" y="33"/>
                </a:cxn>
                <a:cxn ang="0">
                  <a:pos x="14" y="25"/>
                </a:cxn>
                <a:cxn ang="0">
                  <a:pos x="23" y="17"/>
                </a:cxn>
                <a:cxn ang="0">
                  <a:pos x="37" y="6"/>
                </a:cxn>
                <a:cxn ang="0">
                  <a:pos x="47" y="1"/>
                </a:cxn>
                <a:cxn ang="0">
                  <a:pos x="53" y="0"/>
                </a:cxn>
                <a:cxn ang="0">
                  <a:pos x="58" y="1"/>
                </a:cxn>
                <a:cxn ang="0">
                  <a:pos x="61" y="6"/>
                </a:cxn>
                <a:cxn ang="0">
                  <a:pos x="66" y="11"/>
                </a:cxn>
                <a:cxn ang="0">
                  <a:pos x="73" y="14"/>
                </a:cxn>
                <a:cxn ang="0">
                  <a:pos x="85" y="16"/>
                </a:cxn>
                <a:cxn ang="0">
                  <a:pos x="2126" y="16"/>
                </a:cxn>
                <a:cxn ang="0">
                  <a:pos x="2107" y="36"/>
                </a:cxn>
                <a:cxn ang="0">
                  <a:pos x="2087" y="57"/>
                </a:cxn>
                <a:cxn ang="0">
                  <a:pos x="85" y="57"/>
                </a:cxn>
                <a:cxn ang="0">
                  <a:pos x="75" y="56"/>
                </a:cxn>
                <a:cxn ang="0">
                  <a:pos x="65" y="57"/>
                </a:cxn>
                <a:cxn ang="0">
                  <a:pos x="62" y="58"/>
                </a:cxn>
                <a:cxn ang="0">
                  <a:pos x="59" y="59"/>
                </a:cxn>
                <a:cxn ang="0">
                  <a:pos x="58" y="62"/>
                </a:cxn>
                <a:cxn ang="0">
                  <a:pos x="58" y="68"/>
                </a:cxn>
                <a:cxn ang="0">
                  <a:pos x="60" y="74"/>
                </a:cxn>
                <a:cxn ang="0">
                  <a:pos x="63" y="80"/>
                </a:cxn>
                <a:cxn ang="0">
                  <a:pos x="68" y="85"/>
                </a:cxn>
                <a:cxn ang="0">
                  <a:pos x="75" y="89"/>
                </a:cxn>
                <a:cxn ang="0">
                  <a:pos x="82" y="93"/>
                </a:cxn>
                <a:cxn ang="0">
                  <a:pos x="89" y="95"/>
                </a:cxn>
                <a:cxn ang="0">
                  <a:pos x="99" y="97"/>
                </a:cxn>
                <a:cxn ang="0">
                  <a:pos x="109" y="97"/>
                </a:cxn>
                <a:cxn ang="0">
                  <a:pos x="2055" y="97"/>
                </a:cxn>
                <a:cxn ang="0">
                  <a:pos x="2033" y="127"/>
                </a:cxn>
                <a:cxn ang="0">
                  <a:pos x="2014" y="159"/>
                </a:cxn>
                <a:cxn ang="0">
                  <a:pos x="1998" y="191"/>
                </a:cxn>
                <a:cxn ang="0">
                  <a:pos x="1984" y="225"/>
                </a:cxn>
                <a:cxn ang="0">
                  <a:pos x="1971" y="259"/>
                </a:cxn>
                <a:cxn ang="0">
                  <a:pos x="1961" y="294"/>
                </a:cxn>
                <a:cxn ang="0">
                  <a:pos x="1954" y="330"/>
                </a:cxn>
                <a:cxn ang="0">
                  <a:pos x="1948" y="366"/>
                </a:cxn>
                <a:cxn ang="0">
                  <a:pos x="326" y="366"/>
                </a:cxn>
              </a:cxnLst>
              <a:rect l="0" t="0" r="r" b="b"/>
              <a:pathLst>
                <a:path w="2126" h="366">
                  <a:moveTo>
                    <a:pt x="326" y="366"/>
                  </a:moveTo>
                  <a:lnTo>
                    <a:pt x="269" y="331"/>
                  </a:lnTo>
                  <a:lnTo>
                    <a:pt x="217" y="297"/>
                  </a:lnTo>
                  <a:lnTo>
                    <a:pt x="172" y="263"/>
                  </a:lnTo>
                  <a:lnTo>
                    <a:pt x="133" y="230"/>
                  </a:lnTo>
                  <a:lnTo>
                    <a:pt x="100" y="202"/>
                  </a:lnTo>
                  <a:lnTo>
                    <a:pt x="73" y="175"/>
                  </a:lnTo>
                  <a:lnTo>
                    <a:pt x="52" y="152"/>
                  </a:lnTo>
                  <a:lnTo>
                    <a:pt x="39" y="135"/>
                  </a:lnTo>
                  <a:lnTo>
                    <a:pt x="20" y="109"/>
                  </a:lnTo>
                  <a:lnTo>
                    <a:pt x="11" y="95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9" y="33"/>
                  </a:lnTo>
                  <a:lnTo>
                    <a:pt x="14" y="25"/>
                  </a:lnTo>
                  <a:lnTo>
                    <a:pt x="23" y="17"/>
                  </a:lnTo>
                  <a:lnTo>
                    <a:pt x="37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8" y="1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3" y="14"/>
                  </a:lnTo>
                  <a:lnTo>
                    <a:pt x="85" y="16"/>
                  </a:lnTo>
                  <a:lnTo>
                    <a:pt x="2126" y="16"/>
                  </a:lnTo>
                  <a:lnTo>
                    <a:pt x="2107" y="36"/>
                  </a:lnTo>
                  <a:lnTo>
                    <a:pt x="2087" y="57"/>
                  </a:lnTo>
                  <a:lnTo>
                    <a:pt x="85" y="57"/>
                  </a:lnTo>
                  <a:lnTo>
                    <a:pt x="75" y="56"/>
                  </a:lnTo>
                  <a:lnTo>
                    <a:pt x="65" y="57"/>
                  </a:lnTo>
                  <a:lnTo>
                    <a:pt x="62" y="58"/>
                  </a:lnTo>
                  <a:lnTo>
                    <a:pt x="59" y="59"/>
                  </a:lnTo>
                  <a:lnTo>
                    <a:pt x="58" y="62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3" y="80"/>
                  </a:lnTo>
                  <a:lnTo>
                    <a:pt x="68" y="85"/>
                  </a:lnTo>
                  <a:lnTo>
                    <a:pt x="75" y="89"/>
                  </a:lnTo>
                  <a:lnTo>
                    <a:pt x="82" y="93"/>
                  </a:lnTo>
                  <a:lnTo>
                    <a:pt x="89" y="95"/>
                  </a:lnTo>
                  <a:lnTo>
                    <a:pt x="99" y="97"/>
                  </a:lnTo>
                  <a:lnTo>
                    <a:pt x="109" y="97"/>
                  </a:lnTo>
                  <a:lnTo>
                    <a:pt x="2055" y="97"/>
                  </a:lnTo>
                  <a:lnTo>
                    <a:pt x="2033" y="127"/>
                  </a:lnTo>
                  <a:lnTo>
                    <a:pt x="2014" y="159"/>
                  </a:lnTo>
                  <a:lnTo>
                    <a:pt x="1998" y="191"/>
                  </a:lnTo>
                  <a:lnTo>
                    <a:pt x="1984" y="225"/>
                  </a:lnTo>
                  <a:lnTo>
                    <a:pt x="1971" y="259"/>
                  </a:lnTo>
                  <a:lnTo>
                    <a:pt x="1961" y="294"/>
                  </a:lnTo>
                  <a:lnTo>
                    <a:pt x="1954" y="330"/>
                  </a:lnTo>
                  <a:lnTo>
                    <a:pt x="1948" y="366"/>
                  </a:lnTo>
                  <a:lnTo>
                    <a:pt x="326" y="3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7" name="Freeform 89"/>
            <p:cNvSpPr>
              <a:spLocks/>
            </p:cNvSpPr>
            <p:nvPr/>
          </p:nvSpPr>
          <p:spPr bwMode="auto">
            <a:xfrm>
              <a:off x="1383" y="2167"/>
              <a:ext cx="1531" cy="682"/>
            </a:xfrm>
            <a:custGeom>
              <a:avLst/>
              <a:gdLst/>
              <a:ahLst/>
              <a:cxnLst>
                <a:cxn ang="0">
                  <a:pos x="66" y="57"/>
                </a:cxn>
                <a:cxn ang="0">
                  <a:pos x="58" y="63"/>
                </a:cxn>
                <a:cxn ang="0">
                  <a:pos x="63" y="81"/>
                </a:cxn>
                <a:cxn ang="0">
                  <a:pos x="82" y="93"/>
                </a:cxn>
                <a:cxn ang="0">
                  <a:pos x="109" y="98"/>
                </a:cxn>
                <a:cxn ang="0">
                  <a:pos x="1538" y="163"/>
                </a:cxn>
                <a:cxn ang="0">
                  <a:pos x="1558" y="263"/>
                </a:cxn>
                <a:cxn ang="0">
                  <a:pos x="1589" y="363"/>
                </a:cxn>
                <a:cxn ang="0">
                  <a:pos x="1640" y="483"/>
                </a:cxn>
                <a:cxn ang="0">
                  <a:pos x="1725" y="626"/>
                </a:cxn>
                <a:cxn ang="0">
                  <a:pos x="1817" y="743"/>
                </a:cxn>
                <a:cxn ang="0">
                  <a:pos x="1918" y="851"/>
                </a:cxn>
                <a:cxn ang="0">
                  <a:pos x="2029" y="950"/>
                </a:cxn>
                <a:cxn ang="0">
                  <a:pos x="2148" y="1039"/>
                </a:cxn>
                <a:cxn ang="0">
                  <a:pos x="2275" y="1117"/>
                </a:cxn>
                <a:cxn ang="0">
                  <a:pos x="2410" y="1183"/>
                </a:cxn>
                <a:cxn ang="0">
                  <a:pos x="2551" y="1237"/>
                </a:cxn>
                <a:cxn ang="0">
                  <a:pos x="2699" y="1278"/>
                </a:cxn>
                <a:cxn ang="0">
                  <a:pos x="2850" y="1305"/>
                </a:cxn>
                <a:cxn ang="0">
                  <a:pos x="3008" y="1318"/>
                </a:cxn>
                <a:cxn ang="0">
                  <a:pos x="3007" y="1364"/>
                </a:cxn>
                <a:cxn ang="0">
                  <a:pos x="2845" y="1351"/>
                </a:cxn>
                <a:cxn ang="0">
                  <a:pos x="2689" y="1322"/>
                </a:cxn>
                <a:cxn ang="0">
                  <a:pos x="2537" y="1281"/>
                </a:cxn>
                <a:cxn ang="0">
                  <a:pos x="2391" y="1226"/>
                </a:cxn>
                <a:cxn ang="0">
                  <a:pos x="2252" y="1157"/>
                </a:cxn>
                <a:cxn ang="0">
                  <a:pos x="2122" y="1078"/>
                </a:cxn>
                <a:cxn ang="0">
                  <a:pos x="2000" y="986"/>
                </a:cxn>
                <a:cxn ang="0">
                  <a:pos x="1887" y="884"/>
                </a:cxn>
                <a:cxn ang="0">
                  <a:pos x="1783" y="773"/>
                </a:cxn>
                <a:cxn ang="0">
                  <a:pos x="1688" y="652"/>
                </a:cxn>
                <a:cxn ang="0">
                  <a:pos x="1626" y="556"/>
                </a:cxn>
                <a:cxn ang="0">
                  <a:pos x="1581" y="466"/>
                </a:cxn>
                <a:cxn ang="0">
                  <a:pos x="1542" y="366"/>
                </a:cxn>
                <a:cxn ang="0">
                  <a:pos x="218" y="298"/>
                </a:cxn>
                <a:cxn ang="0">
                  <a:pos x="99" y="202"/>
                </a:cxn>
                <a:cxn ang="0">
                  <a:pos x="38" y="136"/>
                </a:cxn>
                <a:cxn ang="0">
                  <a:pos x="5" y="81"/>
                </a:cxn>
                <a:cxn ang="0">
                  <a:pos x="0" y="57"/>
                </a:cxn>
                <a:cxn ang="0">
                  <a:pos x="9" y="34"/>
                </a:cxn>
                <a:cxn ang="0">
                  <a:pos x="37" y="6"/>
                </a:cxn>
                <a:cxn ang="0">
                  <a:pos x="58" y="2"/>
                </a:cxn>
                <a:cxn ang="0">
                  <a:pos x="73" y="15"/>
                </a:cxn>
                <a:cxn ang="0">
                  <a:pos x="1532" y="57"/>
                </a:cxn>
              </a:cxnLst>
              <a:rect l="0" t="0" r="r" b="b"/>
              <a:pathLst>
                <a:path w="3062" h="1365">
                  <a:moveTo>
                    <a:pt x="84" y="57"/>
                  </a:moveTo>
                  <a:lnTo>
                    <a:pt x="76" y="57"/>
                  </a:lnTo>
                  <a:lnTo>
                    <a:pt x="66" y="57"/>
                  </a:lnTo>
                  <a:lnTo>
                    <a:pt x="62" y="58"/>
                  </a:lnTo>
                  <a:lnTo>
                    <a:pt x="59" y="60"/>
                  </a:lnTo>
                  <a:lnTo>
                    <a:pt x="58" y="63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3" y="81"/>
                  </a:lnTo>
                  <a:lnTo>
                    <a:pt x="69" y="85"/>
                  </a:lnTo>
                  <a:lnTo>
                    <a:pt x="74" y="89"/>
                  </a:lnTo>
                  <a:lnTo>
                    <a:pt x="82" y="93"/>
                  </a:lnTo>
                  <a:lnTo>
                    <a:pt x="91" y="96"/>
                  </a:lnTo>
                  <a:lnTo>
                    <a:pt x="99" y="97"/>
                  </a:lnTo>
                  <a:lnTo>
                    <a:pt x="109" y="98"/>
                  </a:lnTo>
                  <a:lnTo>
                    <a:pt x="1532" y="98"/>
                  </a:lnTo>
                  <a:lnTo>
                    <a:pt x="1535" y="131"/>
                  </a:lnTo>
                  <a:lnTo>
                    <a:pt x="1538" y="163"/>
                  </a:lnTo>
                  <a:lnTo>
                    <a:pt x="1544" y="196"/>
                  </a:lnTo>
                  <a:lnTo>
                    <a:pt x="1550" y="229"/>
                  </a:lnTo>
                  <a:lnTo>
                    <a:pt x="1558" y="263"/>
                  </a:lnTo>
                  <a:lnTo>
                    <a:pt x="1568" y="297"/>
                  </a:lnTo>
                  <a:lnTo>
                    <a:pt x="1578" y="329"/>
                  </a:lnTo>
                  <a:lnTo>
                    <a:pt x="1589" y="363"/>
                  </a:lnTo>
                  <a:lnTo>
                    <a:pt x="1590" y="366"/>
                  </a:lnTo>
                  <a:lnTo>
                    <a:pt x="1614" y="427"/>
                  </a:lnTo>
                  <a:lnTo>
                    <a:pt x="1640" y="483"/>
                  </a:lnTo>
                  <a:lnTo>
                    <a:pt x="1667" y="537"/>
                  </a:lnTo>
                  <a:lnTo>
                    <a:pt x="1698" y="583"/>
                  </a:lnTo>
                  <a:lnTo>
                    <a:pt x="1725" y="626"/>
                  </a:lnTo>
                  <a:lnTo>
                    <a:pt x="1755" y="666"/>
                  </a:lnTo>
                  <a:lnTo>
                    <a:pt x="1786" y="705"/>
                  </a:lnTo>
                  <a:lnTo>
                    <a:pt x="1817" y="743"/>
                  </a:lnTo>
                  <a:lnTo>
                    <a:pt x="1850" y="780"/>
                  </a:lnTo>
                  <a:lnTo>
                    <a:pt x="1883" y="815"/>
                  </a:lnTo>
                  <a:lnTo>
                    <a:pt x="1918" y="851"/>
                  </a:lnTo>
                  <a:lnTo>
                    <a:pt x="1954" y="885"/>
                  </a:lnTo>
                  <a:lnTo>
                    <a:pt x="1991" y="919"/>
                  </a:lnTo>
                  <a:lnTo>
                    <a:pt x="2029" y="950"/>
                  </a:lnTo>
                  <a:lnTo>
                    <a:pt x="2068" y="980"/>
                  </a:lnTo>
                  <a:lnTo>
                    <a:pt x="2108" y="1011"/>
                  </a:lnTo>
                  <a:lnTo>
                    <a:pt x="2148" y="1039"/>
                  </a:lnTo>
                  <a:lnTo>
                    <a:pt x="2190" y="1067"/>
                  </a:lnTo>
                  <a:lnTo>
                    <a:pt x="2232" y="1092"/>
                  </a:lnTo>
                  <a:lnTo>
                    <a:pt x="2275" y="1117"/>
                  </a:lnTo>
                  <a:lnTo>
                    <a:pt x="2320" y="1141"/>
                  </a:lnTo>
                  <a:lnTo>
                    <a:pt x="2364" y="1163"/>
                  </a:lnTo>
                  <a:lnTo>
                    <a:pt x="2410" y="1183"/>
                  </a:lnTo>
                  <a:lnTo>
                    <a:pt x="2456" y="1203"/>
                  </a:lnTo>
                  <a:lnTo>
                    <a:pt x="2503" y="1221"/>
                  </a:lnTo>
                  <a:lnTo>
                    <a:pt x="2551" y="1237"/>
                  </a:lnTo>
                  <a:lnTo>
                    <a:pt x="2600" y="1252"/>
                  </a:lnTo>
                  <a:lnTo>
                    <a:pt x="2649" y="1266"/>
                  </a:lnTo>
                  <a:lnTo>
                    <a:pt x="2699" y="1278"/>
                  </a:lnTo>
                  <a:lnTo>
                    <a:pt x="2748" y="1289"/>
                  </a:lnTo>
                  <a:lnTo>
                    <a:pt x="2801" y="1297"/>
                  </a:lnTo>
                  <a:lnTo>
                    <a:pt x="2850" y="1305"/>
                  </a:lnTo>
                  <a:lnTo>
                    <a:pt x="2904" y="1310"/>
                  </a:lnTo>
                  <a:lnTo>
                    <a:pt x="2956" y="1315"/>
                  </a:lnTo>
                  <a:lnTo>
                    <a:pt x="3008" y="1318"/>
                  </a:lnTo>
                  <a:lnTo>
                    <a:pt x="3062" y="1318"/>
                  </a:lnTo>
                  <a:lnTo>
                    <a:pt x="3062" y="1365"/>
                  </a:lnTo>
                  <a:lnTo>
                    <a:pt x="3007" y="1364"/>
                  </a:lnTo>
                  <a:lnTo>
                    <a:pt x="2952" y="1360"/>
                  </a:lnTo>
                  <a:lnTo>
                    <a:pt x="2898" y="1357"/>
                  </a:lnTo>
                  <a:lnTo>
                    <a:pt x="2845" y="1351"/>
                  </a:lnTo>
                  <a:lnTo>
                    <a:pt x="2793" y="1343"/>
                  </a:lnTo>
                  <a:lnTo>
                    <a:pt x="2740" y="1333"/>
                  </a:lnTo>
                  <a:lnTo>
                    <a:pt x="2689" y="1322"/>
                  </a:lnTo>
                  <a:lnTo>
                    <a:pt x="2637" y="1310"/>
                  </a:lnTo>
                  <a:lnTo>
                    <a:pt x="2587" y="1296"/>
                  </a:lnTo>
                  <a:lnTo>
                    <a:pt x="2537" y="1281"/>
                  </a:lnTo>
                  <a:lnTo>
                    <a:pt x="2488" y="1264"/>
                  </a:lnTo>
                  <a:lnTo>
                    <a:pt x="2439" y="1246"/>
                  </a:lnTo>
                  <a:lnTo>
                    <a:pt x="2391" y="1226"/>
                  </a:lnTo>
                  <a:lnTo>
                    <a:pt x="2345" y="1204"/>
                  </a:lnTo>
                  <a:lnTo>
                    <a:pt x="2299" y="1181"/>
                  </a:lnTo>
                  <a:lnTo>
                    <a:pt x="2252" y="1157"/>
                  </a:lnTo>
                  <a:lnTo>
                    <a:pt x="2209" y="1132"/>
                  </a:lnTo>
                  <a:lnTo>
                    <a:pt x="2166" y="1106"/>
                  </a:lnTo>
                  <a:lnTo>
                    <a:pt x="2122" y="1078"/>
                  </a:lnTo>
                  <a:lnTo>
                    <a:pt x="2080" y="1049"/>
                  </a:lnTo>
                  <a:lnTo>
                    <a:pt x="2040" y="1017"/>
                  </a:lnTo>
                  <a:lnTo>
                    <a:pt x="2000" y="986"/>
                  </a:lnTo>
                  <a:lnTo>
                    <a:pt x="1961" y="953"/>
                  </a:lnTo>
                  <a:lnTo>
                    <a:pt x="1923" y="920"/>
                  </a:lnTo>
                  <a:lnTo>
                    <a:pt x="1887" y="884"/>
                  </a:lnTo>
                  <a:lnTo>
                    <a:pt x="1851" y="848"/>
                  </a:lnTo>
                  <a:lnTo>
                    <a:pt x="1815" y="811"/>
                  </a:lnTo>
                  <a:lnTo>
                    <a:pt x="1783" y="773"/>
                  </a:lnTo>
                  <a:lnTo>
                    <a:pt x="1750" y="734"/>
                  </a:lnTo>
                  <a:lnTo>
                    <a:pt x="1718" y="693"/>
                  </a:lnTo>
                  <a:lnTo>
                    <a:pt x="1688" y="652"/>
                  </a:lnTo>
                  <a:lnTo>
                    <a:pt x="1659" y="609"/>
                  </a:lnTo>
                  <a:lnTo>
                    <a:pt x="1643" y="583"/>
                  </a:lnTo>
                  <a:lnTo>
                    <a:pt x="1626" y="556"/>
                  </a:lnTo>
                  <a:lnTo>
                    <a:pt x="1610" y="528"/>
                  </a:lnTo>
                  <a:lnTo>
                    <a:pt x="1596" y="497"/>
                  </a:lnTo>
                  <a:lnTo>
                    <a:pt x="1581" y="466"/>
                  </a:lnTo>
                  <a:lnTo>
                    <a:pt x="1568" y="434"/>
                  </a:lnTo>
                  <a:lnTo>
                    <a:pt x="1554" y="401"/>
                  </a:lnTo>
                  <a:lnTo>
                    <a:pt x="1542" y="366"/>
                  </a:lnTo>
                  <a:lnTo>
                    <a:pt x="327" y="366"/>
                  </a:lnTo>
                  <a:lnTo>
                    <a:pt x="270" y="332"/>
                  </a:lnTo>
                  <a:lnTo>
                    <a:pt x="218" y="298"/>
                  </a:lnTo>
                  <a:lnTo>
                    <a:pt x="173" y="264"/>
                  </a:lnTo>
                  <a:lnTo>
                    <a:pt x="133" y="231"/>
                  </a:lnTo>
                  <a:lnTo>
                    <a:pt x="99" y="202"/>
                  </a:lnTo>
                  <a:lnTo>
                    <a:pt x="73" y="175"/>
                  </a:lnTo>
                  <a:lnTo>
                    <a:pt x="53" y="153"/>
                  </a:lnTo>
                  <a:lnTo>
                    <a:pt x="38" y="136"/>
                  </a:lnTo>
                  <a:lnTo>
                    <a:pt x="19" y="110"/>
                  </a:lnTo>
                  <a:lnTo>
                    <a:pt x="11" y="96"/>
                  </a:lnTo>
                  <a:lnTo>
                    <a:pt x="5" y="81"/>
                  </a:lnTo>
                  <a:lnTo>
                    <a:pt x="2" y="73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2" y="49"/>
                  </a:lnTo>
                  <a:lnTo>
                    <a:pt x="5" y="42"/>
                  </a:lnTo>
                  <a:lnTo>
                    <a:pt x="9" y="34"/>
                  </a:lnTo>
                  <a:lnTo>
                    <a:pt x="16" y="25"/>
                  </a:lnTo>
                  <a:lnTo>
                    <a:pt x="23" y="18"/>
                  </a:lnTo>
                  <a:lnTo>
                    <a:pt x="37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8" y="2"/>
                  </a:lnTo>
                  <a:lnTo>
                    <a:pt x="61" y="7"/>
                  </a:lnTo>
                  <a:lnTo>
                    <a:pt x="66" y="11"/>
                  </a:lnTo>
                  <a:lnTo>
                    <a:pt x="73" y="15"/>
                  </a:lnTo>
                  <a:lnTo>
                    <a:pt x="85" y="17"/>
                  </a:lnTo>
                  <a:lnTo>
                    <a:pt x="1533" y="17"/>
                  </a:lnTo>
                  <a:lnTo>
                    <a:pt x="1532" y="57"/>
                  </a:lnTo>
                  <a:lnTo>
                    <a:pt x="84" y="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8" name="Freeform 90"/>
            <p:cNvSpPr>
              <a:spLocks noEditPoints="1"/>
            </p:cNvSpPr>
            <p:nvPr/>
          </p:nvSpPr>
          <p:spPr bwMode="auto">
            <a:xfrm>
              <a:off x="968" y="1159"/>
              <a:ext cx="3890" cy="1639"/>
            </a:xfrm>
            <a:custGeom>
              <a:avLst/>
              <a:gdLst/>
              <a:ahLst/>
              <a:cxnLst>
                <a:cxn ang="0">
                  <a:pos x="5128" y="613"/>
                </a:cxn>
                <a:cxn ang="0">
                  <a:pos x="4491" y="160"/>
                </a:cxn>
                <a:cxn ang="0">
                  <a:pos x="3683" y="60"/>
                </a:cxn>
                <a:cxn ang="0">
                  <a:pos x="2944" y="349"/>
                </a:cxn>
                <a:cxn ang="0">
                  <a:pos x="2434" y="937"/>
                </a:cxn>
                <a:cxn ang="0">
                  <a:pos x="2786" y="976"/>
                </a:cxn>
                <a:cxn ang="0">
                  <a:pos x="3210" y="565"/>
                </a:cxn>
                <a:cxn ang="0">
                  <a:pos x="3785" y="378"/>
                </a:cxn>
                <a:cxn ang="0">
                  <a:pos x="4395" y="474"/>
                </a:cxn>
                <a:cxn ang="0">
                  <a:pos x="4877" y="819"/>
                </a:cxn>
                <a:cxn ang="0">
                  <a:pos x="2579" y="1759"/>
                </a:cxn>
                <a:cxn ang="0">
                  <a:pos x="2463" y="2035"/>
                </a:cxn>
                <a:cxn ang="0">
                  <a:pos x="2633" y="2584"/>
                </a:cxn>
                <a:cxn ang="0">
                  <a:pos x="3030" y="2974"/>
                </a:cxn>
                <a:cxn ang="0">
                  <a:pos x="3549" y="3199"/>
                </a:cxn>
                <a:cxn ang="0">
                  <a:pos x="4137" y="3218"/>
                </a:cxn>
                <a:cxn ang="0">
                  <a:pos x="4673" y="3025"/>
                </a:cxn>
                <a:cxn ang="0">
                  <a:pos x="5094" y="2659"/>
                </a:cxn>
                <a:cxn ang="0">
                  <a:pos x="5322" y="2112"/>
                </a:cxn>
                <a:cxn ang="0">
                  <a:pos x="5235" y="1801"/>
                </a:cxn>
                <a:cxn ang="0">
                  <a:pos x="5025" y="2356"/>
                </a:cxn>
                <a:cxn ang="0">
                  <a:pos x="4500" y="2858"/>
                </a:cxn>
                <a:cxn ang="0">
                  <a:pos x="3761" y="3000"/>
                </a:cxn>
                <a:cxn ang="0">
                  <a:pos x="3077" y="2723"/>
                </a:cxn>
                <a:cxn ang="0">
                  <a:pos x="2653" y="2132"/>
                </a:cxn>
                <a:cxn ang="0">
                  <a:pos x="2652" y="1964"/>
                </a:cxn>
                <a:cxn ang="0">
                  <a:pos x="3002" y="2595"/>
                </a:cxn>
                <a:cxn ang="0">
                  <a:pos x="3638" y="2935"/>
                </a:cxn>
                <a:cxn ang="0">
                  <a:pos x="4381" y="2862"/>
                </a:cxn>
                <a:cxn ang="0">
                  <a:pos x="4936" y="2410"/>
                </a:cxn>
                <a:cxn ang="0">
                  <a:pos x="5160" y="1711"/>
                </a:cxn>
                <a:cxn ang="0">
                  <a:pos x="5019" y="1370"/>
                </a:cxn>
                <a:cxn ang="0">
                  <a:pos x="4811" y="816"/>
                </a:cxn>
                <a:cxn ang="0">
                  <a:pos x="4332" y="500"/>
                </a:cxn>
                <a:cxn ang="0">
                  <a:pos x="3738" y="430"/>
                </a:cxn>
                <a:cxn ang="0">
                  <a:pos x="3191" y="631"/>
                </a:cxn>
                <a:cxn ang="0">
                  <a:pos x="2798" y="1046"/>
                </a:cxn>
                <a:cxn ang="0">
                  <a:pos x="2756" y="1616"/>
                </a:cxn>
                <a:cxn ang="0">
                  <a:pos x="7672" y="1326"/>
                </a:cxn>
                <a:cxn ang="0">
                  <a:pos x="7715" y="1287"/>
                </a:cxn>
                <a:cxn ang="0">
                  <a:pos x="5205" y="1690"/>
                </a:cxn>
                <a:cxn ang="0">
                  <a:pos x="5361" y="2107"/>
                </a:cxn>
                <a:cxn ang="0">
                  <a:pos x="5242" y="2515"/>
                </a:cxn>
                <a:cxn ang="0">
                  <a:pos x="4890" y="2922"/>
                </a:cxn>
                <a:cxn ang="0">
                  <a:pos x="4384" y="3199"/>
                </a:cxn>
                <a:cxn ang="0">
                  <a:pos x="3788" y="3274"/>
                </a:cxn>
                <a:cxn ang="0">
                  <a:pos x="3217" y="3127"/>
                </a:cxn>
                <a:cxn ang="0">
                  <a:pos x="2752" y="2792"/>
                </a:cxn>
                <a:cxn ang="0">
                  <a:pos x="2482" y="2393"/>
                </a:cxn>
                <a:cxn ang="0">
                  <a:pos x="2432" y="1960"/>
                </a:cxn>
                <a:cxn ang="0">
                  <a:pos x="2724" y="1582"/>
                </a:cxn>
                <a:cxn ang="0">
                  <a:pos x="58" y="1298"/>
                </a:cxn>
                <a:cxn ang="0">
                  <a:pos x="2669" y="1547"/>
                </a:cxn>
                <a:cxn ang="0">
                  <a:pos x="99" y="1430"/>
                </a:cxn>
                <a:cxn ang="0">
                  <a:pos x="9" y="1262"/>
                </a:cxn>
                <a:cxn ang="0">
                  <a:pos x="2284" y="1179"/>
                </a:cxn>
                <a:cxn ang="0">
                  <a:pos x="2705" y="489"/>
                </a:cxn>
                <a:cxn ang="0">
                  <a:pos x="3401" y="72"/>
                </a:cxn>
                <a:cxn ang="0">
                  <a:pos x="4246" y="37"/>
                </a:cxn>
                <a:cxn ang="0">
                  <a:pos x="4977" y="398"/>
                </a:cxn>
                <a:cxn ang="0">
                  <a:pos x="5452" y="1050"/>
                </a:cxn>
                <a:cxn ang="0">
                  <a:pos x="7758" y="1247"/>
                </a:cxn>
                <a:cxn ang="0">
                  <a:pos x="7708" y="1405"/>
                </a:cxn>
              </a:cxnLst>
              <a:rect l="0" t="0" r="r" b="b"/>
              <a:pathLst>
                <a:path w="7780" h="3278">
                  <a:moveTo>
                    <a:pt x="5470" y="1246"/>
                  </a:moveTo>
                  <a:lnTo>
                    <a:pt x="5451" y="1182"/>
                  </a:lnTo>
                  <a:lnTo>
                    <a:pt x="5429" y="1119"/>
                  </a:lnTo>
                  <a:lnTo>
                    <a:pt x="5404" y="1057"/>
                  </a:lnTo>
                  <a:lnTo>
                    <a:pt x="5378" y="997"/>
                  </a:lnTo>
                  <a:lnTo>
                    <a:pt x="5349" y="937"/>
                  </a:lnTo>
                  <a:lnTo>
                    <a:pt x="5317" y="879"/>
                  </a:lnTo>
                  <a:lnTo>
                    <a:pt x="5284" y="822"/>
                  </a:lnTo>
                  <a:lnTo>
                    <a:pt x="5248" y="767"/>
                  </a:lnTo>
                  <a:lnTo>
                    <a:pt x="5210" y="714"/>
                  </a:lnTo>
                  <a:lnTo>
                    <a:pt x="5171" y="663"/>
                  </a:lnTo>
                  <a:lnTo>
                    <a:pt x="5128" y="613"/>
                  </a:lnTo>
                  <a:lnTo>
                    <a:pt x="5085" y="563"/>
                  </a:lnTo>
                  <a:lnTo>
                    <a:pt x="5038" y="516"/>
                  </a:lnTo>
                  <a:lnTo>
                    <a:pt x="4992" y="472"/>
                  </a:lnTo>
                  <a:lnTo>
                    <a:pt x="4942" y="429"/>
                  </a:lnTo>
                  <a:lnTo>
                    <a:pt x="4891" y="387"/>
                  </a:lnTo>
                  <a:lnTo>
                    <a:pt x="4839" y="349"/>
                  </a:lnTo>
                  <a:lnTo>
                    <a:pt x="4784" y="312"/>
                  </a:lnTo>
                  <a:lnTo>
                    <a:pt x="4729" y="276"/>
                  </a:lnTo>
                  <a:lnTo>
                    <a:pt x="4671" y="244"/>
                  </a:lnTo>
                  <a:lnTo>
                    <a:pt x="4613" y="214"/>
                  </a:lnTo>
                  <a:lnTo>
                    <a:pt x="4553" y="186"/>
                  </a:lnTo>
                  <a:lnTo>
                    <a:pt x="4491" y="160"/>
                  </a:lnTo>
                  <a:lnTo>
                    <a:pt x="4428" y="136"/>
                  </a:lnTo>
                  <a:lnTo>
                    <a:pt x="4364" y="117"/>
                  </a:lnTo>
                  <a:lnTo>
                    <a:pt x="4300" y="98"/>
                  </a:lnTo>
                  <a:lnTo>
                    <a:pt x="4234" y="83"/>
                  </a:lnTo>
                  <a:lnTo>
                    <a:pt x="4167" y="70"/>
                  </a:lnTo>
                  <a:lnTo>
                    <a:pt x="4099" y="60"/>
                  </a:lnTo>
                  <a:lnTo>
                    <a:pt x="4031" y="53"/>
                  </a:lnTo>
                  <a:lnTo>
                    <a:pt x="3962" y="48"/>
                  </a:lnTo>
                  <a:lnTo>
                    <a:pt x="3891" y="47"/>
                  </a:lnTo>
                  <a:lnTo>
                    <a:pt x="3821" y="48"/>
                  </a:lnTo>
                  <a:lnTo>
                    <a:pt x="3751" y="53"/>
                  </a:lnTo>
                  <a:lnTo>
                    <a:pt x="3683" y="60"/>
                  </a:lnTo>
                  <a:lnTo>
                    <a:pt x="3614" y="70"/>
                  </a:lnTo>
                  <a:lnTo>
                    <a:pt x="3547" y="83"/>
                  </a:lnTo>
                  <a:lnTo>
                    <a:pt x="3482" y="98"/>
                  </a:lnTo>
                  <a:lnTo>
                    <a:pt x="3417" y="117"/>
                  </a:lnTo>
                  <a:lnTo>
                    <a:pt x="3354" y="136"/>
                  </a:lnTo>
                  <a:lnTo>
                    <a:pt x="3291" y="160"/>
                  </a:lnTo>
                  <a:lnTo>
                    <a:pt x="3229" y="186"/>
                  </a:lnTo>
                  <a:lnTo>
                    <a:pt x="3169" y="214"/>
                  </a:lnTo>
                  <a:lnTo>
                    <a:pt x="3111" y="244"/>
                  </a:lnTo>
                  <a:lnTo>
                    <a:pt x="3053" y="276"/>
                  </a:lnTo>
                  <a:lnTo>
                    <a:pt x="2998" y="312"/>
                  </a:lnTo>
                  <a:lnTo>
                    <a:pt x="2944" y="349"/>
                  </a:lnTo>
                  <a:lnTo>
                    <a:pt x="2892" y="387"/>
                  </a:lnTo>
                  <a:lnTo>
                    <a:pt x="2841" y="429"/>
                  </a:lnTo>
                  <a:lnTo>
                    <a:pt x="2791" y="472"/>
                  </a:lnTo>
                  <a:lnTo>
                    <a:pt x="2743" y="516"/>
                  </a:lnTo>
                  <a:lnTo>
                    <a:pt x="2697" y="563"/>
                  </a:lnTo>
                  <a:lnTo>
                    <a:pt x="2654" y="613"/>
                  </a:lnTo>
                  <a:lnTo>
                    <a:pt x="2612" y="663"/>
                  </a:lnTo>
                  <a:lnTo>
                    <a:pt x="2572" y="714"/>
                  </a:lnTo>
                  <a:lnTo>
                    <a:pt x="2534" y="767"/>
                  </a:lnTo>
                  <a:lnTo>
                    <a:pt x="2499" y="822"/>
                  </a:lnTo>
                  <a:lnTo>
                    <a:pt x="2465" y="879"/>
                  </a:lnTo>
                  <a:lnTo>
                    <a:pt x="2434" y="937"/>
                  </a:lnTo>
                  <a:lnTo>
                    <a:pt x="2404" y="997"/>
                  </a:lnTo>
                  <a:lnTo>
                    <a:pt x="2378" y="1057"/>
                  </a:lnTo>
                  <a:lnTo>
                    <a:pt x="2353" y="1119"/>
                  </a:lnTo>
                  <a:lnTo>
                    <a:pt x="2332" y="1182"/>
                  </a:lnTo>
                  <a:lnTo>
                    <a:pt x="2313" y="1246"/>
                  </a:lnTo>
                  <a:lnTo>
                    <a:pt x="2653" y="1246"/>
                  </a:lnTo>
                  <a:lnTo>
                    <a:pt x="2671" y="1198"/>
                  </a:lnTo>
                  <a:lnTo>
                    <a:pt x="2691" y="1152"/>
                  </a:lnTo>
                  <a:lnTo>
                    <a:pt x="2711" y="1107"/>
                  </a:lnTo>
                  <a:lnTo>
                    <a:pt x="2735" y="1062"/>
                  </a:lnTo>
                  <a:lnTo>
                    <a:pt x="2760" y="1019"/>
                  </a:lnTo>
                  <a:lnTo>
                    <a:pt x="2786" y="976"/>
                  </a:lnTo>
                  <a:lnTo>
                    <a:pt x="2814" y="936"/>
                  </a:lnTo>
                  <a:lnTo>
                    <a:pt x="2844" y="896"/>
                  </a:lnTo>
                  <a:lnTo>
                    <a:pt x="2874" y="857"/>
                  </a:lnTo>
                  <a:lnTo>
                    <a:pt x="2906" y="818"/>
                  </a:lnTo>
                  <a:lnTo>
                    <a:pt x="2939" y="782"/>
                  </a:lnTo>
                  <a:lnTo>
                    <a:pt x="2974" y="746"/>
                  </a:lnTo>
                  <a:lnTo>
                    <a:pt x="3011" y="714"/>
                  </a:lnTo>
                  <a:lnTo>
                    <a:pt x="3049" y="681"/>
                  </a:lnTo>
                  <a:lnTo>
                    <a:pt x="3087" y="649"/>
                  </a:lnTo>
                  <a:lnTo>
                    <a:pt x="3127" y="620"/>
                  </a:lnTo>
                  <a:lnTo>
                    <a:pt x="3167" y="591"/>
                  </a:lnTo>
                  <a:lnTo>
                    <a:pt x="3210" y="565"/>
                  </a:lnTo>
                  <a:lnTo>
                    <a:pt x="3253" y="540"/>
                  </a:lnTo>
                  <a:lnTo>
                    <a:pt x="3296" y="516"/>
                  </a:lnTo>
                  <a:lnTo>
                    <a:pt x="3342" y="494"/>
                  </a:lnTo>
                  <a:lnTo>
                    <a:pt x="3389" y="474"/>
                  </a:lnTo>
                  <a:lnTo>
                    <a:pt x="3435" y="455"/>
                  </a:lnTo>
                  <a:lnTo>
                    <a:pt x="3482" y="439"/>
                  </a:lnTo>
                  <a:lnTo>
                    <a:pt x="3532" y="424"/>
                  </a:lnTo>
                  <a:lnTo>
                    <a:pt x="3581" y="412"/>
                  </a:lnTo>
                  <a:lnTo>
                    <a:pt x="3631" y="400"/>
                  </a:lnTo>
                  <a:lnTo>
                    <a:pt x="3682" y="391"/>
                  </a:lnTo>
                  <a:lnTo>
                    <a:pt x="3734" y="384"/>
                  </a:lnTo>
                  <a:lnTo>
                    <a:pt x="3785" y="378"/>
                  </a:lnTo>
                  <a:lnTo>
                    <a:pt x="3837" y="376"/>
                  </a:lnTo>
                  <a:lnTo>
                    <a:pt x="3891" y="374"/>
                  </a:lnTo>
                  <a:lnTo>
                    <a:pt x="3944" y="376"/>
                  </a:lnTo>
                  <a:lnTo>
                    <a:pt x="3997" y="378"/>
                  </a:lnTo>
                  <a:lnTo>
                    <a:pt x="4048" y="384"/>
                  </a:lnTo>
                  <a:lnTo>
                    <a:pt x="4101" y="391"/>
                  </a:lnTo>
                  <a:lnTo>
                    <a:pt x="4152" y="400"/>
                  </a:lnTo>
                  <a:lnTo>
                    <a:pt x="4201" y="412"/>
                  </a:lnTo>
                  <a:lnTo>
                    <a:pt x="4251" y="424"/>
                  </a:lnTo>
                  <a:lnTo>
                    <a:pt x="4299" y="439"/>
                  </a:lnTo>
                  <a:lnTo>
                    <a:pt x="4347" y="455"/>
                  </a:lnTo>
                  <a:lnTo>
                    <a:pt x="4395" y="474"/>
                  </a:lnTo>
                  <a:lnTo>
                    <a:pt x="4440" y="494"/>
                  </a:lnTo>
                  <a:lnTo>
                    <a:pt x="4486" y="516"/>
                  </a:lnTo>
                  <a:lnTo>
                    <a:pt x="4529" y="540"/>
                  </a:lnTo>
                  <a:lnTo>
                    <a:pt x="4573" y="565"/>
                  </a:lnTo>
                  <a:lnTo>
                    <a:pt x="4615" y="591"/>
                  </a:lnTo>
                  <a:lnTo>
                    <a:pt x="4656" y="620"/>
                  </a:lnTo>
                  <a:lnTo>
                    <a:pt x="4695" y="649"/>
                  </a:lnTo>
                  <a:lnTo>
                    <a:pt x="4734" y="681"/>
                  </a:lnTo>
                  <a:lnTo>
                    <a:pt x="4772" y="714"/>
                  </a:lnTo>
                  <a:lnTo>
                    <a:pt x="4808" y="746"/>
                  </a:lnTo>
                  <a:lnTo>
                    <a:pt x="4843" y="782"/>
                  </a:lnTo>
                  <a:lnTo>
                    <a:pt x="4877" y="819"/>
                  </a:lnTo>
                  <a:lnTo>
                    <a:pt x="4909" y="857"/>
                  </a:lnTo>
                  <a:lnTo>
                    <a:pt x="4939" y="896"/>
                  </a:lnTo>
                  <a:lnTo>
                    <a:pt x="4969" y="936"/>
                  </a:lnTo>
                  <a:lnTo>
                    <a:pt x="4996" y="976"/>
                  </a:lnTo>
                  <a:lnTo>
                    <a:pt x="5022" y="1019"/>
                  </a:lnTo>
                  <a:lnTo>
                    <a:pt x="5047" y="1062"/>
                  </a:lnTo>
                  <a:lnTo>
                    <a:pt x="5070" y="1107"/>
                  </a:lnTo>
                  <a:lnTo>
                    <a:pt x="5091" y="1152"/>
                  </a:lnTo>
                  <a:lnTo>
                    <a:pt x="5111" y="1198"/>
                  </a:lnTo>
                  <a:lnTo>
                    <a:pt x="5128" y="1246"/>
                  </a:lnTo>
                  <a:lnTo>
                    <a:pt x="5470" y="1246"/>
                  </a:lnTo>
                  <a:close/>
                  <a:moveTo>
                    <a:pt x="2579" y="1759"/>
                  </a:moveTo>
                  <a:lnTo>
                    <a:pt x="2562" y="1780"/>
                  </a:lnTo>
                  <a:lnTo>
                    <a:pt x="2547" y="1800"/>
                  </a:lnTo>
                  <a:lnTo>
                    <a:pt x="2533" y="1822"/>
                  </a:lnTo>
                  <a:lnTo>
                    <a:pt x="2521" y="1845"/>
                  </a:lnTo>
                  <a:lnTo>
                    <a:pt x="2509" y="1868"/>
                  </a:lnTo>
                  <a:lnTo>
                    <a:pt x="2500" y="1889"/>
                  </a:lnTo>
                  <a:lnTo>
                    <a:pt x="2490" y="1913"/>
                  </a:lnTo>
                  <a:lnTo>
                    <a:pt x="2482" y="1937"/>
                  </a:lnTo>
                  <a:lnTo>
                    <a:pt x="2476" y="1961"/>
                  </a:lnTo>
                  <a:lnTo>
                    <a:pt x="2472" y="1986"/>
                  </a:lnTo>
                  <a:lnTo>
                    <a:pt x="2466" y="2011"/>
                  </a:lnTo>
                  <a:lnTo>
                    <a:pt x="2463" y="2035"/>
                  </a:lnTo>
                  <a:lnTo>
                    <a:pt x="2461" y="2061"/>
                  </a:lnTo>
                  <a:lnTo>
                    <a:pt x="2460" y="2086"/>
                  </a:lnTo>
                  <a:lnTo>
                    <a:pt x="2461" y="2137"/>
                  </a:lnTo>
                  <a:lnTo>
                    <a:pt x="2466" y="2188"/>
                  </a:lnTo>
                  <a:lnTo>
                    <a:pt x="2475" y="2240"/>
                  </a:lnTo>
                  <a:lnTo>
                    <a:pt x="2488" y="2292"/>
                  </a:lnTo>
                  <a:lnTo>
                    <a:pt x="2504" y="2344"/>
                  </a:lnTo>
                  <a:lnTo>
                    <a:pt x="2525" y="2395"/>
                  </a:lnTo>
                  <a:lnTo>
                    <a:pt x="2549" y="2446"/>
                  </a:lnTo>
                  <a:lnTo>
                    <a:pt x="2576" y="2496"/>
                  </a:lnTo>
                  <a:lnTo>
                    <a:pt x="2606" y="2545"/>
                  </a:lnTo>
                  <a:lnTo>
                    <a:pt x="2633" y="2584"/>
                  </a:lnTo>
                  <a:lnTo>
                    <a:pt x="2660" y="2621"/>
                  </a:lnTo>
                  <a:lnTo>
                    <a:pt x="2689" y="2659"/>
                  </a:lnTo>
                  <a:lnTo>
                    <a:pt x="2719" y="2695"/>
                  </a:lnTo>
                  <a:lnTo>
                    <a:pt x="2749" y="2729"/>
                  </a:lnTo>
                  <a:lnTo>
                    <a:pt x="2781" y="2764"/>
                  </a:lnTo>
                  <a:lnTo>
                    <a:pt x="2813" y="2797"/>
                  </a:lnTo>
                  <a:lnTo>
                    <a:pt x="2848" y="2828"/>
                  </a:lnTo>
                  <a:lnTo>
                    <a:pt x="2883" y="2861"/>
                  </a:lnTo>
                  <a:lnTo>
                    <a:pt x="2919" y="2890"/>
                  </a:lnTo>
                  <a:lnTo>
                    <a:pt x="2954" y="2919"/>
                  </a:lnTo>
                  <a:lnTo>
                    <a:pt x="2991" y="2947"/>
                  </a:lnTo>
                  <a:lnTo>
                    <a:pt x="3030" y="2974"/>
                  </a:lnTo>
                  <a:lnTo>
                    <a:pt x="3071" y="3000"/>
                  </a:lnTo>
                  <a:lnTo>
                    <a:pt x="3110" y="3025"/>
                  </a:lnTo>
                  <a:lnTo>
                    <a:pt x="3150" y="3048"/>
                  </a:lnTo>
                  <a:lnTo>
                    <a:pt x="3192" y="3069"/>
                  </a:lnTo>
                  <a:lnTo>
                    <a:pt x="3234" y="3090"/>
                  </a:lnTo>
                  <a:lnTo>
                    <a:pt x="3278" y="3110"/>
                  </a:lnTo>
                  <a:lnTo>
                    <a:pt x="3321" y="3128"/>
                  </a:lnTo>
                  <a:lnTo>
                    <a:pt x="3365" y="3145"/>
                  </a:lnTo>
                  <a:lnTo>
                    <a:pt x="3410" y="3160"/>
                  </a:lnTo>
                  <a:lnTo>
                    <a:pt x="3456" y="3176"/>
                  </a:lnTo>
                  <a:lnTo>
                    <a:pt x="3503" y="3188"/>
                  </a:lnTo>
                  <a:lnTo>
                    <a:pt x="3549" y="3199"/>
                  </a:lnTo>
                  <a:lnTo>
                    <a:pt x="3597" y="3209"/>
                  </a:lnTo>
                  <a:lnTo>
                    <a:pt x="3644" y="3218"/>
                  </a:lnTo>
                  <a:lnTo>
                    <a:pt x="3692" y="3224"/>
                  </a:lnTo>
                  <a:lnTo>
                    <a:pt x="3741" y="3230"/>
                  </a:lnTo>
                  <a:lnTo>
                    <a:pt x="3790" y="3234"/>
                  </a:lnTo>
                  <a:lnTo>
                    <a:pt x="3841" y="3236"/>
                  </a:lnTo>
                  <a:lnTo>
                    <a:pt x="3891" y="3237"/>
                  </a:lnTo>
                  <a:lnTo>
                    <a:pt x="3941" y="3236"/>
                  </a:lnTo>
                  <a:lnTo>
                    <a:pt x="3991" y="3234"/>
                  </a:lnTo>
                  <a:lnTo>
                    <a:pt x="4040" y="3230"/>
                  </a:lnTo>
                  <a:lnTo>
                    <a:pt x="4089" y="3224"/>
                  </a:lnTo>
                  <a:lnTo>
                    <a:pt x="4137" y="3218"/>
                  </a:lnTo>
                  <a:lnTo>
                    <a:pt x="4185" y="3209"/>
                  </a:lnTo>
                  <a:lnTo>
                    <a:pt x="4233" y="3199"/>
                  </a:lnTo>
                  <a:lnTo>
                    <a:pt x="4280" y="3188"/>
                  </a:lnTo>
                  <a:lnTo>
                    <a:pt x="4325" y="3176"/>
                  </a:lnTo>
                  <a:lnTo>
                    <a:pt x="4371" y="3160"/>
                  </a:lnTo>
                  <a:lnTo>
                    <a:pt x="4416" y="3145"/>
                  </a:lnTo>
                  <a:lnTo>
                    <a:pt x="4461" y="3128"/>
                  </a:lnTo>
                  <a:lnTo>
                    <a:pt x="4504" y="3110"/>
                  </a:lnTo>
                  <a:lnTo>
                    <a:pt x="4547" y="3090"/>
                  </a:lnTo>
                  <a:lnTo>
                    <a:pt x="4590" y="3069"/>
                  </a:lnTo>
                  <a:lnTo>
                    <a:pt x="4631" y="3048"/>
                  </a:lnTo>
                  <a:lnTo>
                    <a:pt x="4673" y="3025"/>
                  </a:lnTo>
                  <a:lnTo>
                    <a:pt x="4712" y="3000"/>
                  </a:lnTo>
                  <a:lnTo>
                    <a:pt x="4752" y="2974"/>
                  </a:lnTo>
                  <a:lnTo>
                    <a:pt x="4790" y="2947"/>
                  </a:lnTo>
                  <a:lnTo>
                    <a:pt x="4827" y="2919"/>
                  </a:lnTo>
                  <a:lnTo>
                    <a:pt x="4864" y="2890"/>
                  </a:lnTo>
                  <a:lnTo>
                    <a:pt x="4899" y="2861"/>
                  </a:lnTo>
                  <a:lnTo>
                    <a:pt x="4934" y="2828"/>
                  </a:lnTo>
                  <a:lnTo>
                    <a:pt x="4968" y="2797"/>
                  </a:lnTo>
                  <a:lnTo>
                    <a:pt x="5001" y="2764"/>
                  </a:lnTo>
                  <a:lnTo>
                    <a:pt x="5033" y="2729"/>
                  </a:lnTo>
                  <a:lnTo>
                    <a:pt x="5063" y="2695"/>
                  </a:lnTo>
                  <a:lnTo>
                    <a:pt x="5094" y="2659"/>
                  </a:lnTo>
                  <a:lnTo>
                    <a:pt x="5122" y="2621"/>
                  </a:lnTo>
                  <a:lnTo>
                    <a:pt x="5149" y="2584"/>
                  </a:lnTo>
                  <a:lnTo>
                    <a:pt x="5176" y="2545"/>
                  </a:lnTo>
                  <a:lnTo>
                    <a:pt x="5206" y="2496"/>
                  </a:lnTo>
                  <a:lnTo>
                    <a:pt x="5234" y="2446"/>
                  </a:lnTo>
                  <a:lnTo>
                    <a:pt x="5257" y="2395"/>
                  </a:lnTo>
                  <a:lnTo>
                    <a:pt x="5278" y="2344"/>
                  </a:lnTo>
                  <a:lnTo>
                    <a:pt x="5294" y="2292"/>
                  </a:lnTo>
                  <a:lnTo>
                    <a:pt x="5306" y="2241"/>
                  </a:lnTo>
                  <a:lnTo>
                    <a:pt x="5316" y="2188"/>
                  </a:lnTo>
                  <a:lnTo>
                    <a:pt x="5322" y="2137"/>
                  </a:lnTo>
                  <a:lnTo>
                    <a:pt x="5322" y="2112"/>
                  </a:lnTo>
                  <a:lnTo>
                    <a:pt x="5322" y="2086"/>
                  </a:lnTo>
                  <a:lnTo>
                    <a:pt x="5318" y="2036"/>
                  </a:lnTo>
                  <a:lnTo>
                    <a:pt x="5315" y="2011"/>
                  </a:lnTo>
                  <a:lnTo>
                    <a:pt x="5311" y="1986"/>
                  </a:lnTo>
                  <a:lnTo>
                    <a:pt x="5306" y="1961"/>
                  </a:lnTo>
                  <a:lnTo>
                    <a:pt x="5300" y="1937"/>
                  </a:lnTo>
                  <a:lnTo>
                    <a:pt x="5291" y="1914"/>
                  </a:lnTo>
                  <a:lnTo>
                    <a:pt x="5282" y="1890"/>
                  </a:lnTo>
                  <a:lnTo>
                    <a:pt x="5273" y="1868"/>
                  </a:lnTo>
                  <a:lnTo>
                    <a:pt x="5261" y="1845"/>
                  </a:lnTo>
                  <a:lnTo>
                    <a:pt x="5249" y="1823"/>
                  </a:lnTo>
                  <a:lnTo>
                    <a:pt x="5235" y="1801"/>
                  </a:lnTo>
                  <a:lnTo>
                    <a:pt x="5221" y="1780"/>
                  </a:lnTo>
                  <a:lnTo>
                    <a:pt x="5203" y="1760"/>
                  </a:lnTo>
                  <a:lnTo>
                    <a:pt x="5199" y="1824"/>
                  </a:lnTo>
                  <a:lnTo>
                    <a:pt x="5191" y="1888"/>
                  </a:lnTo>
                  <a:lnTo>
                    <a:pt x="5180" y="1950"/>
                  </a:lnTo>
                  <a:lnTo>
                    <a:pt x="5166" y="2012"/>
                  </a:lnTo>
                  <a:lnTo>
                    <a:pt x="5149" y="2073"/>
                  </a:lnTo>
                  <a:lnTo>
                    <a:pt x="5129" y="2132"/>
                  </a:lnTo>
                  <a:lnTo>
                    <a:pt x="5107" y="2190"/>
                  </a:lnTo>
                  <a:lnTo>
                    <a:pt x="5083" y="2247"/>
                  </a:lnTo>
                  <a:lnTo>
                    <a:pt x="5056" y="2302"/>
                  </a:lnTo>
                  <a:lnTo>
                    <a:pt x="5025" y="2356"/>
                  </a:lnTo>
                  <a:lnTo>
                    <a:pt x="4993" y="2409"/>
                  </a:lnTo>
                  <a:lnTo>
                    <a:pt x="4958" y="2459"/>
                  </a:lnTo>
                  <a:lnTo>
                    <a:pt x="4921" y="2508"/>
                  </a:lnTo>
                  <a:lnTo>
                    <a:pt x="4882" y="2555"/>
                  </a:lnTo>
                  <a:lnTo>
                    <a:pt x="4841" y="2600"/>
                  </a:lnTo>
                  <a:lnTo>
                    <a:pt x="4797" y="2643"/>
                  </a:lnTo>
                  <a:lnTo>
                    <a:pt x="4753" y="2685"/>
                  </a:lnTo>
                  <a:lnTo>
                    <a:pt x="4705" y="2724"/>
                  </a:lnTo>
                  <a:lnTo>
                    <a:pt x="4656" y="2760"/>
                  </a:lnTo>
                  <a:lnTo>
                    <a:pt x="4606" y="2795"/>
                  </a:lnTo>
                  <a:lnTo>
                    <a:pt x="4554" y="2827"/>
                  </a:lnTo>
                  <a:lnTo>
                    <a:pt x="4500" y="2858"/>
                  </a:lnTo>
                  <a:lnTo>
                    <a:pt x="4445" y="2884"/>
                  </a:lnTo>
                  <a:lnTo>
                    <a:pt x="4388" y="2909"/>
                  </a:lnTo>
                  <a:lnTo>
                    <a:pt x="4330" y="2931"/>
                  </a:lnTo>
                  <a:lnTo>
                    <a:pt x="4271" y="2950"/>
                  </a:lnTo>
                  <a:lnTo>
                    <a:pt x="4210" y="2967"/>
                  </a:lnTo>
                  <a:lnTo>
                    <a:pt x="4148" y="2981"/>
                  </a:lnTo>
                  <a:lnTo>
                    <a:pt x="4084" y="2992"/>
                  </a:lnTo>
                  <a:lnTo>
                    <a:pt x="4021" y="3000"/>
                  </a:lnTo>
                  <a:lnTo>
                    <a:pt x="3956" y="3004"/>
                  </a:lnTo>
                  <a:lnTo>
                    <a:pt x="3891" y="3006"/>
                  </a:lnTo>
                  <a:lnTo>
                    <a:pt x="3826" y="3004"/>
                  </a:lnTo>
                  <a:lnTo>
                    <a:pt x="3761" y="3000"/>
                  </a:lnTo>
                  <a:lnTo>
                    <a:pt x="3698" y="2992"/>
                  </a:lnTo>
                  <a:lnTo>
                    <a:pt x="3634" y="2981"/>
                  </a:lnTo>
                  <a:lnTo>
                    <a:pt x="3572" y="2967"/>
                  </a:lnTo>
                  <a:lnTo>
                    <a:pt x="3512" y="2950"/>
                  </a:lnTo>
                  <a:lnTo>
                    <a:pt x="3453" y="2931"/>
                  </a:lnTo>
                  <a:lnTo>
                    <a:pt x="3395" y="2909"/>
                  </a:lnTo>
                  <a:lnTo>
                    <a:pt x="3338" y="2884"/>
                  </a:lnTo>
                  <a:lnTo>
                    <a:pt x="3282" y="2858"/>
                  </a:lnTo>
                  <a:lnTo>
                    <a:pt x="3228" y="2827"/>
                  </a:lnTo>
                  <a:lnTo>
                    <a:pt x="3177" y="2795"/>
                  </a:lnTo>
                  <a:lnTo>
                    <a:pt x="3126" y="2760"/>
                  </a:lnTo>
                  <a:lnTo>
                    <a:pt x="3077" y="2723"/>
                  </a:lnTo>
                  <a:lnTo>
                    <a:pt x="3030" y="2685"/>
                  </a:lnTo>
                  <a:lnTo>
                    <a:pt x="2984" y="2643"/>
                  </a:lnTo>
                  <a:lnTo>
                    <a:pt x="2941" y="2599"/>
                  </a:lnTo>
                  <a:lnTo>
                    <a:pt x="2900" y="2555"/>
                  </a:lnTo>
                  <a:lnTo>
                    <a:pt x="2861" y="2508"/>
                  </a:lnTo>
                  <a:lnTo>
                    <a:pt x="2824" y="2459"/>
                  </a:lnTo>
                  <a:lnTo>
                    <a:pt x="2790" y="2408"/>
                  </a:lnTo>
                  <a:lnTo>
                    <a:pt x="2757" y="2356"/>
                  </a:lnTo>
                  <a:lnTo>
                    <a:pt x="2727" y="2302"/>
                  </a:lnTo>
                  <a:lnTo>
                    <a:pt x="2699" y="2247"/>
                  </a:lnTo>
                  <a:lnTo>
                    <a:pt x="2674" y="2190"/>
                  </a:lnTo>
                  <a:lnTo>
                    <a:pt x="2653" y="2132"/>
                  </a:lnTo>
                  <a:lnTo>
                    <a:pt x="2633" y="2073"/>
                  </a:lnTo>
                  <a:lnTo>
                    <a:pt x="2616" y="2012"/>
                  </a:lnTo>
                  <a:lnTo>
                    <a:pt x="2602" y="1950"/>
                  </a:lnTo>
                  <a:lnTo>
                    <a:pt x="2591" y="1887"/>
                  </a:lnTo>
                  <a:lnTo>
                    <a:pt x="2583" y="1824"/>
                  </a:lnTo>
                  <a:lnTo>
                    <a:pt x="2579" y="1759"/>
                  </a:lnTo>
                  <a:close/>
                  <a:moveTo>
                    <a:pt x="2655" y="1683"/>
                  </a:moveTo>
                  <a:lnTo>
                    <a:pt x="2622" y="1711"/>
                  </a:lnTo>
                  <a:lnTo>
                    <a:pt x="2626" y="1775"/>
                  </a:lnTo>
                  <a:lnTo>
                    <a:pt x="2631" y="1839"/>
                  </a:lnTo>
                  <a:lnTo>
                    <a:pt x="2640" y="1902"/>
                  </a:lnTo>
                  <a:lnTo>
                    <a:pt x="2652" y="1964"/>
                  </a:lnTo>
                  <a:lnTo>
                    <a:pt x="2667" y="2024"/>
                  </a:lnTo>
                  <a:lnTo>
                    <a:pt x="2684" y="2084"/>
                  </a:lnTo>
                  <a:lnTo>
                    <a:pt x="2705" y="2141"/>
                  </a:lnTo>
                  <a:lnTo>
                    <a:pt x="2729" y="2198"/>
                  </a:lnTo>
                  <a:lnTo>
                    <a:pt x="2755" y="2254"/>
                  </a:lnTo>
                  <a:lnTo>
                    <a:pt x="2783" y="2307"/>
                  </a:lnTo>
                  <a:lnTo>
                    <a:pt x="2813" y="2359"/>
                  </a:lnTo>
                  <a:lnTo>
                    <a:pt x="2847" y="2410"/>
                  </a:lnTo>
                  <a:lnTo>
                    <a:pt x="2882" y="2459"/>
                  </a:lnTo>
                  <a:lnTo>
                    <a:pt x="2920" y="2506"/>
                  </a:lnTo>
                  <a:lnTo>
                    <a:pt x="2959" y="2551"/>
                  </a:lnTo>
                  <a:lnTo>
                    <a:pt x="3002" y="2595"/>
                  </a:lnTo>
                  <a:lnTo>
                    <a:pt x="3046" y="2636"/>
                  </a:lnTo>
                  <a:lnTo>
                    <a:pt x="3091" y="2675"/>
                  </a:lnTo>
                  <a:lnTo>
                    <a:pt x="3139" y="2712"/>
                  </a:lnTo>
                  <a:lnTo>
                    <a:pt x="3189" y="2747"/>
                  </a:lnTo>
                  <a:lnTo>
                    <a:pt x="3239" y="2779"/>
                  </a:lnTo>
                  <a:lnTo>
                    <a:pt x="3292" y="2810"/>
                  </a:lnTo>
                  <a:lnTo>
                    <a:pt x="3346" y="2837"/>
                  </a:lnTo>
                  <a:lnTo>
                    <a:pt x="3403" y="2862"/>
                  </a:lnTo>
                  <a:lnTo>
                    <a:pt x="3459" y="2885"/>
                  </a:lnTo>
                  <a:lnTo>
                    <a:pt x="3518" y="2904"/>
                  </a:lnTo>
                  <a:lnTo>
                    <a:pt x="3577" y="2921"/>
                  </a:lnTo>
                  <a:lnTo>
                    <a:pt x="3638" y="2935"/>
                  </a:lnTo>
                  <a:lnTo>
                    <a:pt x="3700" y="2945"/>
                  </a:lnTo>
                  <a:lnTo>
                    <a:pt x="3762" y="2953"/>
                  </a:lnTo>
                  <a:lnTo>
                    <a:pt x="3827" y="2957"/>
                  </a:lnTo>
                  <a:lnTo>
                    <a:pt x="3891" y="2960"/>
                  </a:lnTo>
                  <a:lnTo>
                    <a:pt x="3955" y="2957"/>
                  </a:lnTo>
                  <a:lnTo>
                    <a:pt x="4020" y="2953"/>
                  </a:lnTo>
                  <a:lnTo>
                    <a:pt x="4082" y="2945"/>
                  </a:lnTo>
                  <a:lnTo>
                    <a:pt x="4144" y="2935"/>
                  </a:lnTo>
                  <a:lnTo>
                    <a:pt x="4205" y="2921"/>
                  </a:lnTo>
                  <a:lnTo>
                    <a:pt x="4264" y="2904"/>
                  </a:lnTo>
                  <a:lnTo>
                    <a:pt x="4323" y="2885"/>
                  </a:lnTo>
                  <a:lnTo>
                    <a:pt x="4381" y="2862"/>
                  </a:lnTo>
                  <a:lnTo>
                    <a:pt x="4436" y="2837"/>
                  </a:lnTo>
                  <a:lnTo>
                    <a:pt x="4490" y="2810"/>
                  </a:lnTo>
                  <a:lnTo>
                    <a:pt x="4543" y="2779"/>
                  </a:lnTo>
                  <a:lnTo>
                    <a:pt x="4594" y="2747"/>
                  </a:lnTo>
                  <a:lnTo>
                    <a:pt x="4643" y="2712"/>
                  </a:lnTo>
                  <a:lnTo>
                    <a:pt x="4691" y="2675"/>
                  </a:lnTo>
                  <a:lnTo>
                    <a:pt x="4737" y="2636"/>
                  </a:lnTo>
                  <a:lnTo>
                    <a:pt x="4781" y="2595"/>
                  </a:lnTo>
                  <a:lnTo>
                    <a:pt x="4823" y="2551"/>
                  </a:lnTo>
                  <a:lnTo>
                    <a:pt x="4862" y="2506"/>
                  </a:lnTo>
                  <a:lnTo>
                    <a:pt x="4900" y="2459"/>
                  </a:lnTo>
                  <a:lnTo>
                    <a:pt x="4936" y="2410"/>
                  </a:lnTo>
                  <a:lnTo>
                    <a:pt x="4969" y="2359"/>
                  </a:lnTo>
                  <a:lnTo>
                    <a:pt x="4999" y="2307"/>
                  </a:lnTo>
                  <a:lnTo>
                    <a:pt x="5027" y="2254"/>
                  </a:lnTo>
                  <a:lnTo>
                    <a:pt x="5053" y="2198"/>
                  </a:lnTo>
                  <a:lnTo>
                    <a:pt x="5077" y="2141"/>
                  </a:lnTo>
                  <a:lnTo>
                    <a:pt x="5097" y="2084"/>
                  </a:lnTo>
                  <a:lnTo>
                    <a:pt x="5115" y="2024"/>
                  </a:lnTo>
                  <a:lnTo>
                    <a:pt x="5129" y="1964"/>
                  </a:lnTo>
                  <a:lnTo>
                    <a:pt x="5141" y="1902"/>
                  </a:lnTo>
                  <a:lnTo>
                    <a:pt x="5150" y="1839"/>
                  </a:lnTo>
                  <a:lnTo>
                    <a:pt x="5157" y="1775"/>
                  </a:lnTo>
                  <a:lnTo>
                    <a:pt x="5160" y="1711"/>
                  </a:lnTo>
                  <a:lnTo>
                    <a:pt x="5127" y="1683"/>
                  </a:lnTo>
                  <a:lnTo>
                    <a:pt x="4198" y="1683"/>
                  </a:lnTo>
                  <a:lnTo>
                    <a:pt x="4197" y="1660"/>
                  </a:lnTo>
                  <a:lnTo>
                    <a:pt x="4194" y="1637"/>
                  </a:lnTo>
                  <a:lnTo>
                    <a:pt x="5063" y="1637"/>
                  </a:lnTo>
                  <a:lnTo>
                    <a:pt x="5026" y="1616"/>
                  </a:lnTo>
                  <a:lnTo>
                    <a:pt x="4987" y="1595"/>
                  </a:lnTo>
                  <a:lnTo>
                    <a:pt x="4945" y="1578"/>
                  </a:lnTo>
                  <a:lnTo>
                    <a:pt x="4902" y="1560"/>
                  </a:lnTo>
                  <a:lnTo>
                    <a:pt x="4913" y="1539"/>
                  </a:lnTo>
                  <a:lnTo>
                    <a:pt x="4969" y="1449"/>
                  </a:lnTo>
                  <a:lnTo>
                    <a:pt x="5019" y="1370"/>
                  </a:lnTo>
                  <a:lnTo>
                    <a:pt x="5087" y="1265"/>
                  </a:lnTo>
                  <a:lnTo>
                    <a:pt x="5070" y="1220"/>
                  </a:lnTo>
                  <a:lnTo>
                    <a:pt x="5050" y="1175"/>
                  </a:lnTo>
                  <a:lnTo>
                    <a:pt x="5031" y="1130"/>
                  </a:lnTo>
                  <a:lnTo>
                    <a:pt x="5008" y="1087"/>
                  </a:lnTo>
                  <a:lnTo>
                    <a:pt x="4984" y="1046"/>
                  </a:lnTo>
                  <a:lnTo>
                    <a:pt x="4959" y="1005"/>
                  </a:lnTo>
                  <a:lnTo>
                    <a:pt x="4932" y="964"/>
                  </a:lnTo>
                  <a:lnTo>
                    <a:pt x="4904" y="925"/>
                  </a:lnTo>
                  <a:lnTo>
                    <a:pt x="4874" y="888"/>
                  </a:lnTo>
                  <a:lnTo>
                    <a:pt x="4844" y="852"/>
                  </a:lnTo>
                  <a:lnTo>
                    <a:pt x="4811" y="816"/>
                  </a:lnTo>
                  <a:lnTo>
                    <a:pt x="4778" y="782"/>
                  </a:lnTo>
                  <a:lnTo>
                    <a:pt x="4743" y="749"/>
                  </a:lnTo>
                  <a:lnTo>
                    <a:pt x="4706" y="717"/>
                  </a:lnTo>
                  <a:lnTo>
                    <a:pt x="4669" y="688"/>
                  </a:lnTo>
                  <a:lnTo>
                    <a:pt x="4630" y="658"/>
                  </a:lnTo>
                  <a:lnTo>
                    <a:pt x="4591" y="631"/>
                  </a:lnTo>
                  <a:lnTo>
                    <a:pt x="4551" y="606"/>
                  </a:lnTo>
                  <a:lnTo>
                    <a:pt x="4509" y="581"/>
                  </a:lnTo>
                  <a:lnTo>
                    <a:pt x="4466" y="558"/>
                  </a:lnTo>
                  <a:lnTo>
                    <a:pt x="4422" y="538"/>
                  </a:lnTo>
                  <a:lnTo>
                    <a:pt x="4378" y="517"/>
                  </a:lnTo>
                  <a:lnTo>
                    <a:pt x="4332" y="500"/>
                  </a:lnTo>
                  <a:lnTo>
                    <a:pt x="4286" y="484"/>
                  </a:lnTo>
                  <a:lnTo>
                    <a:pt x="4239" y="469"/>
                  </a:lnTo>
                  <a:lnTo>
                    <a:pt x="4192" y="456"/>
                  </a:lnTo>
                  <a:lnTo>
                    <a:pt x="4143" y="446"/>
                  </a:lnTo>
                  <a:lnTo>
                    <a:pt x="4094" y="437"/>
                  </a:lnTo>
                  <a:lnTo>
                    <a:pt x="4044" y="430"/>
                  </a:lnTo>
                  <a:lnTo>
                    <a:pt x="3993" y="425"/>
                  </a:lnTo>
                  <a:lnTo>
                    <a:pt x="3942" y="422"/>
                  </a:lnTo>
                  <a:lnTo>
                    <a:pt x="3891" y="421"/>
                  </a:lnTo>
                  <a:lnTo>
                    <a:pt x="3840" y="422"/>
                  </a:lnTo>
                  <a:lnTo>
                    <a:pt x="3788" y="425"/>
                  </a:lnTo>
                  <a:lnTo>
                    <a:pt x="3738" y="430"/>
                  </a:lnTo>
                  <a:lnTo>
                    <a:pt x="3688" y="437"/>
                  </a:lnTo>
                  <a:lnTo>
                    <a:pt x="3639" y="446"/>
                  </a:lnTo>
                  <a:lnTo>
                    <a:pt x="3590" y="456"/>
                  </a:lnTo>
                  <a:lnTo>
                    <a:pt x="3544" y="469"/>
                  </a:lnTo>
                  <a:lnTo>
                    <a:pt x="3496" y="484"/>
                  </a:lnTo>
                  <a:lnTo>
                    <a:pt x="3450" y="500"/>
                  </a:lnTo>
                  <a:lnTo>
                    <a:pt x="3404" y="517"/>
                  </a:lnTo>
                  <a:lnTo>
                    <a:pt x="3360" y="538"/>
                  </a:lnTo>
                  <a:lnTo>
                    <a:pt x="3317" y="558"/>
                  </a:lnTo>
                  <a:lnTo>
                    <a:pt x="3274" y="581"/>
                  </a:lnTo>
                  <a:lnTo>
                    <a:pt x="3231" y="606"/>
                  </a:lnTo>
                  <a:lnTo>
                    <a:pt x="3191" y="631"/>
                  </a:lnTo>
                  <a:lnTo>
                    <a:pt x="3152" y="659"/>
                  </a:lnTo>
                  <a:lnTo>
                    <a:pt x="3113" y="688"/>
                  </a:lnTo>
                  <a:lnTo>
                    <a:pt x="3076" y="717"/>
                  </a:lnTo>
                  <a:lnTo>
                    <a:pt x="3040" y="749"/>
                  </a:lnTo>
                  <a:lnTo>
                    <a:pt x="3005" y="782"/>
                  </a:lnTo>
                  <a:lnTo>
                    <a:pt x="2971" y="817"/>
                  </a:lnTo>
                  <a:lnTo>
                    <a:pt x="2938" y="852"/>
                  </a:lnTo>
                  <a:lnTo>
                    <a:pt x="2908" y="888"/>
                  </a:lnTo>
                  <a:lnTo>
                    <a:pt x="2878" y="925"/>
                  </a:lnTo>
                  <a:lnTo>
                    <a:pt x="2850" y="964"/>
                  </a:lnTo>
                  <a:lnTo>
                    <a:pt x="2823" y="1005"/>
                  </a:lnTo>
                  <a:lnTo>
                    <a:pt x="2798" y="1046"/>
                  </a:lnTo>
                  <a:lnTo>
                    <a:pt x="2774" y="1088"/>
                  </a:lnTo>
                  <a:lnTo>
                    <a:pt x="2752" y="1132"/>
                  </a:lnTo>
                  <a:lnTo>
                    <a:pt x="2731" y="1175"/>
                  </a:lnTo>
                  <a:lnTo>
                    <a:pt x="2712" y="1220"/>
                  </a:lnTo>
                  <a:lnTo>
                    <a:pt x="2695" y="1265"/>
                  </a:lnTo>
                  <a:lnTo>
                    <a:pt x="2763" y="1371"/>
                  </a:lnTo>
                  <a:lnTo>
                    <a:pt x="2812" y="1450"/>
                  </a:lnTo>
                  <a:lnTo>
                    <a:pt x="2868" y="1539"/>
                  </a:lnTo>
                  <a:lnTo>
                    <a:pt x="2881" y="1560"/>
                  </a:lnTo>
                  <a:lnTo>
                    <a:pt x="2837" y="1578"/>
                  </a:lnTo>
                  <a:lnTo>
                    <a:pt x="2795" y="1595"/>
                  </a:lnTo>
                  <a:lnTo>
                    <a:pt x="2756" y="1616"/>
                  </a:lnTo>
                  <a:lnTo>
                    <a:pt x="2719" y="1637"/>
                  </a:lnTo>
                  <a:lnTo>
                    <a:pt x="3588" y="1637"/>
                  </a:lnTo>
                  <a:lnTo>
                    <a:pt x="3585" y="1660"/>
                  </a:lnTo>
                  <a:lnTo>
                    <a:pt x="3583" y="1683"/>
                  </a:lnTo>
                  <a:lnTo>
                    <a:pt x="2655" y="1683"/>
                  </a:lnTo>
                  <a:close/>
                  <a:moveTo>
                    <a:pt x="5186" y="1595"/>
                  </a:moveTo>
                  <a:lnTo>
                    <a:pt x="5151" y="1570"/>
                  </a:lnTo>
                  <a:lnTo>
                    <a:pt x="5113" y="1547"/>
                  </a:lnTo>
                  <a:lnTo>
                    <a:pt x="5073" y="1526"/>
                  </a:lnTo>
                  <a:lnTo>
                    <a:pt x="5031" y="1505"/>
                  </a:lnTo>
                  <a:lnTo>
                    <a:pt x="5144" y="1326"/>
                  </a:lnTo>
                  <a:lnTo>
                    <a:pt x="7672" y="1326"/>
                  </a:lnTo>
                  <a:lnTo>
                    <a:pt x="7682" y="1326"/>
                  </a:lnTo>
                  <a:lnTo>
                    <a:pt x="7691" y="1325"/>
                  </a:lnTo>
                  <a:lnTo>
                    <a:pt x="7699" y="1323"/>
                  </a:lnTo>
                  <a:lnTo>
                    <a:pt x="7706" y="1319"/>
                  </a:lnTo>
                  <a:lnTo>
                    <a:pt x="7712" y="1315"/>
                  </a:lnTo>
                  <a:lnTo>
                    <a:pt x="7717" y="1310"/>
                  </a:lnTo>
                  <a:lnTo>
                    <a:pt x="7721" y="1304"/>
                  </a:lnTo>
                  <a:lnTo>
                    <a:pt x="7723" y="1298"/>
                  </a:lnTo>
                  <a:lnTo>
                    <a:pt x="7723" y="1292"/>
                  </a:lnTo>
                  <a:lnTo>
                    <a:pt x="7722" y="1289"/>
                  </a:lnTo>
                  <a:lnTo>
                    <a:pt x="7719" y="1287"/>
                  </a:lnTo>
                  <a:lnTo>
                    <a:pt x="7715" y="1287"/>
                  </a:lnTo>
                  <a:lnTo>
                    <a:pt x="7705" y="1286"/>
                  </a:lnTo>
                  <a:lnTo>
                    <a:pt x="7696" y="1287"/>
                  </a:lnTo>
                  <a:lnTo>
                    <a:pt x="5121" y="1287"/>
                  </a:lnTo>
                  <a:lnTo>
                    <a:pt x="5063" y="1377"/>
                  </a:lnTo>
                  <a:lnTo>
                    <a:pt x="5017" y="1451"/>
                  </a:lnTo>
                  <a:lnTo>
                    <a:pt x="4961" y="1539"/>
                  </a:lnTo>
                  <a:lnTo>
                    <a:pt x="5011" y="1559"/>
                  </a:lnTo>
                  <a:lnTo>
                    <a:pt x="5058" y="1582"/>
                  </a:lnTo>
                  <a:lnTo>
                    <a:pt x="5100" y="1606"/>
                  </a:lnTo>
                  <a:lnTo>
                    <a:pt x="5138" y="1633"/>
                  </a:lnTo>
                  <a:lnTo>
                    <a:pt x="5174" y="1660"/>
                  </a:lnTo>
                  <a:lnTo>
                    <a:pt x="5205" y="1690"/>
                  </a:lnTo>
                  <a:lnTo>
                    <a:pt x="5234" y="1720"/>
                  </a:lnTo>
                  <a:lnTo>
                    <a:pt x="5259" y="1751"/>
                  </a:lnTo>
                  <a:lnTo>
                    <a:pt x="5281" y="1784"/>
                  </a:lnTo>
                  <a:lnTo>
                    <a:pt x="5300" y="1818"/>
                  </a:lnTo>
                  <a:lnTo>
                    <a:pt x="5316" y="1852"/>
                  </a:lnTo>
                  <a:lnTo>
                    <a:pt x="5330" y="1888"/>
                  </a:lnTo>
                  <a:lnTo>
                    <a:pt x="5341" y="1924"/>
                  </a:lnTo>
                  <a:lnTo>
                    <a:pt x="5350" y="1960"/>
                  </a:lnTo>
                  <a:lnTo>
                    <a:pt x="5355" y="1997"/>
                  </a:lnTo>
                  <a:lnTo>
                    <a:pt x="5359" y="2034"/>
                  </a:lnTo>
                  <a:lnTo>
                    <a:pt x="5361" y="2071"/>
                  </a:lnTo>
                  <a:lnTo>
                    <a:pt x="5361" y="2107"/>
                  </a:lnTo>
                  <a:lnTo>
                    <a:pt x="5357" y="2145"/>
                  </a:lnTo>
                  <a:lnTo>
                    <a:pt x="5354" y="2182"/>
                  </a:lnTo>
                  <a:lnTo>
                    <a:pt x="5349" y="2219"/>
                  </a:lnTo>
                  <a:lnTo>
                    <a:pt x="5341" y="2255"/>
                  </a:lnTo>
                  <a:lnTo>
                    <a:pt x="5332" y="2291"/>
                  </a:lnTo>
                  <a:lnTo>
                    <a:pt x="5323" y="2326"/>
                  </a:lnTo>
                  <a:lnTo>
                    <a:pt x="5311" y="2359"/>
                  </a:lnTo>
                  <a:lnTo>
                    <a:pt x="5300" y="2393"/>
                  </a:lnTo>
                  <a:lnTo>
                    <a:pt x="5286" y="2426"/>
                  </a:lnTo>
                  <a:lnTo>
                    <a:pt x="5272" y="2456"/>
                  </a:lnTo>
                  <a:lnTo>
                    <a:pt x="5256" y="2486"/>
                  </a:lnTo>
                  <a:lnTo>
                    <a:pt x="5242" y="2515"/>
                  </a:lnTo>
                  <a:lnTo>
                    <a:pt x="5226" y="2542"/>
                  </a:lnTo>
                  <a:lnTo>
                    <a:pt x="5210" y="2567"/>
                  </a:lnTo>
                  <a:lnTo>
                    <a:pt x="5183" y="2607"/>
                  </a:lnTo>
                  <a:lnTo>
                    <a:pt x="5154" y="2646"/>
                  </a:lnTo>
                  <a:lnTo>
                    <a:pt x="5124" y="2684"/>
                  </a:lnTo>
                  <a:lnTo>
                    <a:pt x="5095" y="2721"/>
                  </a:lnTo>
                  <a:lnTo>
                    <a:pt x="5063" y="2757"/>
                  </a:lnTo>
                  <a:lnTo>
                    <a:pt x="5031" y="2792"/>
                  </a:lnTo>
                  <a:lnTo>
                    <a:pt x="4996" y="2825"/>
                  </a:lnTo>
                  <a:lnTo>
                    <a:pt x="4962" y="2859"/>
                  </a:lnTo>
                  <a:lnTo>
                    <a:pt x="4926" y="2890"/>
                  </a:lnTo>
                  <a:lnTo>
                    <a:pt x="4890" y="2922"/>
                  </a:lnTo>
                  <a:lnTo>
                    <a:pt x="4852" y="2951"/>
                  </a:lnTo>
                  <a:lnTo>
                    <a:pt x="4814" y="2980"/>
                  </a:lnTo>
                  <a:lnTo>
                    <a:pt x="4773" y="3007"/>
                  </a:lnTo>
                  <a:lnTo>
                    <a:pt x="4733" y="3033"/>
                  </a:lnTo>
                  <a:lnTo>
                    <a:pt x="4693" y="3058"/>
                  </a:lnTo>
                  <a:lnTo>
                    <a:pt x="4651" y="3083"/>
                  </a:lnTo>
                  <a:lnTo>
                    <a:pt x="4607" y="3105"/>
                  </a:lnTo>
                  <a:lnTo>
                    <a:pt x="4565" y="3127"/>
                  </a:lnTo>
                  <a:lnTo>
                    <a:pt x="4521" y="3147"/>
                  </a:lnTo>
                  <a:lnTo>
                    <a:pt x="4475" y="3166"/>
                  </a:lnTo>
                  <a:lnTo>
                    <a:pt x="4430" y="3183"/>
                  </a:lnTo>
                  <a:lnTo>
                    <a:pt x="4384" y="3199"/>
                  </a:lnTo>
                  <a:lnTo>
                    <a:pt x="4337" y="3214"/>
                  </a:lnTo>
                  <a:lnTo>
                    <a:pt x="4289" y="3227"/>
                  </a:lnTo>
                  <a:lnTo>
                    <a:pt x="4242" y="3239"/>
                  </a:lnTo>
                  <a:lnTo>
                    <a:pt x="4193" y="3248"/>
                  </a:lnTo>
                  <a:lnTo>
                    <a:pt x="4144" y="3258"/>
                  </a:lnTo>
                  <a:lnTo>
                    <a:pt x="4094" y="3265"/>
                  </a:lnTo>
                  <a:lnTo>
                    <a:pt x="4044" y="3270"/>
                  </a:lnTo>
                  <a:lnTo>
                    <a:pt x="3993" y="3274"/>
                  </a:lnTo>
                  <a:lnTo>
                    <a:pt x="3942" y="3277"/>
                  </a:lnTo>
                  <a:lnTo>
                    <a:pt x="3891" y="3278"/>
                  </a:lnTo>
                  <a:lnTo>
                    <a:pt x="3839" y="3277"/>
                  </a:lnTo>
                  <a:lnTo>
                    <a:pt x="3788" y="3274"/>
                  </a:lnTo>
                  <a:lnTo>
                    <a:pt x="3737" y="3270"/>
                  </a:lnTo>
                  <a:lnTo>
                    <a:pt x="3687" y="3265"/>
                  </a:lnTo>
                  <a:lnTo>
                    <a:pt x="3638" y="3258"/>
                  </a:lnTo>
                  <a:lnTo>
                    <a:pt x="3589" y="3248"/>
                  </a:lnTo>
                  <a:lnTo>
                    <a:pt x="3539" y="3239"/>
                  </a:lnTo>
                  <a:lnTo>
                    <a:pt x="3492" y="3227"/>
                  </a:lnTo>
                  <a:lnTo>
                    <a:pt x="3445" y="3214"/>
                  </a:lnTo>
                  <a:lnTo>
                    <a:pt x="3397" y="3199"/>
                  </a:lnTo>
                  <a:lnTo>
                    <a:pt x="3352" y="3183"/>
                  </a:lnTo>
                  <a:lnTo>
                    <a:pt x="3306" y="3166"/>
                  </a:lnTo>
                  <a:lnTo>
                    <a:pt x="3261" y="3147"/>
                  </a:lnTo>
                  <a:lnTo>
                    <a:pt x="3217" y="3127"/>
                  </a:lnTo>
                  <a:lnTo>
                    <a:pt x="3174" y="3105"/>
                  </a:lnTo>
                  <a:lnTo>
                    <a:pt x="3131" y="3083"/>
                  </a:lnTo>
                  <a:lnTo>
                    <a:pt x="3089" y="3058"/>
                  </a:lnTo>
                  <a:lnTo>
                    <a:pt x="3049" y="3033"/>
                  </a:lnTo>
                  <a:lnTo>
                    <a:pt x="3008" y="3007"/>
                  </a:lnTo>
                  <a:lnTo>
                    <a:pt x="2969" y="2980"/>
                  </a:lnTo>
                  <a:lnTo>
                    <a:pt x="2931" y="2951"/>
                  </a:lnTo>
                  <a:lnTo>
                    <a:pt x="2893" y="2922"/>
                  </a:lnTo>
                  <a:lnTo>
                    <a:pt x="2856" y="2890"/>
                  </a:lnTo>
                  <a:lnTo>
                    <a:pt x="2820" y="2859"/>
                  </a:lnTo>
                  <a:lnTo>
                    <a:pt x="2785" y="2825"/>
                  </a:lnTo>
                  <a:lnTo>
                    <a:pt x="2752" y="2792"/>
                  </a:lnTo>
                  <a:lnTo>
                    <a:pt x="2719" y="2757"/>
                  </a:lnTo>
                  <a:lnTo>
                    <a:pt x="2687" y="2721"/>
                  </a:lnTo>
                  <a:lnTo>
                    <a:pt x="2657" y="2684"/>
                  </a:lnTo>
                  <a:lnTo>
                    <a:pt x="2628" y="2646"/>
                  </a:lnTo>
                  <a:lnTo>
                    <a:pt x="2600" y="2607"/>
                  </a:lnTo>
                  <a:lnTo>
                    <a:pt x="2572" y="2567"/>
                  </a:lnTo>
                  <a:lnTo>
                    <a:pt x="2556" y="2542"/>
                  </a:lnTo>
                  <a:lnTo>
                    <a:pt x="2540" y="2515"/>
                  </a:lnTo>
                  <a:lnTo>
                    <a:pt x="2525" y="2486"/>
                  </a:lnTo>
                  <a:lnTo>
                    <a:pt x="2511" y="2456"/>
                  </a:lnTo>
                  <a:lnTo>
                    <a:pt x="2496" y="2426"/>
                  </a:lnTo>
                  <a:lnTo>
                    <a:pt x="2482" y="2393"/>
                  </a:lnTo>
                  <a:lnTo>
                    <a:pt x="2470" y="2359"/>
                  </a:lnTo>
                  <a:lnTo>
                    <a:pt x="2460" y="2326"/>
                  </a:lnTo>
                  <a:lnTo>
                    <a:pt x="2450" y="2291"/>
                  </a:lnTo>
                  <a:lnTo>
                    <a:pt x="2441" y="2255"/>
                  </a:lnTo>
                  <a:lnTo>
                    <a:pt x="2434" y="2219"/>
                  </a:lnTo>
                  <a:lnTo>
                    <a:pt x="2428" y="2182"/>
                  </a:lnTo>
                  <a:lnTo>
                    <a:pt x="2424" y="2145"/>
                  </a:lnTo>
                  <a:lnTo>
                    <a:pt x="2422" y="2107"/>
                  </a:lnTo>
                  <a:lnTo>
                    <a:pt x="2422" y="2071"/>
                  </a:lnTo>
                  <a:lnTo>
                    <a:pt x="2423" y="2034"/>
                  </a:lnTo>
                  <a:lnTo>
                    <a:pt x="2427" y="1997"/>
                  </a:lnTo>
                  <a:lnTo>
                    <a:pt x="2432" y="1960"/>
                  </a:lnTo>
                  <a:lnTo>
                    <a:pt x="2441" y="1924"/>
                  </a:lnTo>
                  <a:lnTo>
                    <a:pt x="2452" y="1888"/>
                  </a:lnTo>
                  <a:lnTo>
                    <a:pt x="2465" y="1852"/>
                  </a:lnTo>
                  <a:lnTo>
                    <a:pt x="2482" y="1818"/>
                  </a:lnTo>
                  <a:lnTo>
                    <a:pt x="2501" y="1784"/>
                  </a:lnTo>
                  <a:lnTo>
                    <a:pt x="2523" y="1751"/>
                  </a:lnTo>
                  <a:lnTo>
                    <a:pt x="2547" y="1720"/>
                  </a:lnTo>
                  <a:lnTo>
                    <a:pt x="2576" y="1690"/>
                  </a:lnTo>
                  <a:lnTo>
                    <a:pt x="2608" y="1660"/>
                  </a:lnTo>
                  <a:lnTo>
                    <a:pt x="2644" y="1633"/>
                  </a:lnTo>
                  <a:lnTo>
                    <a:pt x="2682" y="1606"/>
                  </a:lnTo>
                  <a:lnTo>
                    <a:pt x="2724" y="1582"/>
                  </a:lnTo>
                  <a:lnTo>
                    <a:pt x="2770" y="1559"/>
                  </a:lnTo>
                  <a:lnTo>
                    <a:pt x="2820" y="1539"/>
                  </a:lnTo>
                  <a:lnTo>
                    <a:pt x="2766" y="1451"/>
                  </a:lnTo>
                  <a:lnTo>
                    <a:pt x="2719" y="1377"/>
                  </a:lnTo>
                  <a:lnTo>
                    <a:pt x="2660" y="1287"/>
                  </a:lnTo>
                  <a:lnTo>
                    <a:pt x="85" y="1287"/>
                  </a:lnTo>
                  <a:lnTo>
                    <a:pt x="76" y="1286"/>
                  </a:lnTo>
                  <a:lnTo>
                    <a:pt x="66" y="1287"/>
                  </a:lnTo>
                  <a:lnTo>
                    <a:pt x="62" y="1287"/>
                  </a:lnTo>
                  <a:lnTo>
                    <a:pt x="60" y="1289"/>
                  </a:lnTo>
                  <a:lnTo>
                    <a:pt x="58" y="1292"/>
                  </a:lnTo>
                  <a:lnTo>
                    <a:pt x="58" y="1298"/>
                  </a:lnTo>
                  <a:lnTo>
                    <a:pt x="60" y="1304"/>
                  </a:lnTo>
                  <a:lnTo>
                    <a:pt x="63" y="1310"/>
                  </a:lnTo>
                  <a:lnTo>
                    <a:pt x="69" y="1315"/>
                  </a:lnTo>
                  <a:lnTo>
                    <a:pt x="74" y="1319"/>
                  </a:lnTo>
                  <a:lnTo>
                    <a:pt x="82" y="1323"/>
                  </a:lnTo>
                  <a:lnTo>
                    <a:pt x="90" y="1325"/>
                  </a:lnTo>
                  <a:lnTo>
                    <a:pt x="99" y="1326"/>
                  </a:lnTo>
                  <a:lnTo>
                    <a:pt x="110" y="1326"/>
                  </a:lnTo>
                  <a:lnTo>
                    <a:pt x="2639" y="1326"/>
                  </a:lnTo>
                  <a:lnTo>
                    <a:pt x="2752" y="1505"/>
                  </a:lnTo>
                  <a:lnTo>
                    <a:pt x="2709" y="1526"/>
                  </a:lnTo>
                  <a:lnTo>
                    <a:pt x="2669" y="1547"/>
                  </a:lnTo>
                  <a:lnTo>
                    <a:pt x="2631" y="1570"/>
                  </a:lnTo>
                  <a:lnTo>
                    <a:pt x="2596" y="1595"/>
                  </a:lnTo>
                  <a:lnTo>
                    <a:pt x="2121" y="1596"/>
                  </a:lnTo>
                  <a:lnTo>
                    <a:pt x="1701" y="1596"/>
                  </a:lnTo>
                  <a:lnTo>
                    <a:pt x="1024" y="1596"/>
                  </a:lnTo>
                  <a:lnTo>
                    <a:pt x="566" y="1595"/>
                  </a:lnTo>
                  <a:lnTo>
                    <a:pt x="327" y="1595"/>
                  </a:lnTo>
                  <a:lnTo>
                    <a:pt x="269" y="1561"/>
                  </a:lnTo>
                  <a:lnTo>
                    <a:pt x="217" y="1527"/>
                  </a:lnTo>
                  <a:lnTo>
                    <a:pt x="172" y="1493"/>
                  </a:lnTo>
                  <a:lnTo>
                    <a:pt x="133" y="1460"/>
                  </a:lnTo>
                  <a:lnTo>
                    <a:pt x="99" y="1430"/>
                  </a:lnTo>
                  <a:lnTo>
                    <a:pt x="73" y="1405"/>
                  </a:lnTo>
                  <a:lnTo>
                    <a:pt x="52" y="1382"/>
                  </a:lnTo>
                  <a:lnTo>
                    <a:pt x="38" y="1365"/>
                  </a:lnTo>
                  <a:lnTo>
                    <a:pt x="20" y="1339"/>
                  </a:lnTo>
                  <a:lnTo>
                    <a:pt x="10" y="1324"/>
                  </a:lnTo>
                  <a:lnTo>
                    <a:pt x="4" y="1309"/>
                  </a:lnTo>
                  <a:lnTo>
                    <a:pt x="2" y="1301"/>
                  </a:lnTo>
                  <a:lnTo>
                    <a:pt x="0" y="1294"/>
                  </a:lnTo>
                  <a:lnTo>
                    <a:pt x="0" y="1287"/>
                  </a:lnTo>
                  <a:lnTo>
                    <a:pt x="2" y="1278"/>
                  </a:lnTo>
                  <a:lnTo>
                    <a:pt x="5" y="1271"/>
                  </a:lnTo>
                  <a:lnTo>
                    <a:pt x="9" y="1262"/>
                  </a:lnTo>
                  <a:lnTo>
                    <a:pt x="15" y="1254"/>
                  </a:lnTo>
                  <a:lnTo>
                    <a:pt x="24" y="1247"/>
                  </a:lnTo>
                  <a:lnTo>
                    <a:pt x="38" y="1236"/>
                  </a:lnTo>
                  <a:lnTo>
                    <a:pt x="47" y="1229"/>
                  </a:lnTo>
                  <a:lnTo>
                    <a:pt x="52" y="1229"/>
                  </a:lnTo>
                  <a:lnTo>
                    <a:pt x="57" y="1231"/>
                  </a:lnTo>
                  <a:lnTo>
                    <a:pt x="61" y="1236"/>
                  </a:lnTo>
                  <a:lnTo>
                    <a:pt x="66" y="1240"/>
                  </a:lnTo>
                  <a:lnTo>
                    <a:pt x="74" y="1244"/>
                  </a:lnTo>
                  <a:lnTo>
                    <a:pt x="85" y="1246"/>
                  </a:lnTo>
                  <a:lnTo>
                    <a:pt x="2264" y="1246"/>
                  </a:lnTo>
                  <a:lnTo>
                    <a:pt x="2284" y="1179"/>
                  </a:lnTo>
                  <a:lnTo>
                    <a:pt x="2305" y="1114"/>
                  </a:lnTo>
                  <a:lnTo>
                    <a:pt x="2330" y="1050"/>
                  </a:lnTo>
                  <a:lnTo>
                    <a:pt x="2358" y="987"/>
                  </a:lnTo>
                  <a:lnTo>
                    <a:pt x="2387" y="925"/>
                  </a:lnTo>
                  <a:lnTo>
                    <a:pt x="2419" y="866"/>
                  </a:lnTo>
                  <a:lnTo>
                    <a:pt x="2454" y="807"/>
                  </a:lnTo>
                  <a:lnTo>
                    <a:pt x="2490" y="749"/>
                  </a:lnTo>
                  <a:lnTo>
                    <a:pt x="2529" y="694"/>
                  </a:lnTo>
                  <a:lnTo>
                    <a:pt x="2570" y="640"/>
                  </a:lnTo>
                  <a:lnTo>
                    <a:pt x="2613" y="588"/>
                  </a:lnTo>
                  <a:lnTo>
                    <a:pt x="2658" y="538"/>
                  </a:lnTo>
                  <a:lnTo>
                    <a:pt x="2705" y="489"/>
                  </a:lnTo>
                  <a:lnTo>
                    <a:pt x="2755" y="442"/>
                  </a:lnTo>
                  <a:lnTo>
                    <a:pt x="2805" y="398"/>
                  </a:lnTo>
                  <a:lnTo>
                    <a:pt x="2858" y="355"/>
                  </a:lnTo>
                  <a:lnTo>
                    <a:pt x="2912" y="314"/>
                  </a:lnTo>
                  <a:lnTo>
                    <a:pt x="2967" y="276"/>
                  </a:lnTo>
                  <a:lnTo>
                    <a:pt x="3025" y="240"/>
                  </a:lnTo>
                  <a:lnTo>
                    <a:pt x="3085" y="206"/>
                  </a:lnTo>
                  <a:lnTo>
                    <a:pt x="3145" y="174"/>
                  </a:lnTo>
                  <a:lnTo>
                    <a:pt x="3206" y="145"/>
                  </a:lnTo>
                  <a:lnTo>
                    <a:pt x="3270" y="119"/>
                  </a:lnTo>
                  <a:lnTo>
                    <a:pt x="3335" y="94"/>
                  </a:lnTo>
                  <a:lnTo>
                    <a:pt x="3401" y="72"/>
                  </a:lnTo>
                  <a:lnTo>
                    <a:pt x="3468" y="54"/>
                  </a:lnTo>
                  <a:lnTo>
                    <a:pt x="3536" y="37"/>
                  </a:lnTo>
                  <a:lnTo>
                    <a:pt x="3605" y="24"/>
                  </a:lnTo>
                  <a:lnTo>
                    <a:pt x="3675" y="15"/>
                  </a:lnTo>
                  <a:lnTo>
                    <a:pt x="3747" y="7"/>
                  </a:lnTo>
                  <a:lnTo>
                    <a:pt x="3818" y="2"/>
                  </a:lnTo>
                  <a:lnTo>
                    <a:pt x="3891" y="0"/>
                  </a:lnTo>
                  <a:lnTo>
                    <a:pt x="3964" y="2"/>
                  </a:lnTo>
                  <a:lnTo>
                    <a:pt x="4035" y="7"/>
                  </a:lnTo>
                  <a:lnTo>
                    <a:pt x="4106" y="15"/>
                  </a:lnTo>
                  <a:lnTo>
                    <a:pt x="4178" y="24"/>
                  </a:lnTo>
                  <a:lnTo>
                    <a:pt x="4246" y="37"/>
                  </a:lnTo>
                  <a:lnTo>
                    <a:pt x="4314" y="54"/>
                  </a:lnTo>
                  <a:lnTo>
                    <a:pt x="4382" y="72"/>
                  </a:lnTo>
                  <a:lnTo>
                    <a:pt x="4447" y="94"/>
                  </a:lnTo>
                  <a:lnTo>
                    <a:pt x="4511" y="119"/>
                  </a:lnTo>
                  <a:lnTo>
                    <a:pt x="4575" y="145"/>
                  </a:lnTo>
                  <a:lnTo>
                    <a:pt x="4637" y="174"/>
                  </a:lnTo>
                  <a:lnTo>
                    <a:pt x="4697" y="206"/>
                  </a:lnTo>
                  <a:lnTo>
                    <a:pt x="4756" y="240"/>
                  </a:lnTo>
                  <a:lnTo>
                    <a:pt x="4814" y="276"/>
                  </a:lnTo>
                  <a:lnTo>
                    <a:pt x="4870" y="314"/>
                  </a:lnTo>
                  <a:lnTo>
                    <a:pt x="4924" y="355"/>
                  </a:lnTo>
                  <a:lnTo>
                    <a:pt x="4977" y="398"/>
                  </a:lnTo>
                  <a:lnTo>
                    <a:pt x="5027" y="442"/>
                  </a:lnTo>
                  <a:lnTo>
                    <a:pt x="5077" y="489"/>
                  </a:lnTo>
                  <a:lnTo>
                    <a:pt x="5124" y="538"/>
                  </a:lnTo>
                  <a:lnTo>
                    <a:pt x="5168" y="588"/>
                  </a:lnTo>
                  <a:lnTo>
                    <a:pt x="5212" y="640"/>
                  </a:lnTo>
                  <a:lnTo>
                    <a:pt x="5253" y="694"/>
                  </a:lnTo>
                  <a:lnTo>
                    <a:pt x="5292" y="749"/>
                  </a:lnTo>
                  <a:lnTo>
                    <a:pt x="5328" y="807"/>
                  </a:lnTo>
                  <a:lnTo>
                    <a:pt x="5363" y="866"/>
                  </a:lnTo>
                  <a:lnTo>
                    <a:pt x="5394" y="925"/>
                  </a:lnTo>
                  <a:lnTo>
                    <a:pt x="5425" y="987"/>
                  </a:lnTo>
                  <a:lnTo>
                    <a:pt x="5452" y="1050"/>
                  </a:lnTo>
                  <a:lnTo>
                    <a:pt x="5476" y="1114"/>
                  </a:lnTo>
                  <a:lnTo>
                    <a:pt x="5498" y="1179"/>
                  </a:lnTo>
                  <a:lnTo>
                    <a:pt x="5518" y="1246"/>
                  </a:lnTo>
                  <a:lnTo>
                    <a:pt x="7696" y="1246"/>
                  </a:lnTo>
                  <a:lnTo>
                    <a:pt x="7708" y="1244"/>
                  </a:lnTo>
                  <a:lnTo>
                    <a:pt x="7715" y="1240"/>
                  </a:lnTo>
                  <a:lnTo>
                    <a:pt x="7719" y="1236"/>
                  </a:lnTo>
                  <a:lnTo>
                    <a:pt x="7723" y="1231"/>
                  </a:lnTo>
                  <a:lnTo>
                    <a:pt x="7728" y="1229"/>
                  </a:lnTo>
                  <a:lnTo>
                    <a:pt x="7734" y="1229"/>
                  </a:lnTo>
                  <a:lnTo>
                    <a:pt x="7744" y="1236"/>
                  </a:lnTo>
                  <a:lnTo>
                    <a:pt x="7758" y="1247"/>
                  </a:lnTo>
                  <a:lnTo>
                    <a:pt x="7766" y="1254"/>
                  </a:lnTo>
                  <a:lnTo>
                    <a:pt x="7772" y="1262"/>
                  </a:lnTo>
                  <a:lnTo>
                    <a:pt x="7776" y="1271"/>
                  </a:lnTo>
                  <a:lnTo>
                    <a:pt x="7780" y="1278"/>
                  </a:lnTo>
                  <a:lnTo>
                    <a:pt x="7780" y="1287"/>
                  </a:lnTo>
                  <a:lnTo>
                    <a:pt x="7780" y="1294"/>
                  </a:lnTo>
                  <a:lnTo>
                    <a:pt x="7776" y="1309"/>
                  </a:lnTo>
                  <a:lnTo>
                    <a:pt x="7770" y="1324"/>
                  </a:lnTo>
                  <a:lnTo>
                    <a:pt x="7761" y="1339"/>
                  </a:lnTo>
                  <a:lnTo>
                    <a:pt x="7742" y="1365"/>
                  </a:lnTo>
                  <a:lnTo>
                    <a:pt x="7729" y="1382"/>
                  </a:lnTo>
                  <a:lnTo>
                    <a:pt x="7708" y="1405"/>
                  </a:lnTo>
                  <a:lnTo>
                    <a:pt x="7681" y="1430"/>
                  </a:lnTo>
                  <a:lnTo>
                    <a:pt x="7647" y="1460"/>
                  </a:lnTo>
                  <a:lnTo>
                    <a:pt x="7608" y="1493"/>
                  </a:lnTo>
                  <a:lnTo>
                    <a:pt x="7564" y="1527"/>
                  </a:lnTo>
                  <a:lnTo>
                    <a:pt x="7512" y="1561"/>
                  </a:lnTo>
                  <a:lnTo>
                    <a:pt x="7454" y="1595"/>
                  </a:lnTo>
                  <a:lnTo>
                    <a:pt x="5186" y="15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9" name="Freeform 91"/>
            <p:cNvSpPr>
              <a:spLocks/>
            </p:cNvSpPr>
            <p:nvPr/>
          </p:nvSpPr>
          <p:spPr bwMode="auto">
            <a:xfrm>
              <a:off x="3586" y="1971"/>
              <a:ext cx="1064" cy="183"/>
            </a:xfrm>
            <a:custGeom>
              <a:avLst/>
              <a:gdLst/>
              <a:ahLst/>
              <a:cxnLst>
                <a:cxn ang="0">
                  <a:pos x="1800" y="366"/>
                </a:cxn>
                <a:cxn ang="0">
                  <a:pos x="1858" y="331"/>
                </a:cxn>
                <a:cxn ang="0">
                  <a:pos x="1909" y="298"/>
                </a:cxn>
                <a:cxn ang="0">
                  <a:pos x="1954" y="263"/>
                </a:cxn>
                <a:cxn ang="0">
                  <a:pos x="1995" y="230"/>
                </a:cxn>
                <a:cxn ang="0">
                  <a:pos x="2027" y="202"/>
                </a:cxn>
                <a:cxn ang="0">
                  <a:pos x="2054" y="175"/>
                </a:cxn>
                <a:cxn ang="0">
                  <a:pos x="2074" y="152"/>
                </a:cxn>
                <a:cxn ang="0">
                  <a:pos x="2088" y="135"/>
                </a:cxn>
                <a:cxn ang="0">
                  <a:pos x="2108" y="109"/>
                </a:cxn>
                <a:cxn ang="0">
                  <a:pos x="2116" y="95"/>
                </a:cxn>
                <a:cxn ang="0">
                  <a:pos x="2124" y="80"/>
                </a:cxn>
                <a:cxn ang="0">
                  <a:pos x="2125" y="73"/>
                </a:cxn>
                <a:cxn ang="0">
                  <a:pos x="2127" y="64"/>
                </a:cxn>
                <a:cxn ang="0">
                  <a:pos x="2127" y="57"/>
                </a:cxn>
                <a:cxn ang="0">
                  <a:pos x="2125" y="48"/>
                </a:cxn>
                <a:cxn ang="0">
                  <a:pos x="2123" y="40"/>
                </a:cxn>
                <a:cxn ang="0">
                  <a:pos x="2118" y="33"/>
                </a:cxn>
                <a:cxn ang="0">
                  <a:pos x="2112" y="25"/>
                </a:cxn>
                <a:cxn ang="0">
                  <a:pos x="2103" y="18"/>
                </a:cxn>
                <a:cxn ang="0">
                  <a:pos x="2090" y="6"/>
                </a:cxn>
                <a:cxn ang="0">
                  <a:pos x="2080" y="1"/>
                </a:cxn>
                <a:cxn ang="0">
                  <a:pos x="2074" y="0"/>
                </a:cxn>
                <a:cxn ang="0">
                  <a:pos x="2070" y="1"/>
                </a:cxn>
                <a:cxn ang="0">
                  <a:pos x="2066" y="6"/>
                </a:cxn>
                <a:cxn ang="0">
                  <a:pos x="2061" y="11"/>
                </a:cxn>
                <a:cxn ang="0">
                  <a:pos x="2053" y="14"/>
                </a:cxn>
                <a:cxn ang="0">
                  <a:pos x="2042" y="16"/>
                </a:cxn>
                <a:cxn ang="0">
                  <a:pos x="0" y="16"/>
                </a:cxn>
                <a:cxn ang="0">
                  <a:pos x="20" y="36"/>
                </a:cxn>
                <a:cxn ang="0">
                  <a:pos x="40" y="57"/>
                </a:cxn>
                <a:cxn ang="0">
                  <a:pos x="2042" y="57"/>
                </a:cxn>
                <a:cxn ang="0">
                  <a:pos x="2052" y="56"/>
                </a:cxn>
                <a:cxn ang="0">
                  <a:pos x="2061" y="57"/>
                </a:cxn>
                <a:cxn ang="0">
                  <a:pos x="2065" y="58"/>
                </a:cxn>
                <a:cxn ang="0">
                  <a:pos x="2068" y="60"/>
                </a:cxn>
                <a:cxn ang="0">
                  <a:pos x="2070" y="62"/>
                </a:cxn>
                <a:cxn ang="0">
                  <a:pos x="2070" y="68"/>
                </a:cxn>
                <a:cxn ang="0">
                  <a:pos x="2066" y="74"/>
                </a:cxn>
                <a:cxn ang="0">
                  <a:pos x="2063" y="80"/>
                </a:cxn>
                <a:cxn ang="0">
                  <a:pos x="2059" y="85"/>
                </a:cxn>
                <a:cxn ang="0">
                  <a:pos x="2052" y="89"/>
                </a:cxn>
                <a:cxn ang="0">
                  <a:pos x="2045" y="93"/>
                </a:cxn>
                <a:cxn ang="0">
                  <a:pos x="2037" y="95"/>
                </a:cxn>
                <a:cxn ang="0">
                  <a:pos x="2028" y="97"/>
                </a:cxn>
                <a:cxn ang="0">
                  <a:pos x="2017" y="97"/>
                </a:cxn>
                <a:cxn ang="0">
                  <a:pos x="73" y="97"/>
                </a:cxn>
                <a:cxn ang="0">
                  <a:pos x="93" y="127"/>
                </a:cxn>
                <a:cxn ang="0">
                  <a:pos x="113" y="159"/>
                </a:cxn>
                <a:cxn ang="0">
                  <a:pos x="129" y="191"/>
                </a:cxn>
                <a:cxn ang="0">
                  <a:pos x="143" y="225"/>
                </a:cxn>
                <a:cxn ang="0">
                  <a:pos x="155" y="259"/>
                </a:cxn>
                <a:cxn ang="0">
                  <a:pos x="165" y="294"/>
                </a:cxn>
                <a:cxn ang="0">
                  <a:pos x="174" y="330"/>
                </a:cxn>
                <a:cxn ang="0">
                  <a:pos x="179" y="366"/>
                </a:cxn>
                <a:cxn ang="0">
                  <a:pos x="1800" y="366"/>
                </a:cxn>
              </a:cxnLst>
              <a:rect l="0" t="0" r="r" b="b"/>
              <a:pathLst>
                <a:path w="2127" h="366">
                  <a:moveTo>
                    <a:pt x="1800" y="366"/>
                  </a:moveTo>
                  <a:lnTo>
                    <a:pt x="1858" y="331"/>
                  </a:lnTo>
                  <a:lnTo>
                    <a:pt x="1909" y="298"/>
                  </a:lnTo>
                  <a:lnTo>
                    <a:pt x="1954" y="263"/>
                  </a:lnTo>
                  <a:lnTo>
                    <a:pt x="1995" y="230"/>
                  </a:lnTo>
                  <a:lnTo>
                    <a:pt x="2027" y="202"/>
                  </a:lnTo>
                  <a:lnTo>
                    <a:pt x="2054" y="175"/>
                  </a:lnTo>
                  <a:lnTo>
                    <a:pt x="2074" y="152"/>
                  </a:lnTo>
                  <a:lnTo>
                    <a:pt x="2088" y="135"/>
                  </a:lnTo>
                  <a:lnTo>
                    <a:pt x="2108" y="109"/>
                  </a:lnTo>
                  <a:lnTo>
                    <a:pt x="2116" y="95"/>
                  </a:lnTo>
                  <a:lnTo>
                    <a:pt x="2124" y="80"/>
                  </a:lnTo>
                  <a:lnTo>
                    <a:pt x="2125" y="73"/>
                  </a:lnTo>
                  <a:lnTo>
                    <a:pt x="2127" y="64"/>
                  </a:lnTo>
                  <a:lnTo>
                    <a:pt x="2127" y="57"/>
                  </a:lnTo>
                  <a:lnTo>
                    <a:pt x="2125" y="48"/>
                  </a:lnTo>
                  <a:lnTo>
                    <a:pt x="2123" y="40"/>
                  </a:lnTo>
                  <a:lnTo>
                    <a:pt x="2118" y="33"/>
                  </a:lnTo>
                  <a:lnTo>
                    <a:pt x="2112" y="25"/>
                  </a:lnTo>
                  <a:lnTo>
                    <a:pt x="2103" y="18"/>
                  </a:lnTo>
                  <a:lnTo>
                    <a:pt x="2090" y="6"/>
                  </a:lnTo>
                  <a:lnTo>
                    <a:pt x="2080" y="1"/>
                  </a:lnTo>
                  <a:lnTo>
                    <a:pt x="2074" y="0"/>
                  </a:lnTo>
                  <a:lnTo>
                    <a:pt x="2070" y="1"/>
                  </a:lnTo>
                  <a:lnTo>
                    <a:pt x="2066" y="6"/>
                  </a:lnTo>
                  <a:lnTo>
                    <a:pt x="2061" y="11"/>
                  </a:lnTo>
                  <a:lnTo>
                    <a:pt x="2053" y="14"/>
                  </a:lnTo>
                  <a:lnTo>
                    <a:pt x="2042" y="16"/>
                  </a:lnTo>
                  <a:lnTo>
                    <a:pt x="0" y="16"/>
                  </a:lnTo>
                  <a:lnTo>
                    <a:pt x="20" y="36"/>
                  </a:lnTo>
                  <a:lnTo>
                    <a:pt x="40" y="57"/>
                  </a:lnTo>
                  <a:lnTo>
                    <a:pt x="2042" y="57"/>
                  </a:lnTo>
                  <a:lnTo>
                    <a:pt x="2052" y="56"/>
                  </a:lnTo>
                  <a:lnTo>
                    <a:pt x="2061" y="57"/>
                  </a:lnTo>
                  <a:lnTo>
                    <a:pt x="2065" y="58"/>
                  </a:lnTo>
                  <a:lnTo>
                    <a:pt x="2068" y="60"/>
                  </a:lnTo>
                  <a:lnTo>
                    <a:pt x="2070" y="62"/>
                  </a:lnTo>
                  <a:lnTo>
                    <a:pt x="2070" y="68"/>
                  </a:lnTo>
                  <a:lnTo>
                    <a:pt x="2066" y="74"/>
                  </a:lnTo>
                  <a:lnTo>
                    <a:pt x="2063" y="80"/>
                  </a:lnTo>
                  <a:lnTo>
                    <a:pt x="2059" y="85"/>
                  </a:lnTo>
                  <a:lnTo>
                    <a:pt x="2052" y="89"/>
                  </a:lnTo>
                  <a:lnTo>
                    <a:pt x="2045" y="93"/>
                  </a:lnTo>
                  <a:lnTo>
                    <a:pt x="2037" y="95"/>
                  </a:lnTo>
                  <a:lnTo>
                    <a:pt x="2028" y="97"/>
                  </a:lnTo>
                  <a:lnTo>
                    <a:pt x="2017" y="97"/>
                  </a:lnTo>
                  <a:lnTo>
                    <a:pt x="73" y="97"/>
                  </a:lnTo>
                  <a:lnTo>
                    <a:pt x="93" y="127"/>
                  </a:lnTo>
                  <a:lnTo>
                    <a:pt x="113" y="159"/>
                  </a:lnTo>
                  <a:lnTo>
                    <a:pt x="129" y="191"/>
                  </a:lnTo>
                  <a:lnTo>
                    <a:pt x="143" y="225"/>
                  </a:lnTo>
                  <a:lnTo>
                    <a:pt x="155" y="259"/>
                  </a:lnTo>
                  <a:lnTo>
                    <a:pt x="165" y="294"/>
                  </a:lnTo>
                  <a:lnTo>
                    <a:pt x="174" y="330"/>
                  </a:lnTo>
                  <a:lnTo>
                    <a:pt x="179" y="366"/>
                  </a:lnTo>
                  <a:lnTo>
                    <a:pt x="1800" y="3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0" name="Freeform 92"/>
            <p:cNvSpPr>
              <a:spLocks/>
            </p:cNvSpPr>
            <p:nvPr/>
          </p:nvSpPr>
          <p:spPr bwMode="auto">
            <a:xfrm>
              <a:off x="2914" y="2167"/>
              <a:ext cx="1530" cy="682"/>
            </a:xfrm>
            <a:custGeom>
              <a:avLst/>
              <a:gdLst/>
              <a:ahLst/>
              <a:cxnLst>
                <a:cxn ang="0">
                  <a:pos x="2972" y="96"/>
                </a:cxn>
                <a:cxn ang="0">
                  <a:pos x="2993" y="85"/>
                </a:cxn>
                <a:cxn ang="0">
                  <a:pos x="3004" y="68"/>
                </a:cxn>
                <a:cxn ang="0">
                  <a:pos x="3000" y="58"/>
                </a:cxn>
                <a:cxn ang="0">
                  <a:pos x="2977" y="57"/>
                </a:cxn>
                <a:cxn ang="0">
                  <a:pos x="2977" y="17"/>
                </a:cxn>
                <a:cxn ang="0">
                  <a:pos x="3000" y="7"/>
                </a:cxn>
                <a:cxn ang="0">
                  <a:pos x="3015" y="1"/>
                </a:cxn>
                <a:cxn ang="0">
                  <a:pos x="3047" y="25"/>
                </a:cxn>
                <a:cxn ang="0">
                  <a:pos x="3061" y="49"/>
                </a:cxn>
                <a:cxn ang="0">
                  <a:pos x="3057" y="81"/>
                </a:cxn>
                <a:cxn ang="0">
                  <a:pos x="3023" y="136"/>
                </a:cxn>
                <a:cxn ang="0">
                  <a:pos x="2962" y="202"/>
                </a:cxn>
                <a:cxn ang="0">
                  <a:pos x="2844" y="298"/>
                </a:cxn>
                <a:cxn ang="0">
                  <a:pos x="2735" y="366"/>
                </a:cxn>
                <a:cxn ang="0">
                  <a:pos x="1495" y="434"/>
                </a:cxn>
                <a:cxn ang="0">
                  <a:pos x="1436" y="556"/>
                </a:cxn>
                <a:cxn ang="0">
                  <a:pos x="1344" y="693"/>
                </a:cxn>
                <a:cxn ang="0">
                  <a:pos x="1247" y="811"/>
                </a:cxn>
                <a:cxn ang="0">
                  <a:pos x="1140" y="920"/>
                </a:cxn>
                <a:cxn ang="0">
                  <a:pos x="1022" y="1017"/>
                </a:cxn>
                <a:cxn ang="0">
                  <a:pos x="897" y="1106"/>
                </a:cxn>
                <a:cxn ang="0">
                  <a:pos x="763" y="1181"/>
                </a:cxn>
                <a:cxn ang="0">
                  <a:pos x="623" y="1246"/>
                </a:cxn>
                <a:cxn ang="0">
                  <a:pos x="475" y="1296"/>
                </a:cxn>
                <a:cxn ang="0">
                  <a:pos x="322" y="1333"/>
                </a:cxn>
                <a:cxn ang="0">
                  <a:pos x="163" y="1357"/>
                </a:cxn>
                <a:cxn ang="0">
                  <a:pos x="0" y="1365"/>
                </a:cxn>
                <a:cxn ang="0">
                  <a:pos x="106" y="1315"/>
                </a:cxn>
                <a:cxn ang="0">
                  <a:pos x="262" y="1297"/>
                </a:cxn>
                <a:cxn ang="0">
                  <a:pos x="412" y="1266"/>
                </a:cxn>
                <a:cxn ang="0">
                  <a:pos x="559" y="1221"/>
                </a:cxn>
                <a:cxn ang="0">
                  <a:pos x="698" y="1163"/>
                </a:cxn>
                <a:cxn ang="0">
                  <a:pos x="829" y="1092"/>
                </a:cxn>
                <a:cxn ang="0">
                  <a:pos x="954" y="1011"/>
                </a:cxn>
                <a:cxn ang="0">
                  <a:pos x="1071" y="919"/>
                </a:cxn>
                <a:cxn ang="0">
                  <a:pos x="1179" y="815"/>
                </a:cxn>
                <a:cxn ang="0">
                  <a:pos x="1276" y="705"/>
                </a:cxn>
                <a:cxn ang="0">
                  <a:pos x="1364" y="583"/>
                </a:cxn>
                <a:cxn ang="0">
                  <a:pos x="1448" y="427"/>
                </a:cxn>
                <a:cxn ang="0">
                  <a:pos x="1484" y="330"/>
                </a:cxn>
                <a:cxn ang="0">
                  <a:pos x="1512" y="229"/>
                </a:cxn>
                <a:cxn ang="0">
                  <a:pos x="1527" y="131"/>
                </a:cxn>
              </a:cxnLst>
              <a:rect l="0" t="0" r="r" b="b"/>
              <a:pathLst>
                <a:path w="3061" h="1365">
                  <a:moveTo>
                    <a:pt x="2953" y="98"/>
                  </a:moveTo>
                  <a:lnTo>
                    <a:pt x="2963" y="97"/>
                  </a:lnTo>
                  <a:lnTo>
                    <a:pt x="2972" y="96"/>
                  </a:lnTo>
                  <a:lnTo>
                    <a:pt x="2980" y="93"/>
                  </a:lnTo>
                  <a:lnTo>
                    <a:pt x="2987" y="89"/>
                  </a:lnTo>
                  <a:lnTo>
                    <a:pt x="2993" y="85"/>
                  </a:lnTo>
                  <a:lnTo>
                    <a:pt x="2998" y="81"/>
                  </a:lnTo>
                  <a:lnTo>
                    <a:pt x="3002" y="74"/>
                  </a:lnTo>
                  <a:lnTo>
                    <a:pt x="3004" y="68"/>
                  </a:lnTo>
                  <a:lnTo>
                    <a:pt x="3004" y="63"/>
                  </a:lnTo>
                  <a:lnTo>
                    <a:pt x="3003" y="60"/>
                  </a:lnTo>
                  <a:lnTo>
                    <a:pt x="3000" y="58"/>
                  </a:lnTo>
                  <a:lnTo>
                    <a:pt x="2996" y="57"/>
                  </a:lnTo>
                  <a:lnTo>
                    <a:pt x="2986" y="57"/>
                  </a:lnTo>
                  <a:lnTo>
                    <a:pt x="2977" y="57"/>
                  </a:lnTo>
                  <a:lnTo>
                    <a:pt x="1530" y="57"/>
                  </a:lnTo>
                  <a:lnTo>
                    <a:pt x="1529" y="17"/>
                  </a:lnTo>
                  <a:lnTo>
                    <a:pt x="2977" y="17"/>
                  </a:lnTo>
                  <a:lnTo>
                    <a:pt x="2988" y="15"/>
                  </a:lnTo>
                  <a:lnTo>
                    <a:pt x="2996" y="11"/>
                  </a:lnTo>
                  <a:lnTo>
                    <a:pt x="3000" y="7"/>
                  </a:lnTo>
                  <a:lnTo>
                    <a:pt x="3004" y="2"/>
                  </a:lnTo>
                  <a:lnTo>
                    <a:pt x="3009" y="0"/>
                  </a:lnTo>
                  <a:lnTo>
                    <a:pt x="3015" y="1"/>
                  </a:lnTo>
                  <a:lnTo>
                    <a:pt x="3025" y="6"/>
                  </a:lnTo>
                  <a:lnTo>
                    <a:pt x="3039" y="18"/>
                  </a:lnTo>
                  <a:lnTo>
                    <a:pt x="3047" y="25"/>
                  </a:lnTo>
                  <a:lnTo>
                    <a:pt x="3053" y="34"/>
                  </a:lnTo>
                  <a:lnTo>
                    <a:pt x="3057" y="42"/>
                  </a:lnTo>
                  <a:lnTo>
                    <a:pt x="3061" y="49"/>
                  </a:lnTo>
                  <a:lnTo>
                    <a:pt x="3061" y="57"/>
                  </a:lnTo>
                  <a:lnTo>
                    <a:pt x="3061" y="64"/>
                  </a:lnTo>
                  <a:lnTo>
                    <a:pt x="3057" y="81"/>
                  </a:lnTo>
                  <a:lnTo>
                    <a:pt x="3051" y="96"/>
                  </a:lnTo>
                  <a:lnTo>
                    <a:pt x="3042" y="110"/>
                  </a:lnTo>
                  <a:lnTo>
                    <a:pt x="3023" y="136"/>
                  </a:lnTo>
                  <a:lnTo>
                    <a:pt x="3010" y="153"/>
                  </a:lnTo>
                  <a:lnTo>
                    <a:pt x="2989" y="175"/>
                  </a:lnTo>
                  <a:lnTo>
                    <a:pt x="2962" y="202"/>
                  </a:lnTo>
                  <a:lnTo>
                    <a:pt x="2928" y="231"/>
                  </a:lnTo>
                  <a:lnTo>
                    <a:pt x="2889" y="264"/>
                  </a:lnTo>
                  <a:lnTo>
                    <a:pt x="2844" y="298"/>
                  </a:lnTo>
                  <a:lnTo>
                    <a:pt x="2793" y="332"/>
                  </a:lnTo>
                  <a:lnTo>
                    <a:pt x="2764" y="350"/>
                  </a:lnTo>
                  <a:lnTo>
                    <a:pt x="2735" y="366"/>
                  </a:lnTo>
                  <a:lnTo>
                    <a:pt x="1520" y="366"/>
                  </a:lnTo>
                  <a:lnTo>
                    <a:pt x="1509" y="401"/>
                  </a:lnTo>
                  <a:lnTo>
                    <a:pt x="1495" y="434"/>
                  </a:lnTo>
                  <a:lnTo>
                    <a:pt x="1480" y="466"/>
                  </a:lnTo>
                  <a:lnTo>
                    <a:pt x="1466" y="497"/>
                  </a:lnTo>
                  <a:lnTo>
                    <a:pt x="1436" y="556"/>
                  </a:lnTo>
                  <a:lnTo>
                    <a:pt x="1402" y="609"/>
                  </a:lnTo>
                  <a:lnTo>
                    <a:pt x="1374" y="652"/>
                  </a:lnTo>
                  <a:lnTo>
                    <a:pt x="1344" y="693"/>
                  </a:lnTo>
                  <a:lnTo>
                    <a:pt x="1312" y="734"/>
                  </a:lnTo>
                  <a:lnTo>
                    <a:pt x="1280" y="773"/>
                  </a:lnTo>
                  <a:lnTo>
                    <a:pt x="1247" y="811"/>
                  </a:lnTo>
                  <a:lnTo>
                    <a:pt x="1211" y="848"/>
                  </a:lnTo>
                  <a:lnTo>
                    <a:pt x="1175" y="884"/>
                  </a:lnTo>
                  <a:lnTo>
                    <a:pt x="1140" y="920"/>
                  </a:lnTo>
                  <a:lnTo>
                    <a:pt x="1101" y="953"/>
                  </a:lnTo>
                  <a:lnTo>
                    <a:pt x="1062" y="986"/>
                  </a:lnTo>
                  <a:lnTo>
                    <a:pt x="1022" y="1017"/>
                  </a:lnTo>
                  <a:lnTo>
                    <a:pt x="981" y="1049"/>
                  </a:lnTo>
                  <a:lnTo>
                    <a:pt x="939" y="1078"/>
                  </a:lnTo>
                  <a:lnTo>
                    <a:pt x="897" y="1106"/>
                  </a:lnTo>
                  <a:lnTo>
                    <a:pt x="853" y="1132"/>
                  </a:lnTo>
                  <a:lnTo>
                    <a:pt x="809" y="1157"/>
                  </a:lnTo>
                  <a:lnTo>
                    <a:pt x="763" y="1181"/>
                  </a:lnTo>
                  <a:lnTo>
                    <a:pt x="716" y="1204"/>
                  </a:lnTo>
                  <a:lnTo>
                    <a:pt x="670" y="1226"/>
                  </a:lnTo>
                  <a:lnTo>
                    <a:pt x="623" y="1246"/>
                  </a:lnTo>
                  <a:lnTo>
                    <a:pt x="574" y="1264"/>
                  </a:lnTo>
                  <a:lnTo>
                    <a:pt x="525" y="1281"/>
                  </a:lnTo>
                  <a:lnTo>
                    <a:pt x="475" y="1296"/>
                  </a:lnTo>
                  <a:lnTo>
                    <a:pt x="424" y="1310"/>
                  </a:lnTo>
                  <a:lnTo>
                    <a:pt x="373" y="1322"/>
                  </a:lnTo>
                  <a:lnTo>
                    <a:pt x="322" y="1333"/>
                  </a:lnTo>
                  <a:lnTo>
                    <a:pt x="269" y="1343"/>
                  </a:lnTo>
                  <a:lnTo>
                    <a:pt x="216" y="1351"/>
                  </a:lnTo>
                  <a:lnTo>
                    <a:pt x="163" y="1357"/>
                  </a:lnTo>
                  <a:lnTo>
                    <a:pt x="110" y="1360"/>
                  </a:lnTo>
                  <a:lnTo>
                    <a:pt x="54" y="1364"/>
                  </a:lnTo>
                  <a:lnTo>
                    <a:pt x="0" y="1365"/>
                  </a:lnTo>
                  <a:lnTo>
                    <a:pt x="0" y="1318"/>
                  </a:lnTo>
                  <a:lnTo>
                    <a:pt x="53" y="1318"/>
                  </a:lnTo>
                  <a:lnTo>
                    <a:pt x="106" y="1315"/>
                  </a:lnTo>
                  <a:lnTo>
                    <a:pt x="159" y="1310"/>
                  </a:lnTo>
                  <a:lnTo>
                    <a:pt x="211" y="1305"/>
                  </a:lnTo>
                  <a:lnTo>
                    <a:pt x="262" y="1297"/>
                  </a:lnTo>
                  <a:lnTo>
                    <a:pt x="313" y="1289"/>
                  </a:lnTo>
                  <a:lnTo>
                    <a:pt x="364" y="1278"/>
                  </a:lnTo>
                  <a:lnTo>
                    <a:pt x="412" y="1266"/>
                  </a:lnTo>
                  <a:lnTo>
                    <a:pt x="462" y="1252"/>
                  </a:lnTo>
                  <a:lnTo>
                    <a:pt x="510" y="1237"/>
                  </a:lnTo>
                  <a:lnTo>
                    <a:pt x="559" y="1221"/>
                  </a:lnTo>
                  <a:lnTo>
                    <a:pt x="606" y="1203"/>
                  </a:lnTo>
                  <a:lnTo>
                    <a:pt x="652" y="1183"/>
                  </a:lnTo>
                  <a:lnTo>
                    <a:pt x="698" y="1163"/>
                  </a:lnTo>
                  <a:lnTo>
                    <a:pt x="742" y="1141"/>
                  </a:lnTo>
                  <a:lnTo>
                    <a:pt x="786" y="1117"/>
                  </a:lnTo>
                  <a:lnTo>
                    <a:pt x="829" y="1092"/>
                  </a:lnTo>
                  <a:lnTo>
                    <a:pt x="872" y="1067"/>
                  </a:lnTo>
                  <a:lnTo>
                    <a:pt x="914" y="1039"/>
                  </a:lnTo>
                  <a:lnTo>
                    <a:pt x="954" y="1011"/>
                  </a:lnTo>
                  <a:lnTo>
                    <a:pt x="994" y="980"/>
                  </a:lnTo>
                  <a:lnTo>
                    <a:pt x="1032" y="950"/>
                  </a:lnTo>
                  <a:lnTo>
                    <a:pt x="1071" y="919"/>
                  </a:lnTo>
                  <a:lnTo>
                    <a:pt x="1107" y="885"/>
                  </a:lnTo>
                  <a:lnTo>
                    <a:pt x="1143" y="851"/>
                  </a:lnTo>
                  <a:lnTo>
                    <a:pt x="1179" y="815"/>
                  </a:lnTo>
                  <a:lnTo>
                    <a:pt x="1211" y="780"/>
                  </a:lnTo>
                  <a:lnTo>
                    <a:pt x="1245" y="743"/>
                  </a:lnTo>
                  <a:lnTo>
                    <a:pt x="1276" y="705"/>
                  </a:lnTo>
                  <a:lnTo>
                    <a:pt x="1307" y="666"/>
                  </a:lnTo>
                  <a:lnTo>
                    <a:pt x="1336" y="626"/>
                  </a:lnTo>
                  <a:lnTo>
                    <a:pt x="1364" y="583"/>
                  </a:lnTo>
                  <a:lnTo>
                    <a:pt x="1394" y="537"/>
                  </a:lnTo>
                  <a:lnTo>
                    <a:pt x="1422" y="483"/>
                  </a:lnTo>
                  <a:lnTo>
                    <a:pt x="1448" y="427"/>
                  </a:lnTo>
                  <a:lnTo>
                    <a:pt x="1471" y="366"/>
                  </a:lnTo>
                  <a:lnTo>
                    <a:pt x="1472" y="364"/>
                  </a:lnTo>
                  <a:lnTo>
                    <a:pt x="1484" y="330"/>
                  </a:lnTo>
                  <a:lnTo>
                    <a:pt x="1495" y="297"/>
                  </a:lnTo>
                  <a:lnTo>
                    <a:pt x="1503" y="263"/>
                  </a:lnTo>
                  <a:lnTo>
                    <a:pt x="1512" y="229"/>
                  </a:lnTo>
                  <a:lnTo>
                    <a:pt x="1518" y="196"/>
                  </a:lnTo>
                  <a:lnTo>
                    <a:pt x="1523" y="163"/>
                  </a:lnTo>
                  <a:lnTo>
                    <a:pt x="1527" y="131"/>
                  </a:lnTo>
                  <a:lnTo>
                    <a:pt x="1529" y="98"/>
                  </a:lnTo>
                  <a:lnTo>
                    <a:pt x="2953" y="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1" name="Freeform 93"/>
            <p:cNvSpPr>
              <a:spLocks noEditPoints="1"/>
            </p:cNvSpPr>
            <p:nvPr/>
          </p:nvSpPr>
          <p:spPr bwMode="auto">
            <a:xfrm>
              <a:off x="1421" y="2519"/>
              <a:ext cx="287" cy="273"/>
            </a:xfrm>
            <a:custGeom>
              <a:avLst/>
              <a:gdLst/>
              <a:ahLst/>
              <a:cxnLst>
                <a:cxn ang="0">
                  <a:pos x="101" y="205"/>
                </a:cxn>
                <a:cxn ang="0">
                  <a:pos x="221" y="462"/>
                </a:cxn>
                <a:cxn ang="0">
                  <a:pos x="511" y="314"/>
                </a:cxn>
                <a:cxn ang="0">
                  <a:pos x="381" y="63"/>
                </a:cxn>
                <a:cxn ang="0">
                  <a:pos x="101" y="205"/>
                </a:cxn>
                <a:cxn ang="0">
                  <a:pos x="22" y="237"/>
                </a:cxn>
                <a:cxn ang="0">
                  <a:pos x="0" y="197"/>
                </a:cxn>
                <a:cxn ang="0">
                  <a:pos x="407" y="0"/>
                </a:cxn>
                <a:cxn ang="0">
                  <a:pos x="576" y="345"/>
                </a:cxn>
                <a:cxn ang="0">
                  <a:pos x="166" y="546"/>
                </a:cxn>
                <a:cxn ang="0">
                  <a:pos x="149" y="508"/>
                </a:cxn>
                <a:cxn ang="0">
                  <a:pos x="176" y="485"/>
                </a:cxn>
                <a:cxn ang="0">
                  <a:pos x="54" y="232"/>
                </a:cxn>
                <a:cxn ang="0">
                  <a:pos x="22" y="237"/>
                </a:cxn>
              </a:cxnLst>
              <a:rect l="0" t="0" r="r" b="b"/>
              <a:pathLst>
                <a:path w="576" h="546">
                  <a:moveTo>
                    <a:pt x="101" y="205"/>
                  </a:moveTo>
                  <a:lnTo>
                    <a:pt x="221" y="462"/>
                  </a:lnTo>
                  <a:lnTo>
                    <a:pt x="511" y="314"/>
                  </a:lnTo>
                  <a:lnTo>
                    <a:pt x="381" y="63"/>
                  </a:lnTo>
                  <a:lnTo>
                    <a:pt x="101" y="205"/>
                  </a:lnTo>
                  <a:close/>
                  <a:moveTo>
                    <a:pt x="22" y="237"/>
                  </a:moveTo>
                  <a:lnTo>
                    <a:pt x="0" y="197"/>
                  </a:lnTo>
                  <a:lnTo>
                    <a:pt x="407" y="0"/>
                  </a:lnTo>
                  <a:lnTo>
                    <a:pt x="576" y="345"/>
                  </a:lnTo>
                  <a:lnTo>
                    <a:pt x="166" y="546"/>
                  </a:lnTo>
                  <a:lnTo>
                    <a:pt x="149" y="508"/>
                  </a:lnTo>
                  <a:lnTo>
                    <a:pt x="176" y="485"/>
                  </a:lnTo>
                  <a:lnTo>
                    <a:pt x="54" y="232"/>
                  </a:lnTo>
                  <a:lnTo>
                    <a:pt x="22" y="2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2" name="Freeform 94"/>
            <p:cNvSpPr>
              <a:spLocks/>
            </p:cNvSpPr>
            <p:nvPr/>
          </p:nvSpPr>
          <p:spPr bwMode="auto">
            <a:xfrm>
              <a:off x="1485" y="2571"/>
              <a:ext cx="169" cy="165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32" y="82"/>
                </a:cxn>
                <a:cxn ang="0">
                  <a:pos x="83" y="178"/>
                </a:cxn>
                <a:cxn ang="0">
                  <a:pos x="147" y="149"/>
                </a:cxn>
                <a:cxn ang="0">
                  <a:pos x="111" y="72"/>
                </a:cxn>
                <a:cxn ang="0">
                  <a:pos x="152" y="52"/>
                </a:cxn>
                <a:cxn ang="0">
                  <a:pos x="189" y="118"/>
                </a:cxn>
                <a:cxn ang="0">
                  <a:pos x="234" y="106"/>
                </a:cxn>
                <a:cxn ang="0">
                  <a:pos x="189" y="18"/>
                </a:cxn>
                <a:cxn ang="0">
                  <a:pos x="233" y="0"/>
                </a:cxn>
                <a:cxn ang="0">
                  <a:pos x="336" y="206"/>
                </a:cxn>
                <a:cxn ang="0">
                  <a:pos x="301" y="230"/>
                </a:cxn>
                <a:cxn ang="0">
                  <a:pos x="256" y="157"/>
                </a:cxn>
                <a:cxn ang="0">
                  <a:pos x="212" y="171"/>
                </a:cxn>
                <a:cxn ang="0">
                  <a:pos x="247" y="241"/>
                </a:cxn>
                <a:cxn ang="0">
                  <a:pos x="218" y="264"/>
                </a:cxn>
                <a:cxn ang="0">
                  <a:pos x="167" y="201"/>
                </a:cxn>
                <a:cxn ang="0">
                  <a:pos x="115" y="218"/>
                </a:cxn>
                <a:cxn ang="0">
                  <a:pos x="148" y="301"/>
                </a:cxn>
                <a:cxn ang="0">
                  <a:pos x="143" y="325"/>
                </a:cxn>
                <a:cxn ang="0">
                  <a:pos x="114" y="330"/>
                </a:cxn>
                <a:cxn ang="0">
                  <a:pos x="0" y="104"/>
                </a:cxn>
              </a:cxnLst>
              <a:rect l="0" t="0" r="r" b="b"/>
              <a:pathLst>
                <a:path w="336" h="330">
                  <a:moveTo>
                    <a:pt x="0" y="104"/>
                  </a:moveTo>
                  <a:lnTo>
                    <a:pt x="32" y="82"/>
                  </a:lnTo>
                  <a:lnTo>
                    <a:pt x="83" y="178"/>
                  </a:lnTo>
                  <a:lnTo>
                    <a:pt x="147" y="149"/>
                  </a:lnTo>
                  <a:lnTo>
                    <a:pt x="111" y="72"/>
                  </a:lnTo>
                  <a:lnTo>
                    <a:pt x="152" y="52"/>
                  </a:lnTo>
                  <a:lnTo>
                    <a:pt x="189" y="118"/>
                  </a:lnTo>
                  <a:lnTo>
                    <a:pt x="234" y="106"/>
                  </a:lnTo>
                  <a:lnTo>
                    <a:pt x="189" y="18"/>
                  </a:lnTo>
                  <a:lnTo>
                    <a:pt x="233" y="0"/>
                  </a:lnTo>
                  <a:lnTo>
                    <a:pt x="336" y="206"/>
                  </a:lnTo>
                  <a:lnTo>
                    <a:pt x="301" y="230"/>
                  </a:lnTo>
                  <a:lnTo>
                    <a:pt x="256" y="157"/>
                  </a:lnTo>
                  <a:lnTo>
                    <a:pt x="212" y="171"/>
                  </a:lnTo>
                  <a:lnTo>
                    <a:pt x="247" y="241"/>
                  </a:lnTo>
                  <a:lnTo>
                    <a:pt x="218" y="264"/>
                  </a:lnTo>
                  <a:lnTo>
                    <a:pt x="167" y="201"/>
                  </a:lnTo>
                  <a:lnTo>
                    <a:pt x="115" y="218"/>
                  </a:lnTo>
                  <a:lnTo>
                    <a:pt x="148" y="301"/>
                  </a:lnTo>
                  <a:lnTo>
                    <a:pt x="143" y="325"/>
                  </a:lnTo>
                  <a:lnTo>
                    <a:pt x="114" y="330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3" name="Freeform 95"/>
            <p:cNvSpPr>
              <a:spLocks/>
            </p:cNvSpPr>
            <p:nvPr/>
          </p:nvSpPr>
          <p:spPr bwMode="auto">
            <a:xfrm>
              <a:off x="1553" y="2681"/>
              <a:ext cx="26" cy="23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0" y="36"/>
                </a:cxn>
                <a:cxn ang="0">
                  <a:pos x="30" y="48"/>
                </a:cxn>
                <a:cxn ang="0">
                  <a:pos x="52" y="15"/>
                </a:cxn>
                <a:cxn ang="0">
                  <a:pos x="37" y="3"/>
                </a:cxn>
                <a:cxn ang="0">
                  <a:pos x="24" y="0"/>
                </a:cxn>
                <a:cxn ang="0">
                  <a:pos x="1" y="18"/>
                </a:cxn>
              </a:cxnLst>
              <a:rect l="0" t="0" r="r" b="b"/>
              <a:pathLst>
                <a:path w="52" h="48">
                  <a:moveTo>
                    <a:pt x="1" y="18"/>
                  </a:moveTo>
                  <a:lnTo>
                    <a:pt x="0" y="36"/>
                  </a:lnTo>
                  <a:lnTo>
                    <a:pt x="30" y="48"/>
                  </a:lnTo>
                  <a:lnTo>
                    <a:pt x="52" y="15"/>
                  </a:lnTo>
                  <a:lnTo>
                    <a:pt x="37" y="3"/>
                  </a:lnTo>
                  <a:lnTo>
                    <a:pt x="24" y="0"/>
                  </a:lnTo>
                  <a:lnTo>
                    <a:pt x="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4" name="Freeform 96"/>
            <p:cNvSpPr>
              <a:spLocks/>
            </p:cNvSpPr>
            <p:nvPr/>
          </p:nvSpPr>
          <p:spPr bwMode="auto">
            <a:xfrm>
              <a:off x="1546" y="2740"/>
              <a:ext cx="221" cy="152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" y="257"/>
                </a:cxn>
                <a:cxn ang="0">
                  <a:pos x="156" y="134"/>
                </a:cxn>
                <a:cxn ang="0">
                  <a:pos x="314" y="6"/>
                </a:cxn>
                <a:cxn ang="0">
                  <a:pos x="321" y="3"/>
                </a:cxn>
                <a:cxn ang="0">
                  <a:pos x="330" y="0"/>
                </a:cxn>
                <a:cxn ang="0">
                  <a:pos x="337" y="2"/>
                </a:cxn>
                <a:cxn ang="0">
                  <a:pos x="341" y="4"/>
                </a:cxn>
                <a:cxn ang="0">
                  <a:pos x="347" y="6"/>
                </a:cxn>
                <a:cxn ang="0">
                  <a:pos x="352" y="11"/>
                </a:cxn>
                <a:cxn ang="0">
                  <a:pos x="403" y="74"/>
                </a:cxn>
                <a:cxn ang="0">
                  <a:pos x="443" y="126"/>
                </a:cxn>
                <a:cxn ang="0">
                  <a:pos x="304" y="173"/>
                </a:cxn>
                <a:cxn ang="0">
                  <a:pos x="292" y="177"/>
                </a:cxn>
                <a:cxn ang="0">
                  <a:pos x="283" y="185"/>
                </a:cxn>
                <a:cxn ang="0">
                  <a:pos x="278" y="194"/>
                </a:cxn>
                <a:cxn ang="0">
                  <a:pos x="273" y="206"/>
                </a:cxn>
                <a:cxn ang="0">
                  <a:pos x="267" y="220"/>
                </a:cxn>
                <a:cxn ang="0">
                  <a:pos x="257" y="237"/>
                </a:cxn>
                <a:cxn ang="0">
                  <a:pos x="251" y="247"/>
                </a:cxn>
                <a:cxn ang="0">
                  <a:pos x="241" y="257"/>
                </a:cxn>
                <a:cxn ang="0">
                  <a:pos x="231" y="266"/>
                </a:cxn>
                <a:cxn ang="0">
                  <a:pos x="218" y="277"/>
                </a:cxn>
                <a:cxn ang="0">
                  <a:pos x="194" y="294"/>
                </a:cxn>
                <a:cxn ang="0">
                  <a:pos x="185" y="299"/>
                </a:cxn>
                <a:cxn ang="0">
                  <a:pos x="176" y="302"/>
                </a:cxn>
                <a:cxn ang="0">
                  <a:pos x="168" y="304"/>
                </a:cxn>
                <a:cxn ang="0">
                  <a:pos x="162" y="304"/>
                </a:cxn>
                <a:cxn ang="0">
                  <a:pos x="154" y="302"/>
                </a:cxn>
                <a:cxn ang="0">
                  <a:pos x="147" y="298"/>
                </a:cxn>
                <a:cxn ang="0">
                  <a:pos x="131" y="287"/>
                </a:cxn>
                <a:cxn ang="0">
                  <a:pos x="121" y="277"/>
                </a:cxn>
                <a:cxn ang="0">
                  <a:pos x="112" y="269"/>
                </a:cxn>
                <a:cxn ang="0">
                  <a:pos x="137" y="225"/>
                </a:cxn>
                <a:cxn ang="0">
                  <a:pos x="139" y="230"/>
                </a:cxn>
                <a:cxn ang="0">
                  <a:pos x="147" y="238"/>
                </a:cxn>
                <a:cxn ang="0">
                  <a:pos x="156" y="248"/>
                </a:cxn>
                <a:cxn ang="0">
                  <a:pos x="162" y="251"/>
                </a:cxn>
                <a:cxn ang="0">
                  <a:pos x="168" y="253"/>
                </a:cxn>
                <a:cxn ang="0">
                  <a:pos x="181" y="253"/>
                </a:cxn>
                <a:cxn ang="0">
                  <a:pos x="193" y="251"/>
                </a:cxn>
                <a:cxn ang="0">
                  <a:pos x="204" y="246"/>
                </a:cxn>
                <a:cxn ang="0">
                  <a:pos x="212" y="239"/>
                </a:cxn>
                <a:cxn ang="0">
                  <a:pos x="216" y="231"/>
                </a:cxn>
                <a:cxn ang="0">
                  <a:pos x="219" y="218"/>
                </a:cxn>
                <a:cxn ang="0">
                  <a:pos x="223" y="205"/>
                </a:cxn>
                <a:cxn ang="0">
                  <a:pos x="227" y="190"/>
                </a:cxn>
                <a:cxn ang="0">
                  <a:pos x="230" y="179"/>
                </a:cxn>
                <a:cxn ang="0">
                  <a:pos x="235" y="165"/>
                </a:cxn>
                <a:cxn ang="0">
                  <a:pos x="238" y="160"/>
                </a:cxn>
                <a:cxn ang="0">
                  <a:pos x="243" y="155"/>
                </a:cxn>
                <a:cxn ang="0">
                  <a:pos x="251" y="149"/>
                </a:cxn>
                <a:cxn ang="0">
                  <a:pos x="262" y="145"/>
                </a:cxn>
                <a:cxn ang="0">
                  <a:pos x="327" y="120"/>
                </a:cxn>
                <a:cxn ang="0">
                  <a:pos x="369" y="104"/>
                </a:cxn>
                <a:cxn ang="0">
                  <a:pos x="331" y="55"/>
                </a:cxn>
                <a:cxn ang="0">
                  <a:pos x="32" y="301"/>
                </a:cxn>
                <a:cxn ang="0">
                  <a:pos x="0" y="284"/>
                </a:cxn>
              </a:cxnLst>
              <a:rect l="0" t="0" r="r" b="b"/>
              <a:pathLst>
                <a:path w="443" h="304">
                  <a:moveTo>
                    <a:pt x="0" y="284"/>
                  </a:moveTo>
                  <a:lnTo>
                    <a:pt x="4" y="257"/>
                  </a:lnTo>
                  <a:lnTo>
                    <a:pt x="156" y="134"/>
                  </a:lnTo>
                  <a:lnTo>
                    <a:pt x="314" y="6"/>
                  </a:lnTo>
                  <a:lnTo>
                    <a:pt x="321" y="3"/>
                  </a:lnTo>
                  <a:lnTo>
                    <a:pt x="330" y="0"/>
                  </a:lnTo>
                  <a:lnTo>
                    <a:pt x="337" y="2"/>
                  </a:lnTo>
                  <a:lnTo>
                    <a:pt x="341" y="4"/>
                  </a:lnTo>
                  <a:lnTo>
                    <a:pt x="347" y="6"/>
                  </a:lnTo>
                  <a:lnTo>
                    <a:pt x="352" y="11"/>
                  </a:lnTo>
                  <a:lnTo>
                    <a:pt x="403" y="74"/>
                  </a:lnTo>
                  <a:lnTo>
                    <a:pt x="443" y="126"/>
                  </a:lnTo>
                  <a:lnTo>
                    <a:pt x="304" y="173"/>
                  </a:lnTo>
                  <a:lnTo>
                    <a:pt x="292" y="177"/>
                  </a:lnTo>
                  <a:lnTo>
                    <a:pt x="283" y="185"/>
                  </a:lnTo>
                  <a:lnTo>
                    <a:pt x="278" y="194"/>
                  </a:lnTo>
                  <a:lnTo>
                    <a:pt x="273" y="206"/>
                  </a:lnTo>
                  <a:lnTo>
                    <a:pt x="267" y="220"/>
                  </a:lnTo>
                  <a:lnTo>
                    <a:pt x="257" y="237"/>
                  </a:lnTo>
                  <a:lnTo>
                    <a:pt x="251" y="247"/>
                  </a:lnTo>
                  <a:lnTo>
                    <a:pt x="241" y="257"/>
                  </a:lnTo>
                  <a:lnTo>
                    <a:pt x="231" y="266"/>
                  </a:lnTo>
                  <a:lnTo>
                    <a:pt x="218" y="277"/>
                  </a:lnTo>
                  <a:lnTo>
                    <a:pt x="194" y="294"/>
                  </a:lnTo>
                  <a:lnTo>
                    <a:pt x="185" y="299"/>
                  </a:lnTo>
                  <a:lnTo>
                    <a:pt x="176" y="302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4" y="302"/>
                  </a:lnTo>
                  <a:lnTo>
                    <a:pt x="147" y="298"/>
                  </a:lnTo>
                  <a:lnTo>
                    <a:pt x="131" y="287"/>
                  </a:lnTo>
                  <a:lnTo>
                    <a:pt x="121" y="277"/>
                  </a:lnTo>
                  <a:lnTo>
                    <a:pt x="112" y="269"/>
                  </a:lnTo>
                  <a:lnTo>
                    <a:pt x="137" y="225"/>
                  </a:lnTo>
                  <a:lnTo>
                    <a:pt x="139" y="230"/>
                  </a:lnTo>
                  <a:lnTo>
                    <a:pt x="147" y="238"/>
                  </a:lnTo>
                  <a:lnTo>
                    <a:pt x="156" y="248"/>
                  </a:lnTo>
                  <a:lnTo>
                    <a:pt x="162" y="251"/>
                  </a:lnTo>
                  <a:lnTo>
                    <a:pt x="168" y="253"/>
                  </a:lnTo>
                  <a:lnTo>
                    <a:pt x="181" y="253"/>
                  </a:lnTo>
                  <a:lnTo>
                    <a:pt x="193" y="251"/>
                  </a:lnTo>
                  <a:lnTo>
                    <a:pt x="204" y="246"/>
                  </a:lnTo>
                  <a:lnTo>
                    <a:pt x="212" y="239"/>
                  </a:lnTo>
                  <a:lnTo>
                    <a:pt x="216" y="231"/>
                  </a:lnTo>
                  <a:lnTo>
                    <a:pt x="219" y="218"/>
                  </a:lnTo>
                  <a:lnTo>
                    <a:pt x="223" y="205"/>
                  </a:lnTo>
                  <a:lnTo>
                    <a:pt x="227" y="190"/>
                  </a:lnTo>
                  <a:lnTo>
                    <a:pt x="230" y="179"/>
                  </a:lnTo>
                  <a:lnTo>
                    <a:pt x="235" y="165"/>
                  </a:lnTo>
                  <a:lnTo>
                    <a:pt x="238" y="160"/>
                  </a:lnTo>
                  <a:lnTo>
                    <a:pt x="243" y="155"/>
                  </a:lnTo>
                  <a:lnTo>
                    <a:pt x="251" y="149"/>
                  </a:lnTo>
                  <a:lnTo>
                    <a:pt x="262" y="145"/>
                  </a:lnTo>
                  <a:lnTo>
                    <a:pt x="327" y="120"/>
                  </a:lnTo>
                  <a:lnTo>
                    <a:pt x="369" y="104"/>
                  </a:lnTo>
                  <a:lnTo>
                    <a:pt x="331" y="55"/>
                  </a:lnTo>
                  <a:lnTo>
                    <a:pt x="32" y="301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5" name="Freeform 97"/>
            <p:cNvSpPr>
              <a:spLocks/>
            </p:cNvSpPr>
            <p:nvPr/>
          </p:nvSpPr>
          <p:spPr bwMode="auto">
            <a:xfrm>
              <a:off x="1600" y="2884"/>
              <a:ext cx="89" cy="4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20" y="36"/>
                </a:cxn>
                <a:cxn ang="0">
                  <a:pos x="42" y="35"/>
                </a:cxn>
                <a:cxn ang="0">
                  <a:pos x="67" y="32"/>
                </a:cxn>
                <a:cxn ang="0">
                  <a:pos x="93" y="28"/>
                </a:cxn>
                <a:cxn ang="0">
                  <a:pos x="118" y="21"/>
                </a:cxn>
                <a:cxn ang="0">
                  <a:pos x="129" y="16"/>
                </a:cxn>
                <a:cxn ang="0">
                  <a:pos x="139" y="11"/>
                </a:cxn>
                <a:cxn ang="0">
                  <a:pos x="146" y="6"/>
                </a:cxn>
                <a:cxn ang="0">
                  <a:pos x="153" y="0"/>
                </a:cxn>
                <a:cxn ang="0">
                  <a:pos x="164" y="15"/>
                </a:cxn>
                <a:cxn ang="0">
                  <a:pos x="171" y="28"/>
                </a:cxn>
                <a:cxn ang="0">
                  <a:pos x="178" y="40"/>
                </a:cxn>
                <a:cxn ang="0">
                  <a:pos x="159" y="58"/>
                </a:cxn>
                <a:cxn ang="0">
                  <a:pos x="2" y="82"/>
                </a:cxn>
                <a:cxn ang="0">
                  <a:pos x="0" y="37"/>
                </a:cxn>
              </a:cxnLst>
              <a:rect l="0" t="0" r="r" b="b"/>
              <a:pathLst>
                <a:path w="178" h="82">
                  <a:moveTo>
                    <a:pt x="0" y="37"/>
                  </a:moveTo>
                  <a:lnTo>
                    <a:pt x="20" y="36"/>
                  </a:lnTo>
                  <a:lnTo>
                    <a:pt x="42" y="35"/>
                  </a:lnTo>
                  <a:lnTo>
                    <a:pt x="67" y="32"/>
                  </a:lnTo>
                  <a:lnTo>
                    <a:pt x="93" y="28"/>
                  </a:lnTo>
                  <a:lnTo>
                    <a:pt x="118" y="21"/>
                  </a:lnTo>
                  <a:lnTo>
                    <a:pt x="129" y="16"/>
                  </a:lnTo>
                  <a:lnTo>
                    <a:pt x="139" y="11"/>
                  </a:lnTo>
                  <a:lnTo>
                    <a:pt x="146" y="6"/>
                  </a:lnTo>
                  <a:lnTo>
                    <a:pt x="153" y="0"/>
                  </a:lnTo>
                  <a:lnTo>
                    <a:pt x="164" y="15"/>
                  </a:lnTo>
                  <a:lnTo>
                    <a:pt x="171" y="28"/>
                  </a:lnTo>
                  <a:lnTo>
                    <a:pt x="178" y="40"/>
                  </a:lnTo>
                  <a:lnTo>
                    <a:pt x="159" y="58"/>
                  </a:lnTo>
                  <a:lnTo>
                    <a:pt x="2" y="82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6" name="Freeform 98"/>
            <p:cNvSpPr>
              <a:spLocks/>
            </p:cNvSpPr>
            <p:nvPr/>
          </p:nvSpPr>
          <p:spPr bwMode="auto">
            <a:xfrm>
              <a:off x="1609" y="2834"/>
              <a:ext cx="187" cy="152"/>
            </a:xfrm>
            <a:custGeom>
              <a:avLst/>
              <a:gdLst/>
              <a:ahLst/>
              <a:cxnLst>
                <a:cxn ang="0">
                  <a:pos x="27" y="207"/>
                </a:cxn>
                <a:cxn ang="0">
                  <a:pos x="37" y="214"/>
                </a:cxn>
                <a:cxn ang="0">
                  <a:pos x="54" y="231"/>
                </a:cxn>
                <a:cxn ang="0">
                  <a:pos x="59" y="233"/>
                </a:cxn>
                <a:cxn ang="0">
                  <a:pos x="64" y="234"/>
                </a:cxn>
                <a:cxn ang="0">
                  <a:pos x="69" y="233"/>
                </a:cxn>
                <a:cxn ang="0">
                  <a:pos x="76" y="232"/>
                </a:cxn>
                <a:cxn ang="0">
                  <a:pos x="89" y="224"/>
                </a:cxn>
                <a:cxn ang="0">
                  <a:pos x="101" y="216"/>
                </a:cxn>
                <a:cxn ang="0">
                  <a:pos x="128" y="196"/>
                </a:cxn>
                <a:cxn ang="0">
                  <a:pos x="171" y="162"/>
                </a:cxn>
                <a:cxn ang="0">
                  <a:pos x="231" y="115"/>
                </a:cxn>
                <a:cxn ang="0">
                  <a:pos x="166" y="33"/>
                </a:cxn>
                <a:cxn ang="0">
                  <a:pos x="196" y="0"/>
                </a:cxn>
                <a:cxn ang="0">
                  <a:pos x="279" y="95"/>
                </a:cxn>
                <a:cxn ang="0">
                  <a:pos x="336" y="163"/>
                </a:cxn>
                <a:cxn ang="0">
                  <a:pos x="366" y="199"/>
                </a:cxn>
                <a:cxn ang="0">
                  <a:pos x="372" y="209"/>
                </a:cxn>
                <a:cxn ang="0">
                  <a:pos x="374" y="220"/>
                </a:cxn>
                <a:cxn ang="0">
                  <a:pos x="374" y="229"/>
                </a:cxn>
                <a:cxn ang="0">
                  <a:pos x="372" y="238"/>
                </a:cxn>
                <a:cxn ang="0">
                  <a:pos x="366" y="250"/>
                </a:cxn>
                <a:cxn ang="0">
                  <a:pos x="363" y="253"/>
                </a:cxn>
                <a:cxn ang="0">
                  <a:pos x="338" y="242"/>
                </a:cxn>
                <a:cxn ang="0">
                  <a:pos x="262" y="157"/>
                </a:cxn>
                <a:cxn ang="0">
                  <a:pos x="188" y="219"/>
                </a:cxn>
                <a:cxn ang="0">
                  <a:pos x="132" y="264"/>
                </a:cxn>
                <a:cxn ang="0">
                  <a:pos x="97" y="292"/>
                </a:cxn>
                <a:cxn ang="0">
                  <a:pos x="89" y="297"/>
                </a:cxn>
                <a:cxn ang="0">
                  <a:pos x="81" y="300"/>
                </a:cxn>
                <a:cxn ang="0">
                  <a:pos x="74" y="303"/>
                </a:cxn>
                <a:cxn ang="0">
                  <a:pos x="66" y="303"/>
                </a:cxn>
                <a:cxn ang="0">
                  <a:pos x="59" y="303"/>
                </a:cxn>
                <a:cxn ang="0">
                  <a:pos x="52" y="301"/>
                </a:cxn>
                <a:cxn ang="0">
                  <a:pos x="47" y="298"/>
                </a:cxn>
                <a:cxn ang="0">
                  <a:pos x="41" y="293"/>
                </a:cxn>
                <a:cxn ang="0">
                  <a:pos x="15" y="265"/>
                </a:cxn>
                <a:cxn ang="0">
                  <a:pos x="0" y="248"/>
                </a:cxn>
                <a:cxn ang="0">
                  <a:pos x="27" y="207"/>
                </a:cxn>
              </a:cxnLst>
              <a:rect l="0" t="0" r="r" b="b"/>
              <a:pathLst>
                <a:path w="374" h="303">
                  <a:moveTo>
                    <a:pt x="27" y="207"/>
                  </a:moveTo>
                  <a:lnTo>
                    <a:pt x="37" y="214"/>
                  </a:lnTo>
                  <a:lnTo>
                    <a:pt x="54" y="231"/>
                  </a:lnTo>
                  <a:lnTo>
                    <a:pt x="59" y="233"/>
                  </a:lnTo>
                  <a:lnTo>
                    <a:pt x="64" y="234"/>
                  </a:lnTo>
                  <a:lnTo>
                    <a:pt x="69" y="233"/>
                  </a:lnTo>
                  <a:lnTo>
                    <a:pt x="76" y="232"/>
                  </a:lnTo>
                  <a:lnTo>
                    <a:pt x="89" y="224"/>
                  </a:lnTo>
                  <a:lnTo>
                    <a:pt x="101" y="216"/>
                  </a:lnTo>
                  <a:lnTo>
                    <a:pt x="128" y="196"/>
                  </a:lnTo>
                  <a:lnTo>
                    <a:pt x="171" y="162"/>
                  </a:lnTo>
                  <a:lnTo>
                    <a:pt x="231" y="115"/>
                  </a:lnTo>
                  <a:lnTo>
                    <a:pt x="166" y="33"/>
                  </a:lnTo>
                  <a:lnTo>
                    <a:pt x="196" y="0"/>
                  </a:lnTo>
                  <a:lnTo>
                    <a:pt x="279" y="95"/>
                  </a:lnTo>
                  <a:lnTo>
                    <a:pt x="336" y="163"/>
                  </a:lnTo>
                  <a:lnTo>
                    <a:pt x="366" y="199"/>
                  </a:lnTo>
                  <a:lnTo>
                    <a:pt x="372" y="209"/>
                  </a:lnTo>
                  <a:lnTo>
                    <a:pt x="374" y="220"/>
                  </a:lnTo>
                  <a:lnTo>
                    <a:pt x="374" y="229"/>
                  </a:lnTo>
                  <a:lnTo>
                    <a:pt x="372" y="238"/>
                  </a:lnTo>
                  <a:lnTo>
                    <a:pt x="366" y="250"/>
                  </a:lnTo>
                  <a:lnTo>
                    <a:pt x="363" y="253"/>
                  </a:lnTo>
                  <a:lnTo>
                    <a:pt x="338" y="242"/>
                  </a:lnTo>
                  <a:lnTo>
                    <a:pt x="262" y="157"/>
                  </a:lnTo>
                  <a:lnTo>
                    <a:pt x="188" y="219"/>
                  </a:lnTo>
                  <a:lnTo>
                    <a:pt x="132" y="264"/>
                  </a:lnTo>
                  <a:lnTo>
                    <a:pt x="97" y="292"/>
                  </a:lnTo>
                  <a:lnTo>
                    <a:pt x="89" y="297"/>
                  </a:lnTo>
                  <a:lnTo>
                    <a:pt x="81" y="300"/>
                  </a:lnTo>
                  <a:lnTo>
                    <a:pt x="74" y="303"/>
                  </a:lnTo>
                  <a:lnTo>
                    <a:pt x="66" y="303"/>
                  </a:lnTo>
                  <a:lnTo>
                    <a:pt x="59" y="303"/>
                  </a:lnTo>
                  <a:lnTo>
                    <a:pt x="52" y="301"/>
                  </a:lnTo>
                  <a:lnTo>
                    <a:pt x="47" y="298"/>
                  </a:lnTo>
                  <a:lnTo>
                    <a:pt x="41" y="293"/>
                  </a:lnTo>
                  <a:lnTo>
                    <a:pt x="15" y="265"/>
                  </a:lnTo>
                  <a:lnTo>
                    <a:pt x="0" y="248"/>
                  </a:lnTo>
                  <a:lnTo>
                    <a:pt x="27" y="2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7" name="Freeform 99"/>
            <p:cNvSpPr>
              <a:spLocks/>
            </p:cNvSpPr>
            <p:nvPr/>
          </p:nvSpPr>
          <p:spPr bwMode="auto">
            <a:xfrm>
              <a:off x="1685" y="2941"/>
              <a:ext cx="48" cy="8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153"/>
                </a:cxn>
                <a:cxn ang="0">
                  <a:pos x="50" y="168"/>
                </a:cxn>
                <a:cxn ang="0">
                  <a:pos x="97" y="18"/>
                </a:cxn>
                <a:cxn ang="0">
                  <a:pos x="53" y="0"/>
                </a:cxn>
              </a:cxnLst>
              <a:rect l="0" t="0" r="r" b="b"/>
              <a:pathLst>
                <a:path w="97" h="168">
                  <a:moveTo>
                    <a:pt x="53" y="0"/>
                  </a:moveTo>
                  <a:lnTo>
                    <a:pt x="0" y="153"/>
                  </a:lnTo>
                  <a:lnTo>
                    <a:pt x="50" y="168"/>
                  </a:lnTo>
                  <a:lnTo>
                    <a:pt x="97" y="18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8" name="Freeform 100"/>
            <p:cNvSpPr>
              <a:spLocks/>
            </p:cNvSpPr>
            <p:nvPr/>
          </p:nvSpPr>
          <p:spPr bwMode="auto">
            <a:xfrm>
              <a:off x="1751" y="2812"/>
              <a:ext cx="83" cy="9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167" y="157"/>
                </a:cxn>
                <a:cxn ang="0">
                  <a:pos x="165" y="177"/>
                </a:cxn>
                <a:cxn ang="0">
                  <a:pos x="140" y="190"/>
                </a:cxn>
                <a:cxn ang="0">
                  <a:pos x="116" y="180"/>
                </a:cxn>
                <a:cxn ang="0">
                  <a:pos x="0" y="35"/>
                </a:cxn>
              </a:cxnLst>
              <a:rect l="0" t="0" r="r" b="b"/>
              <a:pathLst>
                <a:path w="167" h="190">
                  <a:moveTo>
                    <a:pt x="0" y="35"/>
                  </a:moveTo>
                  <a:lnTo>
                    <a:pt x="24" y="0"/>
                  </a:lnTo>
                  <a:lnTo>
                    <a:pt x="36" y="0"/>
                  </a:lnTo>
                  <a:lnTo>
                    <a:pt x="167" y="157"/>
                  </a:lnTo>
                  <a:lnTo>
                    <a:pt x="165" y="177"/>
                  </a:lnTo>
                  <a:lnTo>
                    <a:pt x="140" y="190"/>
                  </a:lnTo>
                  <a:lnTo>
                    <a:pt x="116" y="18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9" name="Freeform 101"/>
            <p:cNvSpPr>
              <a:spLocks/>
            </p:cNvSpPr>
            <p:nvPr/>
          </p:nvSpPr>
          <p:spPr bwMode="auto">
            <a:xfrm>
              <a:off x="2140" y="3192"/>
              <a:ext cx="24" cy="3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63"/>
                </a:cxn>
                <a:cxn ang="0">
                  <a:pos x="45" y="69"/>
                </a:cxn>
                <a:cxn ang="0">
                  <a:pos x="47" y="0"/>
                </a:cxn>
                <a:cxn ang="0">
                  <a:pos x="0" y="1"/>
                </a:cxn>
              </a:cxnLst>
              <a:rect l="0" t="0" r="r" b="b"/>
              <a:pathLst>
                <a:path w="47" h="69">
                  <a:moveTo>
                    <a:pt x="0" y="1"/>
                  </a:moveTo>
                  <a:lnTo>
                    <a:pt x="5" y="63"/>
                  </a:lnTo>
                  <a:lnTo>
                    <a:pt x="45" y="69"/>
                  </a:lnTo>
                  <a:lnTo>
                    <a:pt x="47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0" name="Freeform 102"/>
            <p:cNvSpPr>
              <a:spLocks noEditPoints="1"/>
            </p:cNvSpPr>
            <p:nvPr/>
          </p:nvSpPr>
          <p:spPr bwMode="auto">
            <a:xfrm>
              <a:off x="1920" y="3139"/>
              <a:ext cx="279" cy="276"/>
            </a:xfrm>
            <a:custGeom>
              <a:avLst/>
              <a:gdLst/>
              <a:ahLst/>
              <a:cxnLst>
                <a:cxn ang="0">
                  <a:pos x="248" y="199"/>
                </a:cxn>
                <a:cxn ang="0">
                  <a:pos x="293" y="117"/>
                </a:cxn>
                <a:cxn ang="0">
                  <a:pos x="293" y="92"/>
                </a:cxn>
                <a:cxn ang="0">
                  <a:pos x="257" y="72"/>
                </a:cxn>
                <a:cxn ang="0">
                  <a:pos x="196" y="166"/>
                </a:cxn>
                <a:cxn ang="0">
                  <a:pos x="342" y="24"/>
                </a:cxn>
                <a:cxn ang="0">
                  <a:pos x="346" y="75"/>
                </a:cxn>
                <a:cxn ang="0">
                  <a:pos x="356" y="99"/>
                </a:cxn>
                <a:cxn ang="0">
                  <a:pos x="539" y="235"/>
                </a:cxn>
                <a:cxn ang="0">
                  <a:pos x="558" y="253"/>
                </a:cxn>
                <a:cxn ang="0">
                  <a:pos x="546" y="279"/>
                </a:cxn>
                <a:cxn ang="0">
                  <a:pos x="536" y="286"/>
                </a:cxn>
                <a:cxn ang="0">
                  <a:pos x="435" y="226"/>
                </a:cxn>
                <a:cxn ang="0">
                  <a:pos x="183" y="400"/>
                </a:cxn>
                <a:cxn ang="0">
                  <a:pos x="234" y="367"/>
                </a:cxn>
                <a:cxn ang="0">
                  <a:pos x="298" y="282"/>
                </a:cxn>
                <a:cxn ang="0">
                  <a:pos x="449" y="278"/>
                </a:cxn>
                <a:cxn ang="0">
                  <a:pos x="446" y="308"/>
                </a:cxn>
                <a:cxn ang="0">
                  <a:pos x="346" y="468"/>
                </a:cxn>
                <a:cxn ang="0">
                  <a:pos x="342" y="488"/>
                </a:cxn>
                <a:cxn ang="0">
                  <a:pos x="350" y="495"/>
                </a:cxn>
                <a:cxn ang="0">
                  <a:pos x="371" y="483"/>
                </a:cxn>
                <a:cxn ang="0">
                  <a:pos x="392" y="536"/>
                </a:cxn>
                <a:cxn ang="0">
                  <a:pos x="357" y="553"/>
                </a:cxn>
                <a:cxn ang="0">
                  <a:pos x="335" y="550"/>
                </a:cxn>
                <a:cxn ang="0">
                  <a:pos x="302" y="524"/>
                </a:cxn>
                <a:cxn ang="0">
                  <a:pos x="283" y="487"/>
                </a:cxn>
                <a:cxn ang="0">
                  <a:pos x="296" y="447"/>
                </a:cxn>
                <a:cxn ang="0">
                  <a:pos x="392" y="302"/>
                </a:cxn>
                <a:cxn ang="0">
                  <a:pos x="375" y="286"/>
                </a:cxn>
                <a:cxn ang="0">
                  <a:pos x="363" y="282"/>
                </a:cxn>
                <a:cxn ang="0">
                  <a:pos x="342" y="308"/>
                </a:cxn>
                <a:cxn ang="0">
                  <a:pos x="291" y="378"/>
                </a:cxn>
                <a:cxn ang="0">
                  <a:pos x="226" y="432"/>
                </a:cxn>
                <a:cxn ang="0">
                  <a:pos x="197" y="460"/>
                </a:cxn>
                <a:cxn ang="0">
                  <a:pos x="139" y="414"/>
                </a:cxn>
                <a:cxn ang="0">
                  <a:pos x="141" y="350"/>
                </a:cxn>
                <a:cxn ang="0">
                  <a:pos x="222" y="241"/>
                </a:cxn>
                <a:cxn ang="0">
                  <a:pos x="162" y="216"/>
                </a:cxn>
                <a:cxn ang="0">
                  <a:pos x="65" y="325"/>
                </a:cxn>
                <a:cxn ang="0">
                  <a:pos x="7" y="321"/>
                </a:cxn>
                <a:cxn ang="0">
                  <a:pos x="44" y="275"/>
                </a:cxn>
                <a:cxn ang="0">
                  <a:pos x="111" y="209"/>
                </a:cxn>
                <a:cxn ang="0">
                  <a:pos x="114" y="169"/>
                </a:cxn>
                <a:cxn ang="0">
                  <a:pos x="102" y="159"/>
                </a:cxn>
                <a:cxn ang="0">
                  <a:pos x="108" y="140"/>
                </a:cxn>
                <a:cxn ang="0">
                  <a:pos x="124" y="120"/>
                </a:cxn>
                <a:cxn ang="0">
                  <a:pos x="162" y="143"/>
                </a:cxn>
                <a:cxn ang="0">
                  <a:pos x="236" y="6"/>
                </a:cxn>
              </a:cxnLst>
              <a:rect l="0" t="0" r="r" b="b"/>
              <a:pathLst>
                <a:path w="558" h="553">
                  <a:moveTo>
                    <a:pt x="196" y="166"/>
                  </a:moveTo>
                  <a:lnTo>
                    <a:pt x="246" y="203"/>
                  </a:lnTo>
                  <a:lnTo>
                    <a:pt x="248" y="199"/>
                  </a:lnTo>
                  <a:lnTo>
                    <a:pt x="273" y="157"/>
                  </a:lnTo>
                  <a:lnTo>
                    <a:pt x="289" y="127"/>
                  </a:lnTo>
                  <a:lnTo>
                    <a:pt x="293" y="117"/>
                  </a:lnTo>
                  <a:lnTo>
                    <a:pt x="295" y="109"/>
                  </a:lnTo>
                  <a:lnTo>
                    <a:pt x="295" y="99"/>
                  </a:lnTo>
                  <a:lnTo>
                    <a:pt x="293" y="92"/>
                  </a:lnTo>
                  <a:lnTo>
                    <a:pt x="280" y="82"/>
                  </a:lnTo>
                  <a:lnTo>
                    <a:pt x="268" y="76"/>
                  </a:lnTo>
                  <a:lnTo>
                    <a:pt x="257" y="72"/>
                  </a:lnTo>
                  <a:lnTo>
                    <a:pt x="238" y="102"/>
                  </a:lnTo>
                  <a:lnTo>
                    <a:pt x="195" y="166"/>
                  </a:lnTo>
                  <a:lnTo>
                    <a:pt x="196" y="166"/>
                  </a:lnTo>
                  <a:close/>
                  <a:moveTo>
                    <a:pt x="279" y="31"/>
                  </a:moveTo>
                  <a:lnTo>
                    <a:pt x="303" y="0"/>
                  </a:lnTo>
                  <a:lnTo>
                    <a:pt x="342" y="24"/>
                  </a:lnTo>
                  <a:lnTo>
                    <a:pt x="322" y="56"/>
                  </a:lnTo>
                  <a:lnTo>
                    <a:pt x="339" y="67"/>
                  </a:lnTo>
                  <a:lnTo>
                    <a:pt x="346" y="75"/>
                  </a:lnTo>
                  <a:lnTo>
                    <a:pt x="353" y="86"/>
                  </a:lnTo>
                  <a:lnTo>
                    <a:pt x="356" y="92"/>
                  </a:lnTo>
                  <a:lnTo>
                    <a:pt x="356" y="99"/>
                  </a:lnTo>
                  <a:lnTo>
                    <a:pt x="356" y="107"/>
                  </a:lnTo>
                  <a:lnTo>
                    <a:pt x="355" y="114"/>
                  </a:lnTo>
                  <a:lnTo>
                    <a:pt x="539" y="235"/>
                  </a:lnTo>
                  <a:lnTo>
                    <a:pt x="550" y="242"/>
                  </a:lnTo>
                  <a:lnTo>
                    <a:pt x="557" y="250"/>
                  </a:lnTo>
                  <a:lnTo>
                    <a:pt x="558" y="253"/>
                  </a:lnTo>
                  <a:lnTo>
                    <a:pt x="558" y="258"/>
                  </a:lnTo>
                  <a:lnTo>
                    <a:pt x="553" y="270"/>
                  </a:lnTo>
                  <a:lnTo>
                    <a:pt x="546" y="279"/>
                  </a:lnTo>
                  <a:lnTo>
                    <a:pt x="544" y="283"/>
                  </a:lnTo>
                  <a:lnTo>
                    <a:pt x="540" y="286"/>
                  </a:lnTo>
                  <a:lnTo>
                    <a:pt x="536" y="286"/>
                  </a:lnTo>
                  <a:lnTo>
                    <a:pt x="533" y="286"/>
                  </a:lnTo>
                  <a:lnTo>
                    <a:pt x="523" y="282"/>
                  </a:lnTo>
                  <a:lnTo>
                    <a:pt x="435" y="226"/>
                  </a:lnTo>
                  <a:lnTo>
                    <a:pt x="329" y="160"/>
                  </a:lnTo>
                  <a:lnTo>
                    <a:pt x="180" y="375"/>
                  </a:lnTo>
                  <a:lnTo>
                    <a:pt x="183" y="400"/>
                  </a:lnTo>
                  <a:lnTo>
                    <a:pt x="206" y="387"/>
                  </a:lnTo>
                  <a:lnTo>
                    <a:pt x="226" y="375"/>
                  </a:lnTo>
                  <a:lnTo>
                    <a:pt x="234" y="367"/>
                  </a:lnTo>
                  <a:lnTo>
                    <a:pt x="242" y="361"/>
                  </a:lnTo>
                  <a:lnTo>
                    <a:pt x="265" y="329"/>
                  </a:lnTo>
                  <a:lnTo>
                    <a:pt x="298" y="282"/>
                  </a:lnTo>
                  <a:lnTo>
                    <a:pt x="342" y="216"/>
                  </a:lnTo>
                  <a:lnTo>
                    <a:pt x="449" y="275"/>
                  </a:lnTo>
                  <a:lnTo>
                    <a:pt x="449" y="278"/>
                  </a:lnTo>
                  <a:lnTo>
                    <a:pt x="450" y="286"/>
                  </a:lnTo>
                  <a:lnTo>
                    <a:pt x="448" y="300"/>
                  </a:lnTo>
                  <a:lnTo>
                    <a:pt x="446" y="308"/>
                  </a:lnTo>
                  <a:lnTo>
                    <a:pt x="441" y="317"/>
                  </a:lnTo>
                  <a:lnTo>
                    <a:pt x="392" y="395"/>
                  </a:lnTo>
                  <a:lnTo>
                    <a:pt x="346" y="468"/>
                  </a:lnTo>
                  <a:lnTo>
                    <a:pt x="343" y="476"/>
                  </a:lnTo>
                  <a:lnTo>
                    <a:pt x="342" y="482"/>
                  </a:lnTo>
                  <a:lnTo>
                    <a:pt x="342" y="488"/>
                  </a:lnTo>
                  <a:lnTo>
                    <a:pt x="344" y="492"/>
                  </a:lnTo>
                  <a:lnTo>
                    <a:pt x="346" y="494"/>
                  </a:lnTo>
                  <a:lnTo>
                    <a:pt x="350" y="495"/>
                  </a:lnTo>
                  <a:lnTo>
                    <a:pt x="355" y="495"/>
                  </a:lnTo>
                  <a:lnTo>
                    <a:pt x="360" y="492"/>
                  </a:lnTo>
                  <a:lnTo>
                    <a:pt x="371" y="483"/>
                  </a:lnTo>
                  <a:lnTo>
                    <a:pt x="405" y="519"/>
                  </a:lnTo>
                  <a:lnTo>
                    <a:pt x="399" y="528"/>
                  </a:lnTo>
                  <a:lnTo>
                    <a:pt x="392" y="536"/>
                  </a:lnTo>
                  <a:lnTo>
                    <a:pt x="381" y="543"/>
                  </a:lnTo>
                  <a:lnTo>
                    <a:pt x="370" y="550"/>
                  </a:lnTo>
                  <a:lnTo>
                    <a:pt x="357" y="553"/>
                  </a:lnTo>
                  <a:lnTo>
                    <a:pt x="349" y="553"/>
                  </a:lnTo>
                  <a:lnTo>
                    <a:pt x="343" y="552"/>
                  </a:lnTo>
                  <a:lnTo>
                    <a:pt x="335" y="550"/>
                  </a:lnTo>
                  <a:lnTo>
                    <a:pt x="328" y="545"/>
                  </a:lnTo>
                  <a:lnTo>
                    <a:pt x="314" y="534"/>
                  </a:lnTo>
                  <a:lnTo>
                    <a:pt x="302" y="524"/>
                  </a:lnTo>
                  <a:lnTo>
                    <a:pt x="292" y="512"/>
                  </a:lnTo>
                  <a:lnTo>
                    <a:pt x="286" y="501"/>
                  </a:lnTo>
                  <a:lnTo>
                    <a:pt x="283" y="487"/>
                  </a:lnTo>
                  <a:lnTo>
                    <a:pt x="284" y="474"/>
                  </a:lnTo>
                  <a:lnTo>
                    <a:pt x="289" y="461"/>
                  </a:lnTo>
                  <a:lnTo>
                    <a:pt x="296" y="447"/>
                  </a:lnTo>
                  <a:lnTo>
                    <a:pt x="387" y="315"/>
                  </a:lnTo>
                  <a:lnTo>
                    <a:pt x="391" y="309"/>
                  </a:lnTo>
                  <a:lnTo>
                    <a:pt x="392" y="302"/>
                  </a:lnTo>
                  <a:lnTo>
                    <a:pt x="388" y="297"/>
                  </a:lnTo>
                  <a:lnTo>
                    <a:pt x="382" y="292"/>
                  </a:lnTo>
                  <a:lnTo>
                    <a:pt x="375" y="286"/>
                  </a:lnTo>
                  <a:lnTo>
                    <a:pt x="369" y="282"/>
                  </a:lnTo>
                  <a:lnTo>
                    <a:pt x="367" y="282"/>
                  </a:lnTo>
                  <a:lnTo>
                    <a:pt x="363" y="282"/>
                  </a:lnTo>
                  <a:lnTo>
                    <a:pt x="359" y="285"/>
                  </a:lnTo>
                  <a:lnTo>
                    <a:pt x="355" y="289"/>
                  </a:lnTo>
                  <a:lnTo>
                    <a:pt x="342" y="308"/>
                  </a:lnTo>
                  <a:lnTo>
                    <a:pt x="320" y="341"/>
                  </a:lnTo>
                  <a:lnTo>
                    <a:pt x="306" y="360"/>
                  </a:lnTo>
                  <a:lnTo>
                    <a:pt x="291" y="378"/>
                  </a:lnTo>
                  <a:lnTo>
                    <a:pt x="273" y="395"/>
                  </a:lnTo>
                  <a:lnTo>
                    <a:pt x="256" y="411"/>
                  </a:lnTo>
                  <a:lnTo>
                    <a:pt x="226" y="432"/>
                  </a:lnTo>
                  <a:lnTo>
                    <a:pt x="207" y="449"/>
                  </a:lnTo>
                  <a:lnTo>
                    <a:pt x="199" y="457"/>
                  </a:lnTo>
                  <a:lnTo>
                    <a:pt x="197" y="460"/>
                  </a:lnTo>
                  <a:lnTo>
                    <a:pt x="174" y="448"/>
                  </a:lnTo>
                  <a:lnTo>
                    <a:pt x="158" y="410"/>
                  </a:lnTo>
                  <a:lnTo>
                    <a:pt x="139" y="414"/>
                  </a:lnTo>
                  <a:lnTo>
                    <a:pt x="95" y="394"/>
                  </a:lnTo>
                  <a:lnTo>
                    <a:pt x="99" y="351"/>
                  </a:lnTo>
                  <a:lnTo>
                    <a:pt x="141" y="350"/>
                  </a:lnTo>
                  <a:lnTo>
                    <a:pt x="167" y="317"/>
                  </a:lnTo>
                  <a:lnTo>
                    <a:pt x="193" y="282"/>
                  </a:lnTo>
                  <a:lnTo>
                    <a:pt x="222" y="241"/>
                  </a:lnTo>
                  <a:lnTo>
                    <a:pt x="201" y="223"/>
                  </a:lnTo>
                  <a:lnTo>
                    <a:pt x="171" y="202"/>
                  </a:lnTo>
                  <a:lnTo>
                    <a:pt x="162" y="216"/>
                  </a:lnTo>
                  <a:lnTo>
                    <a:pt x="130" y="255"/>
                  </a:lnTo>
                  <a:lnTo>
                    <a:pt x="99" y="292"/>
                  </a:lnTo>
                  <a:lnTo>
                    <a:pt x="65" y="325"/>
                  </a:lnTo>
                  <a:lnTo>
                    <a:pt x="32" y="353"/>
                  </a:lnTo>
                  <a:lnTo>
                    <a:pt x="17" y="334"/>
                  </a:lnTo>
                  <a:lnTo>
                    <a:pt x="7" y="321"/>
                  </a:lnTo>
                  <a:lnTo>
                    <a:pt x="0" y="309"/>
                  </a:lnTo>
                  <a:lnTo>
                    <a:pt x="12" y="300"/>
                  </a:lnTo>
                  <a:lnTo>
                    <a:pt x="44" y="275"/>
                  </a:lnTo>
                  <a:lnTo>
                    <a:pt x="64" y="257"/>
                  </a:lnTo>
                  <a:lnTo>
                    <a:pt x="88" y="235"/>
                  </a:lnTo>
                  <a:lnTo>
                    <a:pt x="111" y="209"/>
                  </a:lnTo>
                  <a:lnTo>
                    <a:pt x="134" y="179"/>
                  </a:lnTo>
                  <a:lnTo>
                    <a:pt x="130" y="176"/>
                  </a:lnTo>
                  <a:lnTo>
                    <a:pt x="114" y="169"/>
                  </a:lnTo>
                  <a:lnTo>
                    <a:pt x="108" y="165"/>
                  </a:lnTo>
                  <a:lnTo>
                    <a:pt x="104" y="163"/>
                  </a:lnTo>
                  <a:lnTo>
                    <a:pt x="102" y="159"/>
                  </a:lnTo>
                  <a:lnTo>
                    <a:pt x="102" y="154"/>
                  </a:lnTo>
                  <a:lnTo>
                    <a:pt x="104" y="149"/>
                  </a:lnTo>
                  <a:lnTo>
                    <a:pt x="108" y="140"/>
                  </a:lnTo>
                  <a:lnTo>
                    <a:pt x="116" y="127"/>
                  </a:lnTo>
                  <a:lnTo>
                    <a:pt x="120" y="121"/>
                  </a:lnTo>
                  <a:lnTo>
                    <a:pt x="124" y="120"/>
                  </a:lnTo>
                  <a:lnTo>
                    <a:pt x="126" y="121"/>
                  </a:lnTo>
                  <a:lnTo>
                    <a:pt x="134" y="124"/>
                  </a:lnTo>
                  <a:lnTo>
                    <a:pt x="162" y="143"/>
                  </a:lnTo>
                  <a:lnTo>
                    <a:pt x="183" y="105"/>
                  </a:lnTo>
                  <a:lnTo>
                    <a:pt x="227" y="24"/>
                  </a:lnTo>
                  <a:lnTo>
                    <a:pt x="236" y="6"/>
                  </a:lnTo>
                  <a:lnTo>
                    <a:pt x="279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1" name="Freeform 103"/>
            <p:cNvSpPr>
              <a:spLocks/>
            </p:cNvSpPr>
            <p:nvPr/>
          </p:nvSpPr>
          <p:spPr bwMode="auto">
            <a:xfrm>
              <a:off x="2030" y="3190"/>
              <a:ext cx="25" cy="3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0" y="15"/>
                </a:cxn>
                <a:cxn ang="0">
                  <a:pos x="50" y="22"/>
                </a:cxn>
                <a:cxn ang="0">
                  <a:pos x="46" y="36"/>
                </a:cxn>
                <a:cxn ang="0">
                  <a:pos x="41" y="45"/>
                </a:cxn>
                <a:cxn ang="0">
                  <a:pos x="34" y="54"/>
                </a:cxn>
                <a:cxn ang="0">
                  <a:pos x="25" y="62"/>
                </a:cxn>
                <a:cxn ang="0">
                  <a:pos x="0" y="44"/>
                </a:cxn>
                <a:cxn ang="0">
                  <a:pos x="34" y="0"/>
                </a:cxn>
              </a:cxnLst>
              <a:rect l="0" t="0" r="r" b="b"/>
              <a:pathLst>
                <a:path w="50" h="62">
                  <a:moveTo>
                    <a:pt x="34" y="0"/>
                  </a:moveTo>
                  <a:lnTo>
                    <a:pt x="50" y="15"/>
                  </a:lnTo>
                  <a:lnTo>
                    <a:pt x="50" y="22"/>
                  </a:lnTo>
                  <a:lnTo>
                    <a:pt x="46" y="36"/>
                  </a:lnTo>
                  <a:lnTo>
                    <a:pt x="41" y="45"/>
                  </a:lnTo>
                  <a:lnTo>
                    <a:pt x="34" y="54"/>
                  </a:lnTo>
                  <a:lnTo>
                    <a:pt x="25" y="62"/>
                  </a:lnTo>
                  <a:lnTo>
                    <a:pt x="0" y="4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2" name="Freeform 104"/>
            <p:cNvSpPr>
              <a:spLocks/>
            </p:cNvSpPr>
            <p:nvPr/>
          </p:nvSpPr>
          <p:spPr bwMode="auto">
            <a:xfrm>
              <a:off x="1986" y="3254"/>
              <a:ext cx="29" cy="3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9" y="3"/>
                </a:cxn>
                <a:cxn ang="0">
                  <a:pos x="46" y="68"/>
                </a:cxn>
                <a:cxn ang="0">
                  <a:pos x="0" y="68"/>
                </a:cxn>
                <a:cxn ang="0">
                  <a:pos x="27" y="0"/>
                </a:cxn>
              </a:cxnLst>
              <a:rect l="0" t="0" r="r" b="b"/>
              <a:pathLst>
                <a:path w="59" h="68">
                  <a:moveTo>
                    <a:pt x="27" y="0"/>
                  </a:moveTo>
                  <a:lnTo>
                    <a:pt x="59" y="3"/>
                  </a:lnTo>
                  <a:lnTo>
                    <a:pt x="46" y="68"/>
                  </a:lnTo>
                  <a:lnTo>
                    <a:pt x="0" y="68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3" name="Freeform 105"/>
            <p:cNvSpPr>
              <a:spLocks/>
            </p:cNvSpPr>
            <p:nvPr/>
          </p:nvSpPr>
          <p:spPr bwMode="auto">
            <a:xfrm>
              <a:off x="2204" y="3284"/>
              <a:ext cx="128" cy="158"/>
            </a:xfrm>
            <a:custGeom>
              <a:avLst/>
              <a:gdLst/>
              <a:ahLst/>
              <a:cxnLst>
                <a:cxn ang="0">
                  <a:pos x="237" y="51"/>
                </a:cxn>
                <a:cxn ang="0">
                  <a:pos x="200" y="0"/>
                </a:cxn>
                <a:cxn ang="0">
                  <a:pos x="191" y="11"/>
                </a:cxn>
                <a:cxn ang="0">
                  <a:pos x="168" y="35"/>
                </a:cxn>
                <a:cxn ang="0">
                  <a:pos x="155" y="49"/>
                </a:cxn>
                <a:cxn ang="0">
                  <a:pos x="142" y="61"/>
                </a:cxn>
                <a:cxn ang="0">
                  <a:pos x="129" y="71"/>
                </a:cxn>
                <a:cxn ang="0">
                  <a:pos x="118" y="77"/>
                </a:cxn>
                <a:cxn ang="0">
                  <a:pos x="90" y="85"/>
                </a:cxn>
                <a:cxn ang="0">
                  <a:pos x="80" y="88"/>
                </a:cxn>
                <a:cxn ang="0">
                  <a:pos x="54" y="104"/>
                </a:cxn>
                <a:cxn ang="0">
                  <a:pos x="56" y="150"/>
                </a:cxn>
                <a:cxn ang="0">
                  <a:pos x="120" y="175"/>
                </a:cxn>
                <a:cxn ang="0">
                  <a:pos x="115" y="179"/>
                </a:cxn>
                <a:cxn ang="0">
                  <a:pos x="104" y="190"/>
                </a:cxn>
                <a:cxn ang="0">
                  <a:pos x="95" y="197"/>
                </a:cxn>
                <a:cxn ang="0">
                  <a:pos x="85" y="202"/>
                </a:cxn>
                <a:cxn ang="0">
                  <a:pos x="73" y="206"/>
                </a:cxn>
                <a:cxn ang="0">
                  <a:pos x="60" y="211"/>
                </a:cxn>
                <a:cxn ang="0">
                  <a:pos x="40" y="215"/>
                </a:cxn>
                <a:cxn ang="0">
                  <a:pos x="24" y="219"/>
                </a:cxn>
                <a:cxn ang="0">
                  <a:pos x="20" y="223"/>
                </a:cxn>
                <a:cxn ang="0">
                  <a:pos x="15" y="227"/>
                </a:cxn>
                <a:cxn ang="0">
                  <a:pos x="10" y="232"/>
                </a:cxn>
                <a:cxn ang="0">
                  <a:pos x="6" y="239"/>
                </a:cxn>
                <a:cxn ang="0">
                  <a:pos x="0" y="253"/>
                </a:cxn>
                <a:cxn ang="0">
                  <a:pos x="0" y="259"/>
                </a:cxn>
                <a:cxn ang="0">
                  <a:pos x="0" y="263"/>
                </a:cxn>
                <a:cxn ang="0">
                  <a:pos x="3" y="266"/>
                </a:cxn>
                <a:cxn ang="0">
                  <a:pos x="6" y="270"/>
                </a:cxn>
                <a:cxn ang="0">
                  <a:pos x="17" y="278"/>
                </a:cxn>
                <a:cxn ang="0">
                  <a:pos x="36" y="289"/>
                </a:cxn>
                <a:cxn ang="0">
                  <a:pos x="67" y="300"/>
                </a:cxn>
                <a:cxn ang="0">
                  <a:pos x="97" y="311"/>
                </a:cxn>
                <a:cxn ang="0">
                  <a:pos x="121" y="317"/>
                </a:cxn>
                <a:cxn ang="0">
                  <a:pos x="131" y="317"/>
                </a:cxn>
                <a:cxn ang="0">
                  <a:pos x="141" y="316"/>
                </a:cxn>
                <a:cxn ang="0">
                  <a:pos x="150" y="313"/>
                </a:cxn>
                <a:cxn ang="0">
                  <a:pos x="158" y="308"/>
                </a:cxn>
                <a:cxn ang="0">
                  <a:pos x="164" y="304"/>
                </a:cxn>
                <a:cxn ang="0">
                  <a:pos x="167" y="299"/>
                </a:cxn>
                <a:cxn ang="0">
                  <a:pos x="167" y="297"/>
                </a:cxn>
                <a:cxn ang="0">
                  <a:pos x="164" y="293"/>
                </a:cxn>
                <a:cxn ang="0">
                  <a:pos x="159" y="288"/>
                </a:cxn>
                <a:cxn ang="0">
                  <a:pos x="130" y="272"/>
                </a:cxn>
                <a:cxn ang="0">
                  <a:pos x="109" y="262"/>
                </a:cxn>
                <a:cxn ang="0">
                  <a:pos x="104" y="260"/>
                </a:cxn>
                <a:cxn ang="0">
                  <a:pos x="100" y="256"/>
                </a:cxn>
                <a:cxn ang="0">
                  <a:pos x="97" y="253"/>
                </a:cxn>
                <a:cxn ang="0">
                  <a:pos x="96" y="248"/>
                </a:cxn>
                <a:cxn ang="0">
                  <a:pos x="96" y="243"/>
                </a:cxn>
                <a:cxn ang="0">
                  <a:pos x="98" y="239"/>
                </a:cxn>
                <a:cxn ang="0">
                  <a:pos x="103" y="236"/>
                </a:cxn>
                <a:cxn ang="0">
                  <a:pos x="109" y="232"/>
                </a:cxn>
                <a:cxn ang="0">
                  <a:pos x="121" y="227"/>
                </a:cxn>
                <a:cxn ang="0">
                  <a:pos x="141" y="217"/>
                </a:cxn>
                <a:cxn ang="0">
                  <a:pos x="191" y="188"/>
                </a:cxn>
                <a:cxn ang="0">
                  <a:pos x="257" y="147"/>
                </a:cxn>
                <a:cxn ang="0">
                  <a:pos x="227" y="110"/>
                </a:cxn>
                <a:cxn ang="0">
                  <a:pos x="159" y="150"/>
                </a:cxn>
                <a:cxn ang="0">
                  <a:pos x="116" y="120"/>
                </a:cxn>
                <a:cxn ang="0">
                  <a:pos x="237" y="51"/>
                </a:cxn>
              </a:cxnLst>
              <a:rect l="0" t="0" r="r" b="b"/>
              <a:pathLst>
                <a:path w="257" h="317">
                  <a:moveTo>
                    <a:pt x="237" y="51"/>
                  </a:moveTo>
                  <a:lnTo>
                    <a:pt x="200" y="0"/>
                  </a:lnTo>
                  <a:lnTo>
                    <a:pt x="191" y="11"/>
                  </a:lnTo>
                  <a:lnTo>
                    <a:pt x="168" y="35"/>
                  </a:lnTo>
                  <a:lnTo>
                    <a:pt x="155" y="49"/>
                  </a:lnTo>
                  <a:lnTo>
                    <a:pt x="142" y="61"/>
                  </a:lnTo>
                  <a:lnTo>
                    <a:pt x="129" y="71"/>
                  </a:lnTo>
                  <a:lnTo>
                    <a:pt x="118" y="77"/>
                  </a:lnTo>
                  <a:lnTo>
                    <a:pt x="90" y="85"/>
                  </a:lnTo>
                  <a:lnTo>
                    <a:pt x="80" y="88"/>
                  </a:lnTo>
                  <a:lnTo>
                    <a:pt x="54" y="104"/>
                  </a:lnTo>
                  <a:lnTo>
                    <a:pt x="56" y="150"/>
                  </a:lnTo>
                  <a:lnTo>
                    <a:pt x="120" y="175"/>
                  </a:lnTo>
                  <a:lnTo>
                    <a:pt x="115" y="179"/>
                  </a:lnTo>
                  <a:lnTo>
                    <a:pt x="104" y="190"/>
                  </a:lnTo>
                  <a:lnTo>
                    <a:pt x="95" y="197"/>
                  </a:lnTo>
                  <a:lnTo>
                    <a:pt x="85" y="202"/>
                  </a:lnTo>
                  <a:lnTo>
                    <a:pt x="73" y="206"/>
                  </a:lnTo>
                  <a:lnTo>
                    <a:pt x="60" y="211"/>
                  </a:lnTo>
                  <a:lnTo>
                    <a:pt x="40" y="215"/>
                  </a:lnTo>
                  <a:lnTo>
                    <a:pt x="24" y="219"/>
                  </a:lnTo>
                  <a:lnTo>
                    <a:pt x="20" y="223"/>
                  </a:lnTo>
                  <a:lnTo>
                    <a:pt x="15" y="227"/>
                  </a:lnTo>
                  <a:lnTo>
                    <a:pt x="10" y="232"/>
                  </a:lnTo>
                  <a:lnTo>
                    <a:pt x="6" y="239"/>
                  </a:lnTo>
                  <a:lnTo>
                    <a:pt x="0" y="253"/>
                  </a:lnTo>
                  <a:lnTo>
                    <a:pt x="0" y="259"/>
                  </a:lnTo>
                  <a:lnTo>
                    <a:pt x="0" y="263"/>
                  </a:lnTo>
                  <a:lnTo>
                    <a:pt x="3" y="266"/>
                  </a:lnTo>
                  <a:lnTo>
                    <a:pt x="6" y="270"/>
                  </a:lnTo>
                  <a:lnTo>
                    <a:pt x="17" y="278"/>
                  </a:lnTo>
                  <a:lnTo>
                    <a:pt x="36" y="289"/>
                  </a:lnTo>
                  <a:lnTo>
                    <a:pt x="67" y="300"/>
                  </a:lnTo>
                  <a:lnTo>
                    <a:pt x="97" y="311"/>
                  </a:lnTo>
                  <a:lnTo>
                    <a:pt x="121" y="317"/>
                  </a:lnTo>
                  <a:lnTo>
                    <a:pt x="131" y="317"/>
                  </a:lnTo>
                  <a:lnTo>
                    <a:pt x="141" y="316"/>
                  </a:lnTo>
                  <a:lnTo>
                    <a:pt x="150" y="313"/>
                  </a:lnTo>
                  <a:lnTo>
                    <a:pt x="158" y="308"/>
                  </a:lnTo>
                  <a:lnTo>
                    <a:pt x="164" y="304"/>
                  </a:lnTo>
                  <a:lnTo>
                    <a:pt x="167" y="299"/>
                  </a:lnTo>
                  <a:lnTo>
                    <a:pt x="167" y="297"/>
                  </a:lnTo>
                  <a:lnTo>
                    <a:pt x="164" y="293"/>
                  </a:lnTo>
                  <a:lnTo>
                    <a:pt x="159" y="288"/>
                  </a:lnTo>
                  <a:lnTo>
                    <a:pt x="130" y="272"/>
                  </a:lnTo>
                  <a:lnTo>
                    <a:pt x="109" y="262"/>
                  </a:lnTo>
                  <a:lnTo>
                    <a:pt x="104" y="260"/>
                  </a:lnTo>
                  <a:lnTo>
                    <a:pt x="100" y="256"/>
                  </a:lnTo>
                  <a:lnTo>
                    <a:pt x="97" y="253"/>
                  </a:lnTo>
                  <a:lnTo>
                    <a:pt x="96" y="248"/>
                  </a:lnTo>
                  <a:lnTo>
                    <a:pt x="96" y="243"/>
                  </a:lnTo>
                  <a:lnTo>
                    <a:pt x="98" y="239"/>
                  </a:lnTo>
                  <a:lnTo>
                    <a:pt x="103" y="236"/>
                  </a:lnTo>
                  <a:lnTo>
                    <a:pt x="109" y="232"/>
                  </a:lnTo>
                  <a:lnTo>
                    <a:pt x="121" y="227"/>
                  </a:lnTo>
                  <a:lnTo>
                    <a:pt x="141" y="217"/>
                  </a:lnTo>
                  <a:lnTo>
                    <a:pt x="191" y="188"/>
                  </a:lnTo>
                  <a:lnTo>
                    <a:pt x="257" y="147"/>
                  </a:lnTo>
                  <a:lnTo>
                    <a:pt x="227" y="110"/>
                  </a:lnTo>
                  <a:lnTo>
                    <a:pt x="159" y="150"/>
                  </a:lnTo>
                  <a:lnTo>
                    <a:pt x="116" y="120"/>
                  </a:lnTo>
                  <a:lnTo>
                    <a:pt x="237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4" name="Freeform 106"/>
            <p:cNvSpPr>
              <a:spLocks/>
            </p:cNvSpPr>
            <p:nvPr/>
          </p:nvSpPr>
          <p:spPr bwMode="auto">
            <a:xfrm>
              <a:off x="2180" y="3438"/>
              <a:ext cx="83" cy="4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0" y="17"/>
                </a:cxn>
                <a:cxn ang="0">
                  <a:pos x="74" y="30"/>
                </a:cxn>
                <a:cxn ang="0">
                  <a:pos x="90" y="35"/>
                </a:cxn>
                <a:cxn ang="0">
                  <a:pos x="103" y="38"/>
                </a:cxn>
                <a:cxn ang="0">
                  <a:pos x="126" y="41"/>
                </a:cxn>
                <a:cxn ang="0">
                  <a:pos x="146" y="40"/>
                </a:cxn>
                <a:cxn ang="0">
                  <a:pos x="165" y="38"/>
                </a:cxn>
                <a:cxn ang="0">
                  <a:pos x="159" y="85"/>
                </a:cxn>
                <a:cxn ang="0">
                  <a:pos x="140" y="84"/>
                </a:cxn>
                <a:cxn ang="0">
                  <a:pos x="112" y="82"/>
                </a:cxn>
                <a:cxn ang="0">
                  <a:pos x="96" y="79"/>
                </a:cxn>
                <a:cxn ang="0">
                  <a:pos x="87" y="75"/>
                </a:cxn>
                <a:cxn ang="0">
                  <a:pos x="68" y="71"/>
                </a:cxn>
                <a:cxn ang="0">
                  <a:pos x="50" y="68"/>
                </a:cxn>
                <a:cxn ang="0">
                  <a:pos x="17" y="63"/>
                </a:cxn>
                <a:cxn ang="0">
                  <a:pos x="4" y="61"/>
                </a:cxn>
                <a:cxn ang="0">
                  <a:pos x="0" y="60"/>
                </a:cxn>
                <a:cxn ang="0">
                  <a:pos x="2" y="0"/>
                </a:cxn>
              </a:cxnLst>
              <a:rect l="0" t="0" r="r" b="b"/>
              <a:pathLst>
                <a:path w="165" h="85">
                  <a:moveTo>
                    <a:pt x="2" y="0"/>
                  </a:moveTo>
                  <a:lnTo>
                    <a:pt x="40" y="17"/>
                  </a:lnTo>
                  <a:lnTo>
                    <a:pt x="74" y="30"/>
                  </a:lnTo>
                  <a:lnTo>
                    <a:pt x="90" y="35"/>
                  </a:lnTo>
                  <a:lnTo>
                    <a:pt x="103" y="38"/>
                  </a:lnTo>
                  <a:lnTo>
                    <a:pt x="126" y="41"/>
                  </a:lnTo>
                  <a:lnTo>
                    <a:pt x="146" y="40"/>
                  </a:lnTo>
                  <a:lnTo>
                    <a:pt x="165" y="38"/>
                  </a:lnTo>
                  <a:lnTo>
                    <a:pt x="159" y="85"/>
                  </a:lnTo>
                  <a:lnTo>
                    <a:pt x="140" y="84"/>
                  </a:lnTo>
                  <a:lnTo>
                    <a:pt x="112" y="82"/>
                  </a:lnTo>
                  <a:lnTo>
                    <a:pt x="96" y="79"/>
                  </a:lnTo>
                  <a:lnTo>
                    <a:pt x="87" y="75"/>
                  </a:lnTo>
                  <a:lnTo>
                    <a:pt x="68" y="71"/>
                  </a:lnTo>
                  <a:lnTo>
                    <a:pt x="50" y="68"/>
                  </a:lnTo>
                  <a:lnTo>
                    <a:pt x="17" y="63"/>
                  </a:lnTo>
                  <a:lnTo>
                    <a:pt x="4" y="61"/>
                  </a:lnTo>
                  <a:lnTo>
                    <a:pt x="0" y="6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5" name="Freeform 107"/>
            <p:cNvSpPr>
              <a:spLocks noEditPoints="1"/>
            </p:cNvSpPr>
            <p:nvPr/>
          </p:nvSpPr>
          <p:spPr bwMode="auto">
            <a:xfrm>
              <a:off x="2237" y="3319"/>
              <a:ext cx="212" cy="244"/>
            </a:xfrm>
            <a:custGeom>
              <a:avLst/>
              <a:gdLst/>
              <a:ahLst/>
              <a:cxnLst>
                <a:cxn ang="0">
                  <a:pos x="223" y="131"/>
                </a:cxn>
                <a:cxn ang="0">
                  <a:pos x="325" y="174"/>
                </a:cxn>
                <a:cxn ang="0">
                  <a:pos x="355" y="101"/>
                </a:cxn>
                <a:cxn ang="0">
                  <a:pos x="258" y="60"/>
                </a:cxn>
                <a:cxn ang="0">
                  <a:pos x="223" y="131"/>
                </a:cxn>
                <a:cxn ang="0">
                  <a:pos x="170" y="245"/>
                </a:cxn>
                <a:cxn ang="0">
                  <a:pos x="262" y="286"/>
                </a:cxn>
                <a:cxn ang="0">
                  <a:pos x="303" y="209"/>
                </a:cxn>
                <a:cxn ang="0">
                  <a:pos x="206" y="175"/>
                </a:cxn>
                <a:cxn ang="0">
                  <a:pos x="170" y="245"/>
                </a:cxn>
                <a:cxn ang="0">
                  <a:pos x="148" y="289"/>
                </a:cxn>
                <a:cxn ang="0">
                  <a:pos x="121" y="354"/>
                </a:cxn>
                <a:cxn ang="0">
                  <a:pos x="137" y="370"/>
                </a:cxn>
                <a:cxn ang="0">
                  <a:pos x="153" y="383"/>
                </a:cxn>
                <a:cxn ang="0">
                  <a:pos x="162" y="390"/>
                </a:cxn>
                <a:cxn ang="0">
                  <a:pos x="169" y="394"/>
                </a:cxn>
                <a:cxn ang="0">
                  <a:pos x="184" y="400"/>
                </a:cxn>
                <a:cxn ang="0">
                  <a:pos x="198" y="403"/>
                </a:cxn>
                <a:cxn ang="0">
                  <a:pos x="214" y="403"/>
                </a:cxn>
                <a:cxn ang="0">
                  <a:pos x="249" y="332"/>
                </a:cxn>
                <a:cxn ang="0">
                  <a:pos x="148" y="289"/>
                </a:cxn>
                <a:cxn ang="0">
                  <a:pos x="0" y="361"/>
                </a:cxn>
                <a:cxn ang="0">
                  <a:pos x="23" y="321"/>
                </a:cxn>
                <a:cxn ang="0">
                  <a:pos x="75" y="346"/>
                </a:cxn>
                <a:cxn ang="0">
                  <a:pos x="231" y="0"/>
                </a:cxn>
                <a:cxn ang="0">
                  <a:pos x="423" y="85"/>
                </a:cxn>
                <a:cxn ang="0">
                  <a:pos x="255" y="435"/>
                </a:cxn>
                <a:cxn ang="0">
                  <a:pos x="282" y="449"/>
                </a:cxn>
                <a:cxn ang="0">
                  <a:pos x="287" y="452"/>
                </a:cxn>
                <a:cxn ang="0">
                  <a:pos x="291" y="456"/>
                </a:cxn>
                <a:cxn ang="0">
                  <a:pos x="292" y="459"/>
                </a:cxn>
                <a:cxn ang="0">
                  <a:pos x="293" y="462"/>
                </a:cxn>
                <a:cxn ang="0">
                  <a:pos x="291" y="470"/>
                </a:cxn>
                <a:cxn ang="0">
                  <a:pos x="287" y="476"/>
                </a:cxn>
                <a:cxn ang="0">
                  <a:pos x="281" y="483"/>
                </a:cxn>
                <a:cxn ang="0">
                  <a:pos x="272" y="486"/>
                </a:cxn>
                <a:cxn ang="0">
                  <a:pos x="261" y="486"/>
                </a:cxn>
                <a:cxn ang="0">
                  <a:pos x="248" y="483"/>
                </a:cxn>
                <a:cxn ang="0">
                  <a:pos x="202" y="461"/>
                </a:cxn>
                <a:cxn ang="0">
                  <a:pos x="116" y="420"/>
                </a:cxn>
                <a:cxn ang="0">
                  <a:pos x="0" y="361"/>
                </a:cxn>
              </a:cxnLst>
              <a:rect l="0" t="0" r="r" b="b"/>
              <a:pathLst>
                <a:path w="423" h="486">
                  <a:moveTo>
                    <a:pt x="223" y="131"/>
                  </a:moveTo>
                  <a:lnTo>
                    <a:pt x="325" y="174"/>
                  </a:lnTo>
                  <a:lnTo>
                    <a:pt x="355" y="101"/>
                  </a:lnTo>
                  <a:lnTo>
                    <a:pt x="258" y="60"/>
                  </a:lnTo>
                  <a:lnTo>
                    <a:pt x="223" y="131"/>
                  </a:lnTo>
                  <a:close/>
                  <a:moveTo>
                    <a:pt x="170" y="245"/>
                  </a:moveTo>
                  <a:lnTo>
                    <a:pt x="262" y="286"/>
                  </a:lnTo>
                  <a:lnTo>
                    <a:pt x="303" y="209"/>
                  </a:lnTo>
                  <a:lnTo>
                    <a:pt x="206" y="175"/>
                  </a:lnTo>
                  <a:lnTo>
                    <a:pt x="170" y="245"/>
                  </a:lnTo>
                  <a:close/>
                  <a:moveTo>
                    <a:pt x="148" y="289"/>
                  </a:moveTo>
                  <a:lnTo>
                    <a:pt x="121" y="354"/>
                  </a:lnTo>
                  <a:lnTo>
                    <a:pt x="137" y="370"/>
                  </a:lnTo>
                  <a:lnTo>
                    <a:pt x="153" y="383"/>
                  </a:lnTo>
                  <a:lnTo>
                    <a:pt x="162" y="390"/>
                  </a:lnTo>
                  <a:lnTo>
                    <a:pt x="169" y="394"/>
                  </a:lnTo>
                  <a:lnTo>
                    <a:pt x="184" y="400"/>
                  </a:lnTo>
                  <a:lnTo>
                    <a:pt x="198" y="403"/>
                  </a:lnTo>
                  <a:lnTo>
                    <a:pt x="214" y="403"/>
                  </a:lnTo>
                  <a:lnTo>
                    <a:pt x="249" y="332"/>
                  </a:lnTo>
                  <a:lnTo>
                    <a:pt x="148" y="289"/>
                  </a:lnTo>
                  <a:close/>
                  <a:moveTo>
                    <a:pt x="0" y="361"/>
                  </a:moveTo>
                  <a:lnTo>
                    <a:pt x="23" y="321"/>
                  </a:lnTo>
                  <a:lnTo>
                    <a:pt x="75" y="346"/>
                  </a:lnTo>
                  <a:lnTo>
                    <a:pt x="231" y="0"/>
                  </a:lnTo>
                  <a:lnTo>
                    <a:pt x="423" y="85"/>
                  </a:lnTo>
                  <a:lnTo>
                    <a:pt x="255" y="435"/>
                  </a:lnTo>
                  <a:lnTo>
                    <a:pt x="282" y="449"/>
                  </a:lnTo>
                  <a:lnTo>
                    <a:pt x="287" y="452"/>
                  </a:lnTo>
                  <a:lnTo>
                    <a:pt x="291" y="456"/>
                  </a:lnTo>
                  <a:lnTo>
                    <a:pt x="292" y="459"/>
                  </a:lnTo>
                  <a:lnTo>
                    <a:pt x="293" y="462"/>
                  </a:lnTo>
                  <a:lnTo>
                    <a:pt x="291" y="470"/>
                  </a:lnTo>
                  <a:lnTo>
                    <a:pt x="287" y="476"/>
                  </a:lnTo>
                  <a:lnTo>
                    <a:pt x="281" y="483"/>
                  </a:lnTo>
                  <a:lnTo>
                    <a:pt x="272" y="486"/>
                  </a:lnTo>
                  <a:lnTo>
                    <a:pt x="261" y="486"/>
                  </a:lnTo>
                  <a:lnTo>
                    <a:pt x="248" y="483"/>
                  </a:lnTo>
                  <a:lnTo>
                    <a:pt x="202" y="461"/>
                  </a:lnTo>
                  <a:lnTo>
                    <a:pt x="116" y="420"/>
                  </a:lnTo>
                  <a:lnTo>
                    <a:pt x="0" y="3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6" name="Freeform 108"/>
            <p:cNvSpPr>
              <a:spLocks/>
            </p:cNvSpPr>
            <p:nvPr/>
          </p:nvSpPr>
          <p:spPr bwMode="auto">
            <a:xfrm>
              <a:off x="2474" y="3382"/>
              <a:ext cx="116" cy="159"/>
            </a:xfrm>
            <a:custGeom>
              <a:avLst/>
              <a:gdLst/>
              <a:ahLst/>
              <a:cxnLst>
                <a:cxn ang="0">
                  <a:pos x="120" y="41"/>
                </a:cxn>
                <a:cxn ang="0">
                  <a:pos x="95" y="91"/>
                </a:cxn>
                <a:cxn ang="0">
                  <a:pos x="74" y="105"/>
                </a:cxn>
                <a:cxn ang="0">
                  <a:pos x="33" y="128"/>
                </a:cxn>
                <a:cxn ang="0">
                  <a:pos x="20" y="139"/>
                </a:cxn>
                <a:cxn ang="0">
                  <a:pos x="15" y="149"/>
                </a:cxn>
                <a:cxn ang="0">
                  <a:pos x="24" y="178"/>
                </a:cxn>
                <a:cxn ang="0">
                  <a:pos x="90" y="186"/>
                </a:cxn>
                <a:cxn ang="0">
                  <a:pos x="104" y="190"/>
                </a:cxn>
                <a:cxn ang="0">
                  <a:pos x="106" y="195"/>
                </a:cxn>
                <a:cxn ang="0">
                  <a:pos x="101" y="207"/>
                </a:cxn>
                <a:cxn ang="0">
                  <a:pos x="86" y="219"/>
                </a:cxn>
                <a:cxn ang="0">
                  <a:pos x="38" y="243"/>
                </a:cxn>
                <a:cxn ang="0">
                  <a:pos x="12" y="254"/>
                </a:cxn>
                <a:cxn ang="0">
                  <a:pos x="4" y="259"/>
                </a:cxn>
                <a:cxn ang="0">
                  <a:pos x="0" y="270"/>
                </a:cxn>
                <a:cxn ang="0">
                  <a:pos x="3" y="286"/>
                </a:cxn>
                <a:cxn ang="0">
                  <a:pos x="12" y="305"/>
                </a:cxn>
                <a:cxn ang="0">
                  <a:pos x="29" y="309"/>
                </a:cxn>
                <a:cxn ang="0">
                  <a:pos x="128" y="316"/>
                </a:cxn>
                <a:cxn ang="0">
                  <a:pos x="179" y="282"/>
                </a:cxn>
                <a:cxn ang="0">
                  <a:pos x="140" y="276"/>
                </a:cxn>
                <a:cxn ang="0">
                  <a:pos x="111" y="268"/>
                </a:cxn>
                <a:cxn ang="0">
                  <a:pos x="103" y="263"/>
                </a:cxn>
                <a:cxn ang="0">
                  <a:pos x="104" y="256"/>
                </a:cxn>
                <a:cxn ang="0">
                  <a:pos x="116" y="245"/>
                </a:cxn>
                <a:cxn ang="0">
                  <a:pos x="170" y="200"/>
                </a:cxn>
                <a:cxn ang="0">
                  <a:pos x="230" y="146"/>
                </a:cxn>
                <a:cxn ang="0">
                  <a:pos x="230" y="138"/>
                </a:cxn>
                <a:cxn ang="0">
                  <a:pos x="216" y="120"/>
                </a:cxn>
                <a:cxn ang="0">
                  <a:pos x="199" y="109"/>
                </a:cxn>
                <a:cxn ang="0">
                  <a:pos x="177" y="125"/>
                </a:cxn>
                <a:cxn ang="0">
                  <a:pos x="164" y="153"/>
                </a:cxn>
                <a:cxn ang="0">
                  <a:pos x="148" y="156"/>
                </a:cxn>
                <a:cxn ang="0">
                  <a:pos x="132" y="156"/>
                </a:cxn>
                <a:cxn ang="0">
                  <a:pos x="114" y="149"/>
                </a:cxn>
                <a:cxn ang="0">
                  <a:pos x="102" y="139"/>
                </a:cxn>
                <a:cxn ang="0">
                  <a:pos x="100" y="131"/>
                </a:cxn>
                <a:cxn ang="0">
                  <a:pos x="105" y="122"/>
                </a:cxn>
                <a:cxn ang="0">
                  <a:pos x="160" y="76"/>
                </a:cxn>
                <a:cxn ang="0">
                  <a:pos x="138" y="0"/>
                </a:cxn>
              </a:cxnLst>
              <a:rect l="0" t="0" r="r" b="b"/>
              <a:pathLst>
                <a:path w="232" h="319">
                  <a:moveTo>
                    <a:pt x="138" y="0"/>
                  </a:moveTo>
                  <a:lnTo>
                    <a:pt x="120" y="41"/>
                  </a:lnTo>
                  <a:lnTo>
                    <a:pt x="99" y="88"/>
                  </a:lnTo>
                  <a:lnTo>
                    <a:pt x="95" y="91"/>
                  </a:lnTo>
                  <a:lnTo>
                    <a:pt x="90" y="96"/>
                  </a:lnTo>
                  <a:lnTo>
                    <a:pt x="74" y="105"/>
                  </a:lnTo>
                  <a:lnTo>
                    <a:pt x="42" y="121"/>
                  </a:lnTo>
                  <a:lnTo>
                    <a:pt x="33" y="128"/>
                  </a:lnTo>
                  <a:lnTo>
                    <a:pt x="23" y="135"/>
                  </a:lnTo>
                  <a:lnTo>
                    <a:pt x="20" y="139"/>
                  </a:lnTo>
                  <a:lnTo>
                    <a:pt x="17" y="144"/>
                  </a:lnTo>
                  <a:lnTo>
                    <a:pt x="15" y="149"/>
                  </a:lnTo>
                  <a:lnTo>
                    <a:pt x="16" y="154"/>
                  </a:lnTo>
                  <a:lnTo>
                    <a:pt x="24" y="178"/>
                  </a:lnTo>
                  <a:lnTo>
                    <a:pt x="28" y="189"/>
                  </a:lnTo>
                  <a:lnTo>
                    <a:pt x="90" y="186"/>
                  </a:lnTo>
                  <a:lnTo>
                    <a:pt x="101" y="189"/>
                  </a:lnTo>
                  <a:lnTo>
                    <a:pt x="104" y="190"/>
                  </a:lnTo>
                  <a:lnTo>
                    <a:pt x="105" y="193"/>
                  </a:lnTo>
                  <a:lnTo>
                    <a:pt x="106" y="195"/>
                  </a:lnTo>
                  <a:lnTo>
                    <a:pt x="105" y="198"/>
                  </a:lnTo>
                  <a:lnTo>
                    <a:pt x="101" y="207"/>
                  </a:lnTo>
                  <a:lnTo>
                    <a:pt x="94" y="214"/>
                  </a:lnTo>
                  <a:lnTo>
                    <a:pt x="86" y="219"/>
                  </a:lnTo>
                  <a:lnTo>
                    <a:pt x="62" y="232"/>
                  </a:lnTo>
                  <a:lnTo>
                    <a:pt x="38" y="243"/>
                  </a:lnTo>
                  <a:lnTo>
                    <a:pt x="22" y="249"/>
                  </a:lnTo>
                  <a:lnTo>
                    <a:pt x="12" y="254"/>
                  </a:lnTo>
                  <a:lnTo>
                    <a:pt x="8" y="256"/>
                  </a:lnTo>
                  <a:lnTo>
                    <a:pt x="4" y="259"/>
                  </a:lnTo>
                  <a:lnTo>
                    <a:pt x="1" y="265"/>
                  </a:lnTo>
                  <a:lnTo>
                    <a:pt x="0" y="270"/>
                  </a:lnTo>
                  <a:lnTo>
                    <a:pt x="1" y="278"/>
                  </a:lnTo>
                  <a:lnTo>
                    <a:pt x="3" y="286"/>
                  </a:lnTo>
                  <a:lnTo>
                    <a:pt x="9" y="301"/>
                  </a:lnTo>
                  <a:lnTo>
                    <a:pt x="12" y="305"/>
                  </a:lnTo>
                  <a:lnTo>
                    <a:pt x="15" y="308"/>
                  </a:lnTo>
                  <a:lnTo>
                    <a:pt x="29" y="309"/>
                  </a:lnTo>
                  <a:lnTo>
                    <a:pt x="51" y="310"/>
                  </a:lnTo>
                  <a:lnTo>
                    <a:pt x="128" y="316"/>
                  </a:lnTo>
                  <a:lnTo>
                    <a:pt x="177" y="319"/>
                  </a:lnTo>
                  <a:lnTo>
                    <a:pt x="179" y="282"/>
                  </a:lnTo>
                  <a:lnTo>
                    <a:pt x="158" y="279"/>
                  </a:lnTo>
                  <a:lnTo>
                    <a:pt x="140" y="276"/>
                  </a:lnTo>
                  <a:lnTo>
                    <a:pt x="123" y="272"/>
                  </a:lnTo>
                  <a:lnTo>
                    <a:pt x="111" y="268"/>
                  </a:lnTo>
                  <a:lnTo>
                    <a:pt x="105" y="267"/>
                  </a:lnTo>
                  <a:lnTo>
                    <a:pt x="103" y="263"/>
                  </a:lnTo>
                  <a:lnTo>
                    <a:pt x="102" y="260"/>
                  </a:lnTo>
                  <a:lnTo>
                    <a:pt x="104" y="256"/>
                  </a:lnTo>
                  <a:lnTo>
                    <a:pt x="109" y="250"/>
                  </a:lnTo>
                  <a:lnTo>
                    <a:pt x="116" y="245"/>
                  </a:lnTo>
                  <a:lnTo>
                    <a:pt x="140" y="227"/>
                  </a:lnTo>
                  <a:lnTo>
                    <a:pt x="170" y="200"/>
                  </a:lnTo>
                  <a:lnTo>
                    <a:pt x="217" y="160"/>
                  </a:lnTo>
                  <a:lnTo>
                    <a:pt x="230" y="146"/>
                  </a:lnTo>
                  <a:lnTo>
                    <a:pt x="232" y="143"/>
                  </a:lnTo>
                  <a:lnTo>
                    <a:pt x="230" y="138"/>
                  </a:lnTo>
                  <a:lnTo>
                    <a:pt x="222" y="127"/>
                  </a:lnTo>
                  <a:lnTo>
                    <a:pt x="216" y="120"/>
                  </a:lnTo>
                  <a:lnTo>
                    <a:pt x="208" y="114"/>
                  </a:lnTo>
                  <a:lnTo>
                    <a:pt x="199" y="109"/>
                  </a:lnTo>
                  <a:lnTo>
                    <a:pt x="188" y="105"/>
                  </a:lnTo>
                  <a:lnTo>
                    <a:pt x="177" y="125"/>
                  </a:lnTo>
                  <a:lnTo>
                    <a:pt x="169" y="139"/>
                  </a:lnTo>
                  <a:lnTo>
                    <a:pt x="164" y="153"/>
                  </a:lnTo>
                  <a:lnTo>
                    <a:pt x="160" y="154"/>
                  </a:lnTo>
                  <a:lnTo>
                    <a:pt x="148" y="156"/>
                  </a:lnTo>
                  <a:lnTo>
                    <a:pt x="141" y="156"/>
                  </a:lnTo>
                  <a:lnTo>
                    <a:pt x="132" y="156"/>
                  </a:lnTo>
                  <a:lnTo>
                    <a:pt x="123" y="154"/>
                  </a:lnTo>
                  <a:lnTo>
                    <a:pt x="114" y="149"/>
                  </a:lnTo>
                  <a:lnTo>
                    <a:pt x="106" y="144"/>
                  </a:lnTo>
                  <a:lnTo>
                    <a:pt x="102" y="139"/>
                  </a:lnTo>
                  <a:lnTo>
                    <a:pt x="100" y="135"/>
                  </a:lnTo>
                  <a:lnTo>
                    <a:pt x="100" y="131"/>
                  </a:lnTo>
                  <a:lnTo>
                    <a:pt x="101" y="127"/>
                  </a:lnTo>
                  <a:lnTo>
                    <a:pt x="105" y="122"/>
                  </a:lnTo>
                  <a:lnTo>
                    <a:pt x="114" y="115"/>
                  </a:lnTo>
                  <a:lnTo>
                    <a:pt x="160" y="76"/>
                  </a:lnTo>
                  <a:lnTo>
                    <a:pt x="194" y="4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7" name="Freeform 109"/>
            <p:cNvSpPr>
              <a:spLocks noEditPoints="1"/>
            </p:cNvSpPr>
            <p:nvPr/>
          </p:nvSpPr>
          <p:spPr bwMode="auto">
            <a:xfrm>
              <a:off x="2577" y="3414"/>
              <a:ext cx="130" cy="138"/>
            </a:xfrm>
            <a:custGeom>
              <a:avLst/>
              <a:gdLst/>
              <a:ahLst/>
              <a:cxnLst>
                <a:cxn ang="0">
                  <a:pos x="95" y="57"/>
                </a:cxn>
                <a:cxn ang="0">
                  <a:pos x="64" y="202"/>
                </a:cxn>
                <a:cxn ang="0">
                  <a:pos x="167" y="229"/>
                </a:cxn>
                <a:cxn ang="0">
                  <a:pos x="197" y="82"/>
                </a:cxn>
                <a:cxn ang="0">
                  <a:pos x="95" y="57"/>
                </a:cxn>
                <a:cxn ang="0">
                  <a:pos x="62" y="0"/>
                </a:cxn>
                <a:cxn ang="0">
                  <a:pos x="261" y="47"/>
                </a:cxn>
                <a:cxn ang="0">
                  <a:pos x="198" y="275"/>
                </a:cxn>
                <a:cxn ang="0">
                  <a:pos x="0" y="234"/>
                </a:cxn>
                <a:cxn ang="0">
                  <a:pos x="62" y="0"/>
                </a:cxn>
              </a:cxnLst>
              <a:rect l="0" t="0" r="r" b="b"/>
              <a:pathLst>
                <a:path w="261" h="275">
                  <a:moveTo>
                    <a:pt x="95" y="57"/>
                  </a:moveTo>
                  <a:lnTo>
                    <a:pt x="64" y="202"/>
                  </a:lnTo>
                  <a:lnTo>
                    <a:pt x="167" y="229"/>
                  </a:lnTo>
                  <a:lnTo>
                    <a:pt x="197" y="82"/>
                  </a:lnTo>
                  <a:lnTo>
                    <a:pt x="95" y="57"/>
                  </a:lnTo>
                  <a:close/>
                  <a:moveTo>
                    <a:pt x="62" y="0"/>
                  </a:moveTo>
                  <a:lnTo>
                    <a:pt x="261" y="47"/>
                  </a:lnTo>
                  <a:lnTo>
                    <a:pt x="198" y="275"/>
                  </a:lnTo>
                  <a:lnTo>
                    <a:pt x="0" y="234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8" name="Freeform 110"/>
            <p:cNvSpPr>
              <a:spLocks/>
            </p:cNvSpPr>
            <p:nvPr/>
          </p:nvSpPr>
          <p:spPr bwMode="auto">
            <a:xfrm>
              <a:off x="2619" y="3564"/>
              <a:ext cx="54" cy="7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4" y="0"/>
                </a:cxn>
                <a:cxn ang="0">
                  <a:pos x="106" y="125"/>
                </a:cxn>
                <a:cxn ang="0">
                  <a:pos x="51" y="151"/>
                </a:cxn>
                <a:cxn ang="0">
                  <a:pos x="0" y="17"/>
                </a:cxn>
              </a:cxnLst>
              <a:rect l="0" t="0" r="r" b="b"/>
              <a:pathLst>
                <a:path w="106" h="151">
                  <a:moveTo>
                    <a:pt x="0" y="17"/>
                  </a:moveTo>
                  <a:lnTo>
                    <a:pt x="54" y="0"/>
                  </a:lnTo>
                  <a:lnTo>
                    <a:pt x="106" y="125"/>
                  </a:lnTo>
                  <a:lnTo>
                    <a:pt x="51" y="151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9" name="Freeform 111"/>
            <p:cNvSpPr>
              <a:spLocks/>
            </p:cNvSpPr>
            <p:nvPr/>
          </p:nvSpPr>
          <p:spPr bwMode="auto">
            <a:xfrm>
              <a:off x="2458" y="3554"/>
              <a:ext cx="153" cy="66"/>
            </a:xfrm>
            <a:custGeom>
              <a:avLst/>
              <a:gdLst/>
              <a:ahLst/>
              <a:cxnLst>
                <a:cxn ang="0">
                  <a:pos x="304" y="39"/>
                </a:cxn>
                <a:cxn ang="0">
                  <a:pos x="183" y="132"/>
                </a:cxn>
                <a:cxn ang="0">
                  <a:pos x="150" y="93"/>
                </a:cxn>
                <a:cxn ang="0">
                  <a:pos x="164" y="79"/>
                </a:cxn>
                <a:cxn ang="0">
                  <a:pos x="169" y="73"/>
                </a:cxn>
                <a:cxn ang="0">
                  <a:pos x="170" y="69"/>
                </a:cxn>
                <a:cxn ang="0">
                  <a:pos x="169" y="66"/>
                </a:cxn>
                <a:cxn ang="0">
                  <a:pos x="168" y="64"/>
                </a:cxn>
                <a:cxn ang="0">
                  <a:pos x="164" y="61"/>
                </a:cxn>
                <a:cxn ang="0">
                  <a:pos x="160" y="59"/>
                </a:cxn>
                <a:cxn ang="0">
                  <a:pos x="154" y="59"/>
                </a:cxn>
                <a:cxn ang="0">
                  <a:pos x="0" y="64"/>
                </a:cxn>
                <a:cxn ang="0">
                  <a:pos x="0" y="4"/>
                </a:cxn>
                <a:cxn ang="0">
                  <a:pos x="59" y="14"/>
                </a:cxn>
                <a:cxn ang="0">
                  <a:pos x="105" y="21"/>
                </a:cxn>
                <a:cxn ang="0">
                  <a:pos x="136" y="25"/>
                </a:cxn>
                <a:cxn ang="0">
                  <a:pos x="155" y="24"/>
                </a:cxn>
                <a:cxn ang="0">
                  <a:pos x="172" y="20"/>
                </a:cxn>
                <a:cxn ang="0">
                  <a:pos x="189" y="17"/>
                </a:cxn>
                <a:cxn ang="0">
                  <a:pos x="189" y="27"/>
                </a:cxn>
                <a:cxn ang="0">
                  <a:pos x="192" y="35"/>
                </a:cxn>
                <a:cxn ang="0">
                  <a:pos x="193" y="42"/>
                </a:cxn>
                <a:cxn ang="0">
                  <a:pos x="197" y="48"/>
                </a:cxn>
                <a:cxn ang="0">
                  <a:pos x="199" y="50"/>
                </a:cxn>
                <a:cxn ang="0">
                  <a:pos x="202" y="51"/>
                </a:cxn>
                <a:cxn ang="0">
                  <a:pos x="207" y="50"/>
                </a:cxn>
                <a:cxn ang="0">
                  <a:pos x="212" y="49"/>
                </a:cxn>
                <a:cxn ang="0">
                  <a:pos x="219" y="43"/>
                </a:cxn>
                <a:cxn ang="0">
                  <a:pos x="227" y="37"/>
                </a:cxn>
                <a:cxn ang="0">
                  <a:pos x="244" y="21"/>
                </a:cxn>
                <a:cxn ang="0">
                  <a:pos x="255" y="10"/>
                </a:cxn>
                <a:cxn ang="0">
                  <a:pos x="263" y="0"/>
                </a:cxn>
                <a:cxn ang="0">
                  <a:pos x="304" y="39"/>
                </a:cxn>
              </a:cxnLst>
              <a:rect l="0" t="0" r="r" b="b"/>
              <a:pathLst>
                <a:path w="304" h="132">
                  <a:moveTo>
                    <a:pt x="304" y="39"/>
                  </a:moveTo>
                  <a:lnTo>
                    <a:pt x="183" y="132"/>
                  </a:lnTo>
                  <a:lnTo>
                    <a:pt x="150" y="93"/>
                  </a:lnTo>
                  <a:lnTo>
                    <a:pt x="164" y="79"/>
                  </a:lnTo>
                  <a:lnTo>
                    <a:pt x="169" y="73"/>
                  </a:lnTo>
                  <a:lnTo>
                    <a:pt x="170" y="69"/>
                  </a:lnTo>
                  <a:lnTo>
                    <a:pt x="169" y="66"/>
                  </a:lnTo>
                  <a:lnTo>
                    <a:pt x="168" y="64"/>
                  </a:lnTo>
                  <a:lnTo>
                    <a:pt x="164" y="61"/>
                  </a:lnTo>
                  <a:lnTo>
                    <a:pt x="160" y="59"/>
                  </a:lnTo>
                  <a:lnTo>
                    <a:pt x="154" y="59"/>
                  </a:lnTo>
                  <a:lnTo>
                    <a:pt x="0" y="64"/>
                  </a:lnTo>
                  <a:lnTo>
                    <a:pt x="0" y="4"/>
                  </a:lnTo>
                  <a:lnTo>
                    <a:pt x="59" y="14"/>
                  </a:lnTo>
                  <a:lnTo>
                    <a:pt x="105" y="21"/>
                  </a:lnTo>
                  <a:lnTo>
                    <a:pt x="136" y="25"/>
                  </a:lnTo>
                  <a:lnTo>
                    <a:pt x="155" y="24"/>
                  </a:lnTo>
                  <a:lnTo>
                    <a:pt x="172" y="20"/>
                  </a:lnTo>
                  <a:lnTo>
                    <a:pt x="189" y="17"/>
                  </a:lnTo>
                  <a:lnTo>
                    <a:pt x="189" y="27"/>
                  </a:lnTo>
                  <a:lnTo>
                    <a:pt x="192" y="35"/>
                  </a:lnTo>
                  <a:lnTo>
                    <a:pt x="193" y="42"/>
                  </a:lnTo>
                  <a:lnTo>
                    <a:pt x="197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0"/>
                  </a:lnTo>
                  <a:lnTo>
                    <a:pt x="212" y="49"/>
                  </a:lnTo>
                  <a:lnTo>
                    <a:pt x="219" y="43"/>
                  </a:lnTo>
                  <a:lnTo>
                    <a:pt x="227" y="37"/>
                  </a:lnTo>
                  <a:lnTo>
                    <a:pt x="244" y="21"/>
                  </a:lnTo>
                  <a:lnTo>
                    <a:pt x="255" y="10"/>
                  </a:lnTo>
                  <a:lnTo>
                    <a:pt x="263" y="0"/>
                  </a:lnTo>
                  <a:lnTo>
                    <a:pt x="304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0" name="Freeform 112"/>
            <p:cNvSpPr>
              <a:spLocks/>
            </p:cNvSpPr>
            <p:nvPr/>
          </p:nvSpPr>
          <p:spPr bwMode="auto">
            <a:xfrm>
              <a:off x="3227" y="2819"/>
              <a:ext cx="1005" cy="776"/>
            </a:xfrm>
            <a:custGeom>
              <a:avLst/>
              <a:gdLst/>
              <a:ahLst/>
              <a:cxnLst>
                <a:cxn ang="0">
                  <a:pos x="0" y="1211"/>
                </a:cxn>
                <a:cxn ang="0">
                  <a:pos x="148" y="1215"/>
                </a:cxn>
                <a:cxn ang="0">
                  <a:pos x="327" y="1447"/>
                </a:cxn>
                <a:cxn ang="0">
                  <a:pos x="489" y="1393"/>
                </a:cxn>
                <a:cxn ang="0">
                  <a:pos x="648" y="1325"/>
                </a:cxn>
                <a:cxn ang="0">
                  <a:pos x="821" y="1236"/>
                </a:cxn>
                <a:cxn ang="0">
                  <a:pos x="1022" y="1121"/>
                </a:cxn>
                <a:cxn ang="0">
                  <a:pos x="1130" y="1050"/>
                </a:cxn>
                <a:cxn ang="0">
                  <a:pos x="1235" y="972"/>
                </a:cxn>
                <a:cxn ang="0">
                  <a:pos x="1335" y="889"/>
                </a:cxn>
                <a:cxn ang="0">
                  <a:pos x="1428" y="803"/>
                </a:cxn>
                <a:cxn ang="0">
                  <a:pos x="1512" y="721"/>
                </a:cxn>
                <a:cxn ang="0">
                  <a:pos x="1649" y="573"/>
                </a:cxn>
                <a:cxn ang="0">
                  <a:pos x="1740" y="465"/>
                </a:cxn>
                <a:cxn ang="0">
                  <a:pos x="1726" y="458"/>
                </a:cxn>
                <a:cxn ang="0">
                  <a:pos x="1395" y="669"/>
                </a:cxn>
                <a:cxn ang="0">
                  <a:pos x="1335" y="469"/>
                </a:cxn>
                <a:cxn ang="0">
                  <a:pos x="1348" y="295"/>
                </a:cxn>
                <a:cxn ang="0">
                  <a:pos x="1349" y="257"/>
                </a:cxn>
                <a:cxn ang="0">
                  <a:pos x="1354" y="251"/>
                </a:cxn>
                <a:cxn ang="0">
                  <a:pos x="1360" y="255"/>
                </a:cxn>
                <a:cxn ang="0">
                  <a:pos x="1365" y="268"/>
                </a:cxn>
                <a:cxn ang="0">
                  <a:pos x="1371" y="353"/>
                </a:cxn>
                <a:cxn ang="0">
                  <a:pos x="1387" y="462"/>
                </a:cxn>
                <a:cxn ang="0">
                  <a:pos x="1406" y="523"/>
                </a:cxn>
                <a:cxn ang="0">
                  <a:pos x="1420" y="548"/>
                </a:cxn>
                <a:cxn ang="0">
                  <a:pos x="1657" y="305"/>
                </a:cxn>
                <a:cxn ang="0">
                  <a:pos x="1812" y="365"/>
                </a:cxn>
                <a:cxn ang="0">
                  <a:pos x="1884" y="252"/>
                </a:cxn>
                <a:cxn ang="0">
                  <a:pos x="1838" y="92"/>
                </a:cxn>
                <a:cxn ang="0">
                  <a:pos x="1759" y="107"/>
                </a:cxn>
                <a:cxn ang="0">
                  <a:pos x="1903" y="73"/>
                </a:cxn>
                <a:cxn ang="0">
                  <a:pos x="2009" y="211"/>
                </a:cxn>
                <a:cxn ang="0">
                  <a:pos x="1878" y="407"/>
                </a:cxn>
                <a:cxn ang="0">
                  <a:pos x="1747" y="582"/>
                </a:cxn>
                <a:cxn ang="0">
                  <a:pos x="1606" y="746"/>
                </a:cxn>
                <a:cxn ang="0">
                  <a:pos x="1447" y="905"/>
                </a:cxn>
                <a:cxn ang="0">
                  <a:pos x="1362" y="981"/>
                </a:cxn>
                <a:cxn ang="0">
                  <a:pos x="1277" y="1052"/>
                </a:cxn>
                <a:cxn ang="0">
                  <a:pos x="1191" y="1115"/>
                </a:cxn>
                <a:cxn ang="0">
                  <a:pos x="1107" y="1171"/>
                </a:cxn>
                <a:cxn ang="0">
                  <a:pos x="1024" y="1223"/>
                </a:cxn>
                <a:cxn ang="0">
                  <a:pos x="860" y="1316"/>
                </a:cxn>
                <a:cxn ang="0">
                  <a:pos x="739" y="1378"/>
                </a:cxn>
                <a:cxn ang="0">
                  <a:pos x="617" y="1434"/>
                </a:cxn>
                <a:cxn ang="0">
                  <a:pos x="461" y="1495"/>
                </a:cxn>
                <a:cxn ang="0">
                  <a:pos x="346" y="1536"/>
                </a:cxn>
                <a:cxn ang="0">
                  <a:pos x="51" y="1218"/>
                </a:cxn>
              </a:cxnLst>
              <a:rect l="0" t="0" r="r" b="b"/>
              <a:pathLst>
                <a:path w="2009" h="1551">
                  <a:moveTo>
                    <a:pt x="24" y="1241"/>
                  </a:moveTo>
                  <a:lnTo>
                    <a:pt x="0" y="1211"/>
                  </a:lnTo>
                  <a:lnTo>
                    <a:pt x="70" y="1109"/>
                  </a:lnTo>
                  <a:lnTo>
                    <a:pt x="148" y="1215"/>
                  </a:lnTo>
                  <a:lnTo>
                    <a:pt x="230" y="1322"/>
                  </a:lnTo>
                  <a:lnTo>
                    <a:pt x="327" y="1447"/>
                  </a:lnTo>
                  <a:lnTo>
                    <a:pt x="410" y="1421"/>
                  </a:lnTo>
                  <a:lnTo>
                    <a:pt x="489" y="1393"/>
                  </a:lnTo>
                  <a:lnTo>
                    <a:pt x="568" y="1361"/>
                  </a:lnTo>
                  <a:lnTo>
                    <a:pt x="648" y="1325"/>
                  </a:lnTo>
                  <a:lnTo>
                    <a:pt x="732" y="1283"/>
                  </a:lnTo>
                  <a:lnTo>
                    <a:pt x="821" y="1236"/>
                  </a:lnTo>
                  <a:lnTo>
                    <a:pt x="916" y="1182"/>
                  </a:lnTo>
                  <a:lnTo>
                    <a:pt x="1022" y="1121"/>
                  </a:lnTo>
                  <a:lnTo>
                    <a:pt x="1076" y="1087"/>
                  </a:lnTo>
                  <a:lnTo>
                    <a:pt x="1130" y="1050"/>
                  </a:lnTo>
                  <a:lnTo>
                    <a:pt x="1183" y="1012"/>
                  </a:lnTo>
                  <a:lnTo>
                    <a:pt x="1235" y="972"/>
                  </a:lnTo>
                  <a:lnTo>
                    <a:pt x="1286" y="930"/>
                  </a:lnTo>
                  <a:lnTo>
                    <a:pt x="1335" y="889"/>
                  </a:lnTo>
                  <a:lnTo>
                    <a:pt x="1382" y="846"/>
                  </a:lnTo>
                  <a:lnTo>
                    <a:pt x="1428" y="803"/>
                  </a:lnTo>
                  <a:lnTo>
                    <a:pt x="1471" y="762"/>
                  </a:lnTo>
                  <a:lnTo>
                    <a:pt x="1512" y="721"/>
                  </a:lnTo>
                  <a:lnTo>
                    <a:pt x="1586" y="643"/>
                  </a:lnTo>
                  <a:lnTo>
                    <a:pt x="1649" y="573"/>
                  </a:lnTo>
                  <a:lnTo>
                    <a:pt x="1699" y="516"/>
                  </a:lnTo>
                  <a:lnTo>
                    <a:pt x="1740" y="465"/>
                  </a:lnTo>
                  <a:lnTo>
                    <a:pt x="1780" y="410"/>
                  </a:lnTo>
                  <a:lnTo>
                    <a:pt x="1726" y="458"/>
                  </a:lnTo>
                  <a:lnTo>
                    <a:pt x="1652" y="405"/>
                  </a:lnTo>
                  <a:lnTo>
                    <a:pt x="1395" y="669"/>
                  </a:lnTo>
                  <a:lnTo>
                    <a:pt x="1322" y="643"/>
                  </a:lnTo>
                  <a:lnTo>
                    <a:pt x="1335" y="469"/>
                  </a:lnTo>
                  <a:lnTo>
                    <a:pt x="1344" y="343"/>
                  </a:lnTo>
                  <a:lnTo>
                    <a:pt x="1348" y="295"/>
                  </a:lnTo>
                  <a:lnTo>
                    <a:pt x="1348" y="268"/>
                  </a:lnTo>
                  <a:lnTo>
                    <a:pt x="1349" y="257"/>
                  </a:lnTo>
                  <a:lnTo>
                    <a:pt x="1352" y="252"/>
                  </a:lnTo>
                  <a:lnTo>
                    <a:pt x="1354" y="251"/>
                  </a:lnTo>
                  <a:lnTo>
                    <a:pt x="1357" y="251"/>
                  </a:lnTo>
                  <a:lnTo>
                    <a:pt x="1360" y="255"/>
                  </a:lnTo>
                  <a:lnTo>
                    <a:pt x="1362" y="262"/>
                  </a:lnTo>
                  <a:lnTo>
                    <a:pt x="1365" y="268"/>
                  </a:lnTo>
                  <a:lnTo>
                    <a:pt x="1366" y="276"/>
                  </a:lnTo>
                  <a:lnTo>
                    <a:pt x="1371" y="353"/>
                  </a:lnTo>
                  <a:lnTo>
                    <a:pt x="1379" y="416"/>
                  </a:lnTo>
                  <a:lnTo>
                    <a:pt x="1387" y="462"/>
                  </a:lnTo>
                  <a:lnTo>
                    <a:pt x="1397" y="498"/>
                  </a:lnTo>
                  <a:lnTo>
                    <a:pt x="1406" y="523"/>
                  </a:lnTo>
                  <a:lnTo>
                    <a:pt x="1413" y="539"/>
                  </a:lnTo>
                  <a:lnTo>
                    <a:pt x="1420" y="548"/>
                  </a:lnTo>
                  <a:lnTo>
                    <a:pt x="1421" y="550"/>
                  </a:lnTo>
                  <a:lnTo>
                    <a:pt x="1657" y="305"/>
                  </a:lnTo>
                  <a:lnTo>
                    <a:pt x="1781" y="407"/>
                  </a:lnTo>
                  <a:lnTo>
                    <a:pt x="1812" y="365"/>
                  </a:lnTo>
                  <a:lnTo>
                    <a:pt x="1839" y="325"/>
                  </a:lnTo>
                  <a:lnTo>
                    <a:pt x="1884" y="252"/>
                  </a:lnTo>
                  <a:lnTo>
                    <a:pt x="1927" y="181"/>
                  </a:lnTo>
                  <a:lnTo>
                    <a:pt x="1838" y="92"/>
                  </a:lnTo>
                  <a:lnTo>
                    <a:pt x="1778" y="140"/>
                  </a:lnTo>
                  <a:lnTo>
                    <a:pt x="1759" y="107"/>
                  </a:lnTo>
                  <a:lnTo>
                    <a:pt x="1844" y="0"/>
                  </a:lnTo>
                  <a:lnTo>
                    <a:pt x="1903" y="73"/>
                  </a:lnTo>
                  <a:lnTo>
                    <a:pt x="1957" y="141"/>
                  </a:lnTo>
                  <a:lnTo>
                    <a:pt x="2009" y="211"/>
                  </a:lnTo>
                  <a:lnTo>
                    <a:pt x="1943" y="312"/>
                  </a:lnTo>
                  <a:lnTo>
                    <a:pt x="1878" y="407"/>
                  </a:lnTo>
                  <a:lnTo>
                    <a:pt x="1814" y="497"/>
                  </a:lnTo>
                  <a:lnTo>
                    <a:pt x="1747" y="582"/>
                  </a:lnTo>
                  <a:lnTo>
                    <a:pt x="1678" y="664"/>
                  </a:lnTo>
                  <a:lnTo>
                    <a:pt x="1606" y="746"/>
                  </a:lnTo>
                  <a:lnTo>
                    <a:pt x="1530" y="824"/>
                  </a:lnTo>
                  <a:lnTo>
                    <a:pt x="1447" y="905"/>
                  </a:lnTo>
                  <a:lnTo>
                    <a:pt x="1405" y="944"/>
                  </a:lnTo>
                  <a:lnTo>
                    <a:pt x="1362" y="981"/>
                  </a:lnTo>
                  <a:lnTo>
                    <a:pt x="1319" y="1018"/>
                  </a:lnTo>
                  <a:lnTo>
                    <a:pt x="1277" y="1052"/>
                  </a:lnTo>
                  <a:lnTo>
                    <a:pt x="1233" y="1083"/>
                  </a:lnTo>
                  <a:lnTo>
                    <a:pt x="1191" y="1115"/>
                  </a:lnTo>
                  <a:lnTo>
                    <a:pt x="1150" y="1143"/>
                  </a:lnTo>
                  <a:lnTo>
                    <a:pt x="1107" y="1171"/>
                  </a:lnTo>
                  <a:lnTo>
                    <a:pt x="1065" y="1197"/>
                  </a:lnTo>
                  <a:lnTo>
                    <a:pt x="1024" y="1223"/>
                  </a:lnTo>
                  <a:lnTo>
                    <a:pt x="941" y="1271"/>
                  </a:lnTo>
                  <a:lnTo>
                    <a:pt x="860" y="1316"/>
                  </a:lnTo>
                  <a:lnTo>
                    <a:pt x="780" y="1358"/>
                  </a:lnTo>
                  <a:lnTo>
                    <a:pt x="739" y="1378"/>
                  </a:lnTo>
                  <a:lnTo>
                    <a:pt x="699" y="1398"/>
                  </a:lnTo>
                  <a:lnTo>
                    <a:pt x="617" y="1434"/>
                  </a:lnTo>
                  <a:lnTo>
                    <a:pt x="535" y="1467"/>
                  </a:lnTo>
                  <a:lnTo>
                    <a:pt x="461" y="1495"/>
                  </a:lnTo>
                  <a:lnTo>
                    <a:pt x="397" y="1519"/>
                  </a:lnTo>
                  <a:lnTo>
                    <a:pt x="346" y="1536"/>
                  </a:lnTo>
                  <a:lnTo>
                    <a:pt x="300" y="1551"/>
                  </a:lnTo>
                  <a:lnTo>
                    <a:pt x="51" y="1218"/>
                  </a:lnTo>
                  <a:lnTo>
                    <a:pt x="24" y="12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</p:grpSp>
      <p:grpSp>
        <p:nvGrpSpPr>
          <p:cNvPr id="272387" name="Group 10"/>
          <p:cNvGrpSpPr>
            <a:grpSpLocks/>
          </p:cNvGrpSpPr>
          <p:nvPr/>
        </p:nvGrpSpPr>
        <p:grpSpPr bwMode="auto">
          <a:xfrm>
            <a:off x="153988" y="6411913"/>
            <a:ext cx="8856662" cy="304800"/>
            <a:chOff x="113" y="4055"/>
            <a:chExt cx="5579" cy="192"/>
          </a:xfrm>
        </p:grpSpPr>
        <p:sp>
          <p:nvSpPr>
            <p:cNvPr id="92" name="Text Box 11"/>
            <p:cNvSpPr txBox="1">
              <a:spLocks noChangeArrowheads="1"/>
            </p:cNvSpPr>
            <p:nvPr userDrawn="1"/>
          </p:nvSpPr>
          <p:spPr bwMode="auto">
            <a:xfrm>
              <a:off x="113" y="4055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GB" sz="1400">
                <a:solidFill>
                  <a:srgbClr val="000099"/>
                </a:solidFill>
              </a:endParaRPr>
            </a:p>
          </p:txBody>
        </p:sp>
        <p:sp>
          <p:nvSpPr>
            <p:cNvPr id="93" name="Text Box 13"/>
            <p:cNvSpPr txBox="1">
              <a:spLocks noChangeArrowheads="1"/>
            </p:cNvSpPr>
            <p:nvPr userDrawn="1"/>
          </p:nvSpPr>
          <p:spPr bwMode="auto">
            <a:xfrm>
              <a:off x="4905" y="4055"/>
              <a:ext cx="7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GB" sz="1400">
                <a:solidFill>
                  <a:srgbClr val="000099"/>
                </a:solidFill>
              </a:endParaRPr>
            </a:p>
          </p:txBody>
        </p:sp>
      </p:grpSp>
      <p:sp>
        <p:nvSpPr>
          <p:cNvPr id="2723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9700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zo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fld id="{41672E38-9953-40F3-B4F7-4B03AE183C1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9700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4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19213"/>
            <a:ext cx="822960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 spd="med">
    <p:zo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484313" y="897731"/>
            <a:ext cx="6175375" cy="5062538"/>
            <a:chOff x="968" y="536"/>
            <a:chExt cx="3890" cy="3189"/>
          </a:xfrm>
          <a:solidFill>
            <a:schemeClr val="bg1">
              <a:lumMod val="95000"/>
            </a:schemeClr>
          </a:solidFill>
        </p:grpSpPr>
        <p:sp>
          <p:nvSpPr>
            <p:cNvPr id="5" name="Freeform 27"/>
            <p:cNvSpPr>
              <a:spLocks/>
            </p:cNvSpPr>
            <p:nvPr/>
          </p:nvSpPr>
          <p:spPr bwMode="auto">
            <a:xfrm>
              <a:off x="1509" y="1379"/>
              <a:ext cx="222" cy="128"/>
            </a:xfrm>
            <a:custGeom>
              <a:avLst/>
              <a:gdLst/>
              <a:ahLst/>
              <a:cxnLst>
                <a:cxn ang="0">
                  <a:pos x="444" y="194"/>
                </a:cxn>
                <a:cxn ang="0">
                  <a:pos x="28" y="0"/>
                </a:cxn>
                <a:cxn ang="0">
                  <a:pos x="0" y="61"/>
                </a:cxn>
                <a:cxn ang="0">
                  <a:pos x="416" y="255"/>
                </a:cxn>
                <a:cxn ang="0">
                  <a:pos x="444" y="194"/>
                </a:cxn>
              </a:cxnLst>
              <a:rect l="0" t="0" r="r" b="b"/>
              <a:pathLst>
                <a:path w="444" h="255">
                  <a:moveTo>
                    <a:pt x="444" y="194"/>
                  </a:moveTo>
                  <a:lnTo>
                    <a:pt x="28" y="0"/>
                  </a:lnTo>
                  <a:lnTo>
                    <a:pt x="0" y="61"/>
                  </a:lnTo>
                  <a:lnTo>
                    <a:pt x="416" y="255"/>
                  </a:lnTo>
                  <a:lnTo>
                    <a:pt x="444" y="1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1599" y="1155"/>
              <a:ext cx="237" cy="237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189" y="4"/>
                </a:cxn>
                <a:cxn ang="0">
                  <a:pos x="157" y="14"/>
                </a:cxn>
                <a:cxn ang="0">
                  <a:pos x="117" y="33"/>
                </a:cxn>
                <a:cxn ang="0">
                  <a:pos x="85" y="56"/>
                </a:cxn>
                <a:cxn ang="0">
                  <a:pos x="59" y="81"/>
                </a:cxn>
                <a:cxn ang="0">
                  <a:pos x="41" y="105"/>
                </a:cxn>
                <a:cxn ang="0">
                  <a:pos x="19" y="146"/>
                </a:cxn>
                <a:cxn ang="0">
                  <a:pos x="5" y="191"/>
                </a:cxn>
                <a:cxn ang="0">
                  <a:pos x="0" y="235"/>
                </a:cxn>
                <a:cxn ang="0">
                  <a:pos x="4" y="281"/>
                </a:cxn>
                <a:cxn ang="0">
                  <a:pos x="17" y="323"/>
                </a:cxn>
                <a:cxn ang="0">
                  <a:pos x="38" y="365"/>
                </a:cxn>
                <a:cxn ang="0">
                  <a:pos x="68" y="401"/>
                </a:cxn>
                <a:cxn ang="0">
                  <a:pos x="105" y="433"/>
                </a:cxn>
                <a:cxn ang="0">
                  <a:pos x="147" y="456"/>
                </a:cxn>
                <a:cxn ang="0">
                  <a:pos x="191" y="469"/>
                </a:cxn>
                <a:cxn ang="0">
                  <a:pos x="237" y="474"/>
                </a:cxn>
                <a:cxn ang="0">
                  <a:pos x="283" y="470"/>
                </a:cxn>
                <a:cxn ang="0">
                  <a:pos x="327" y="457"/>
                </a:cxn>
                <a:cxn ang="0">
                  <a:pos x="368" y="437"/>
                </a:cxn>
                <a:cxn ang="0">
                  <a:pos x="404" y="408"/>
                </a:cxn>
                <a:cxn ang="0">
                  <a:pos x="436" y="371"/>
                </a:cxn>
                <a:cxn ang="0">
                  <a:pos x="462" y="322"/>
                </a:cxn>
                <a:cxn ang="0">
                  <a:pos x="473" y="279"/>
                </a:cxn>
                <a:cxn ang="0">
                  <a:pos x="476" y="248"/>
                </a:cxn>
                <a:cxn ang="0">
                  <a:pos x="476" y="216"/>
                </a:cxn>
                <a:cxn ang="0">
                  <a:pos x="469" y="182"/>
                </a:cxn>
                <a:cxn ang="0">
                  <a:pos x="458" y="147"/>
                </a:cxn>
                <a:cxn ang="0">
                  <a:pos x="404" y="198"/>
                </a:cxn>
                <a:cxn ang="0">
                  <a:pos x="411" y="234"/>
                </a:cxn>
                <a:cxn ang="0">
                  <a:pos x="410" y="270"/>
                </a:cxn>
                <a:cxn ang="0">
                  <a:pos x="401" y="305"/>
                </a:cxn>
                <a:cxn ang="0">
                  <a:pos x="385" y="336"/>
                </a:cxn>
                <a:cxn ang="0">
                  <a:pos x="363" y="362"/>
                </a:cxn>
                <a:cxn ang="0">
                  <a:pos x="337" y="382"/>
                </a:cxn>
                <a:cxn ang="0">
                  <a:pos x="308" y="397"/>
                </a:cxn>
                <a:cxn ang="0">
                  <a:pos x="275" y="406"/>
                </a:cxn>
                <a:cxn ang="0">
                  <a:pos x="242" y="409"/>
                </a:cxn>
                <a:cxn ang="0">
                  <a:pos x="208" y="405"/>
                </a:cxn>
                <a:cxn ang="0">
                  <a:pos x="175" y="395"/>
                </a:cxn>
                <a:cxn ang="0">
                  <a:pos x="143" y="378"/>
                </a:cxn>
                <a:cxn ang="0">
                  <a:pos x="115" y="355"/>
                </a:cxn>
                <a:cxn ang="0">
                  <a:pos x="94" y="329"/>
                </a:cxn>
                <a:cxn ang="0">
                  <a:pos x="77" y="298"/>
                </a:cxn>
                <a:cxn ang="0">
                  <a:pos x="68" y="267"/>
                </a:cxn>
                <a:cxn ang="0">
                  <a:pos x="63" y="234"/>
                </a:cxn>
                <a:cxn ang="0">
                  <a:pos x="67" y="202"/>
                </a:cxn>
                <a:cxn ang="0">
                  <a:pos x="76" y="169"/>
                </a:cxn>
                <a:cxn ang="0">
                  <a:pos x="93" y="138"/>
                </a:cxn>
                <a:cxn ang="0">
                  <a:pos x="109" y="117"/>
                </a:cxn>
                <a:cxn ang="0">
                  <a:pos x="145" y="90"/>
                </a:cxn>
                <a:cxn ang="0">
                  <a:pos x="181" y="75"/>
                </a:cxn>
                <a:cxn ang="0">
                  <a:pos x="217" y="67"/>
                </a:cxn>
              </a:cxnLst>
              <a:rect l="0" t="0" r="r" b="b"/>
              <a:pathLst>
                <a:path w="476" h="474">
                  <a:moveTo>
                    <a:pt x="263" y="1"/>
                  </a:moveTo>
                  <a:lnTo>
                    <a:pt x="244" y="0"/>
                  </a:lnTo>
                  <a:lnTo>
                    <a:pt x="219" y="0"/>
                  </a:lnTo>
                  <a:lnTo>
                    <a:pt x="189" y="4"/>
                  </a:lnTo>
                  <a:lnTo>
                    <a:pt x="174" y="8"/>
                  </a:lnTo>
                  <a:lnTo>
                    <a:pt x="157" y="14"/>
                  </a:lnTo>
                  <a:lnTo>
                    <a:pt x="135" y="23"/>
                  </a:lnTo>
                  <a:lnTo>
                    <a:pt x="117" y="33"/>
                  </a:lnTo>
                  <a:lnTo>
                    <a:pt x="99" y="44"/>
                  </a:lnTo>
                  <a:lnTo>
                    <a:pt x="85" y="56"/>
                  </a:lnTo>
                  <a:lnTo>
                    <a:pt x="71" y="69"/>
                  </a:lnTo>
                  <a:lnTo>
                    <a:pt x="59" y="81"/>
                  </a:lnTo>
                  <a:lnTo>
                    <a:pt x="49" y="94"/>
                  </a:lnTo>
                  <a:lnTo>
                    <a:pt x="41" y="105"/>
                  </a:lnTo>
                  <a:lnTo>
                    <a:pt x="29" y="126"/>
                  </a:lnTo>
                  <a:lnTo>
                    <a:pt x="19" y="146"/>
                  </a:lnTo>
                  <a:lnTo>
                    <a:pt x="10" y="168"/>
                  </a:lnTo>
                  <a:lnTo>
                    <a:pt x="5" y="191"/>
                  </a:lnTo>
                  <a:lnTo>
                    <a:pt x="1" y="213"/>
                  </a:lnTo>
                  <a:lnTo>
                    <a:pt x="0" y="235"/>
                  </a:lnTo>
                  <a:lnTo>
                    <a:pt x="1" y="258"/>
                  </a:lnTo>
                  <a:lnTo>
                    <a:pt x="4" y="281"/>
                  </a:lnTo>
                  <a:lnTo>
                    <a:pt x="10" y="303"/>
                  </a:lnTo>
                  <a:lnTo>
                    <a:pt x="17" y="323"/>
                  </a:lnTo>
                  <a:lnTo>
                    <a:pt x="26" y="345"/>
                  </a:lnTo>
                  <a:lnTo>
                    <a:pt x="38" y="365"/>
                  </a:lnTo>
                  <a:lnTo>
                    <a:pt x="51" y="384"/>
                  </a:lnTo>
                  <a:lnTo>
                    <a:pt x="68" y="401"/>
                  </a:lnTo>
                  <a:lnTo>
                    <a:pt x="85" y="418"/>
                  </a:lnTo>
                  <a:lnTo>
                    <a:pt x="105" y="433"/>
                  </a:lnTo>
                  <a:lnTo>
                    <a:pt x="125" y="445"/>
                  </a:lnTo>
                  <a:lnTo>
                    <a:pt x="147" y="456"/>
                  </a:lnTo>
                  <a:lnTo>
                    <a:pt x="169" y="463"/>
                  </a:lnTo>
                  <a:lnTo>
                    <a:pt x="191" y="469"/>
                  </a:lnTo>
                  <a:lnTo>
                    <a:pt x="214" y="472"/>
                  </a:lnTo>
                  <a:lnTo>
                    <a:pt x="237" y="474"/>
                  </a:lnTo>
                  <a:lnTo>
                    <a:pt x="261" y="473"/>
                  </a:lnTo>
                  <a:lnTo>
                    <a:pt x="283" y="470"/>
                  </a:lnTo>
                  <a:lnTo>
                    <a:pt x="305" y="464"/>
                  </a:lnTo>
                  <a:lnTo>
                    <a:pt x="327" y="457"/>
                  </a:lnTo>
                  <a:lnTo>
                    <a:pt x="348" y="448"/>
                  </a:lnTo>
                  <a:lnTo>
                    <a:pt x="368" y="437"/>
                  </a:lnTo>
                  <a:lnTo>
                    <a:pt x="387" y="424"/>
                  </a:lnTo>
                  <a:lnTo>
                    <a:pt x="404" y="408"/>
                  </a:lnTo>
                  <a:lnTo>
                    <a:pt x="420" y="391"/>
                  </a:lnTo>
                  <a:lnTo>
                    <a:pt x="436" y="371"/>
                  </a:lnTo>
                  <a:lnTo>
                    <a:pt x="449" y="348"/>
                  </a:lnTo>
                  <a:lnTo>
                    <a:pt x="462" y="322"/>
                  </a:lnTo>
                  <a:lnTo>
                    <a:pt x="469" y="294"/>
                  </a:lnTo>
                  <a:lnTo>
                    <a:pt x="473" y="279"/>
                  </a:lnTo>
                  <a:lnTo>
                    <a:pt x="476" y="264"/>
                  </a:lnTo>
                  <a:lnTo>
                    <a:pt x="476" y="248"/>
                  </a:lnTo>
                  <a:lnTo>
                    <a:pt x="476" y="232"/>
                  </a:lnTo>
                  <a:lnTo>
                    <a:pt x="476" y="216"/>
                  </a:lnTo>
                  <a:lnTo>
                    <a:pt x="473" y="198"/>
                  </a:lnTo>
                  <a:lnTo>
                    <a:pt x="469" y="182"/>
                  </a:lnTo>
                  <a:lnTo>
                    <a:pt x="465" y="165"/>
                  </a:lnTo>
                  <a:lnTo>
                    <a:pt x="458" y="147"/>
                  </a:lnTo>
                  <a:lnTo>
                    <a:pt x="451" y="130"/>
                  </a:lnTo>
                  <a:lnTo>
                    <a:pt x="404" y="198"/>
                  </a:lnTo>
                  <a:lnTo>
                    <a:pt x="407" y="216"/>
                  </a:lnTo>
                  <a:lnTo>
                    <a:pt x="411" y="234"/>
                  </a:lnTo>
                  <a:lnTo>
                    <a:pt x="412" y="253"/>
                  </a:lnTo>
                  <a:lnTo>
                    <a:pt x="410" y="270"/>
                  </a:lnTo>
                  <a:lnTo>
                    <a:pt x="406" y="287"/>
                  </a:lnTo>
                  <a:lnTo>
                    <a:pt x="401" y="305"/>
                  </a:lnTo>
                  <a:lnTo>
                    <a:pt x="393" y="321"/>
                  </a:lnTo>
                  <a:lnTo>
                    <a:pt x="385" y="336"/>
                  </a:lnTo>
                  <a:lnTo>
                    <a:pt x="375" y="349"/>
                  </a:lnTo>
                  <a:lnTo>
                    <a:pt x="363" y="362"/>
                  </a:lnTo>
                  <a:lnTo>
                    <a:pt x="351" y="373"/>
                  </a:lnTo>
                  <a:lnTo>
                    <a:pt x="337" y="382"/>
                  </a:lnTo>
                  <a:lnTo>
                    <a:pt x="323" y="391"/>
                  </a:lnTo>
                  <a:lnTo>
                    <a:pt x="308" y="397"/>
                  </a:lnTo>
                  <a:lnTo>
                    <a:pt x="291" y="403"/>
                  </a:lnTo>
                  <a:lnTo>
                    <a:pt x="275" y="406"/>
                  </a:lnTo>
                  <a:lnTo>
                    <a:pt x="259" y="408"/>
                  </a:lnTo>
                  <a:lnTo>
                    <a:pt x="242" y="409"/>
                  </a:lnTo>
                  <a:lnTo>
                    <a:pt x="225" y="407"/>
                  </a:lnTo>
                  <a:lnTo>
                    <a:pt x="208" y="405"/>
                  </a:lnTo>
                  <a:lnTo>
                    <a:pt x="191" y="400"/>
                  </a:lnTo>
                  <a:lnTo>
                    <a:pt x="175" y="395"/>
                  </a:lnTo>
                  <a:lnTo>
                    <a:pt x="158" y="387"/>
                  </a:lnTo>
                  <a:lnTo>
                    <a:pt x="143" y="378"/>
                  </a:lnTo>
                  <a:lnTo>
                    <a:pt x="128" y="367"/>
                  </a:lnTo>
                  <a:lnTo>
                    <a:pt x="115" y="355"/>
                  </a:lnTo>
                  <a:lnTo>
                    <a:pt x="104" y="342"/>
                  </a:lnTo>
                  <a:lnTo>
                    <a:pt x="94" y="329"/>
                  </a:lnTo>
                  <a:lnTo>
                    <a:pt x="85" y="313"/>
                  </a:lnTo>
                  <a:lnTo>
                    <a:pt x="77" y="298"/>
                  </a:lnTo>
                  <a:lnTo>
                    <a:pt x="71" y="283"/>
                  </a:lnTo>
                  <a:lnTo>
                    <a:pt x="68" y="267"/>
                  </a:lnTo>
                  <a:lnTo>
                    <a:pt x="64" y="251"/>
                  </a:lnTo>
                  <a:lnTo>
                    <a:pt x="63" y="234"/>
                  </a:lnTo>
                  <a:lnTo>
                    <a:pt x="64" y="218"/>
                  </a:lnTo>
                  <a:lnTo>
                    <a:pt x="67" y="202"/>
                  </a:lnTo>
                  <a:lnTo>
                    <a:pt x="71" y="184"/>
                  </a:lnTo>
                  <a:lnTo>
                    <a:pt x="76" y="169"/>
                  </a:lnTo>
                  <a:lnTo>
                    <a:pt x="83" y="153"/>
                  </a:lnTo>
                  <a:lnTo>
                    <a:pt x="93" y="138"/>
                  </a:lnTo>
                  <a:lnTo>
                    <a:pt x="100" y="127"/>
                  </a:lnTo>
                  <a:lnTo>
                    <a:pt x="109" y="117"/>
                  </a:lnTo>
                  <a:lnTo>
                    <a:pt x="127" y="101"/>
                  </a:lnTo>
                  <a:lnTo>
                    <a:pt x="145" y="90"/>
                  </a:lnTo>
                  <a:lnTo>
                    <a:pt x="163" y="80"/>
                  </a:lnTo>
                  <a:lnTo>
                    <a:pt x="181" y="75"/>
                  </a:lnTo>
                  <a:lnTo>
                    <a:pt x="196" y="70"/>
                  </a:lnTo>
                  <a:lnTo>
                    <a:pt x="217" y="67"/>
                  </a:lnTo>
                  <a:lnTo>
                    <a:pt x="26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" name="Freeform 29"/>
            <p:cNvSpPr>
              <a:spLocks noEditPoints="1"/>
            </p:cNvSpPr>
            <p:nvPr/>
          </p:nvSpPr>
          <p:spPr bwMode="auto">
            <a:xfrm>
              <a:off x="1775" y="998"/>
              <a:ext cx="244" cy="245"/>
            </a:xfrm>
            <a:custGeom>
              <a:avLst/>
              <a:gdLst/>
              <a:ahLst/>
              <a:cxnLst>
                <a:cxn ang="0">
                  <a:pos x="490" y="201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202" y="491"/>
                </a:cxn>
                <a:cxn ang="0">
                  <a:pos x="252" y="441"/>
                </a:cxn>
                <a:cxn ang="0">
                  <a:pos x="192" y="308"/>
                </a:cxn>
                <a:cxn ang="0">
                  <a:pos x="308" y="192"/>
                </a:cxn>
                <a:cxn ang="0">
                  <a:pos x="440" y="252"/>
                </a:cxn>
                <a:cxn ang="0">
                  <a:pos x="490" y="201"/>
                </a:cxn>
                <a:cxn ang="0">
                  <a:pos x="165" y="249"/>
                </a:cxn>
                <a:cxn ang="0">
                  <a:pos x="83" y="83"/>
                </a:cxn>
                <a:cxn ang="0">
                  <a:pos x="84" y="81"/>
                </a:cxn>
                <a:cxn ang="0">
                  <a:pos x="249" y="165"/>
                </a:cxn>
                <a:cxn ang="0">
                  <a:pos x="165" y="249"/>
                </a:cxn>
              </a:cxnLst>
              <a:rect l="0" t="0" r="r" b="b"/>
              <a:pathLst>
                <a:path w="490" h="491">
                  <a:moveTo>
                    <a:pt x="490" y="20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202" y="491"/>
                  </a:lnTo>
                  <a:lnTo>
                    <a:pt x="252" y="441"/>
                  </a:lnTo>
                  <a:lnTo>
                    <a:pt x="192" y="308"/>
                  </a:lnTo>
                  <a:lnTo>
                    <a:pt x="308" y="192"/>
                  </a:lnTo>
                  <a:lnTo>
                    <a:pt x="440" y="252"/>
                  </a:lnTo>
                  <a:lnTo>
                    <a:pt x="490" y="201"/>
                  </a:lnTo>
                  <a:close/>
                  <a:moveTo>
                    <a:pt x="165" y="249"/>
                  </a:moveTo>
                  <a:lnTo>
                    <a:pt x="83" y="83"/>
                  </a:lnTo>
                  <a:lnTo>
                    <a:pt x="84" y="81"/>
                  </a:lnTo>
                  <a:lnTo>
                    <a:pt x="249" y="165"/>
                  </a:lnTo>
                  <a:lnTo>
                    <a:pt x="165" y="2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" name="Freeform 30"/>
            <p:cNvSpPr>
              <a:spLocks noEditPoints="1"/>
            </p:cNvSpPr>
            <p:nvPr/>
          </p:nvSpPr>
          <p:spPr bwMode="auto">
            <a:xfrm>
              <a:off x="1935" y="806"/>
              <a:ext cx="238" cy="239"/>
            </a:xfrm>
            <a:custGeom>
              <a:avLst/>
              <a:gdLst/>
              <a:ahLst/>
              <a:cxnLst>
                <a:cxn ang="0">
                  <a:pos x="398" y="61"/>
                </a:cxn>
                <a:cxn ang="0">
                  <a:pos x="339" y="22"/>
                </a:cxn>
                <a:cxn ang="0">
                  <a:pos x="274" y="2"/>
                </a:cxn>
                <a:cxn ang="0">
                  <a:pos x="204" y="2"/>
                </a:cxn>
                <a:cxn ang="0">
                  <a:pos x="137" y="23"/>
                </a:cxn>
                <a:cxn ang="0">
                  <a:pos x="75" y="65"/>
                </a:cxn>
                <a:cxn ang="0">
                  <a:pos x="30" y="123"/>
                </a:cxn>
                <a:cxn ang="0">
                  <a:pos x="5" y="187"/>
                </a:cxn>
                <a:cxn ang="0">
                  <a:pos x="0" y="255"/>
                </a:cxn>
                <a:cxn ang="0">
                  <a:pos x="14" y="321"/>
                </a:cxn>
                <a:cxn ang="0">
                  <a:pos x="47" y="382"/>
                </a:cxn>
                <a:cxn ang="0">
                  <a:pos x="97" y="431"/>
                </a:cxn>
                <a:cxn ang="0">
                  <a:pos x="158" y="462"/>
                </a:cxn>
                <a:cxn ang="0">
                  <a:pos x="225" y="476"/>
                </a:cxn>
                <a:cxn ang="0">
                  <a:pos x="294" y="470"/>
                </a:cxn>
                <a:cxn ang="0">
                  <a:pos x="361" y="443"/>
                </a:cxn>
                <a:cxn ang="0">
                  <a:pos x="418" y="395"/>
                </a:cxn>
                <a:cxn ang="0">
                  <a:pos x="456" y="335"/>
                </a:cxn>
                <a:cxn ang="0">
                  <a:pos x="475" y="269"/>
                </a:cxn>
                <a:cxn ang="0">
                  <a:pos x="473" y="201"/>
                </a:cxn>
                <a:cxn ang="0">
                  <a:pos x="454" y="136"/>
                </a:cxn>
                <a:cxn ang="0">
                  <a:pos x="377" y="137"/>
                </a:cxn>
                <a:cxn ang="0">
                  <a:pos x="398" y="175"/>
                </a:cxn>
                <a:cxn ang="0">
                  <a:pos x="411" y="220"/>
                </a:cxn>
                <a:cxn ang="0">
                  <a:pos x="411" y="270"/>
                </a:cxn>
                <a:cxn ang="0">
                  <a:pos x="395" y="320"/>
                </a:cxn>
                <a:cxn ang="0">
                  <a:pos x="361" y="366"/>
                </a:cxn>
                <a:cxn ang="0">
                  <a:pos x="309" y="400"/>
                </a:cxn>
                <a:cxn ang="0">
                  <a:pos x="255" y="415"/>
                </a:cxn>
                <a:cxn ang="0">
                  <a:pos x="204" y="410"/>
                </a:cxn>
                <a:cxn ang="0">
                  <a:pos x="159" y="392"/>
                </a:cxn>
                <a:cxn ang="0">
                  <a:pos x="121" y="364"/>
                </a:cxn>
                <a:cxn ang="0">
                  <a:pos x="94" y="330"/>
                </a:cxn>
                <a:cxn ang="0">
                  <a:pos x="74" y="290"/>
                </a:cxn>
                <a:cxn ang="0">
                  <a:pos x="64" y="241"/>
                </a:cxn>
                <a:cxn ang="0">
                  <a:pos x="69" y="191"/>
                </a:cxn>
                <a:cxn ang="0">
                  <a:pos x="89" y="142"/>
                </a:cxn>
                <a:cxn ang="0">
                  <a:pos x="133" y="98"/>
                </a:cxn>
                <a:cxn ang="0">
                  <a:pos x="184" y="70"/>
                </a:cxn>
                <a:cxn ang="0">
                  <a:pos x="237" y="63"/>
                </a:cxn>
                <a:cxn ang="0">
                  <a:pos x="287" y="72"/>
                </a:cxn>
                <a:cxn ang="0">
                  <a:pos x="330" y="93"/>
                </a:cxn>
                <a:cxn ang="0">
                  <a:pos x="366" y="125"/>
                </a:cxn>
              </a:cxnLst>
              <a:rect l="0" t="0" r="r" b="b"/>
              <a:pathLst>
                <a:path w="477" h="476">
                  <a:moveTo>
                    <a:pt x="430" y="95"/>
                  </a:moveTo>
                  <a:lnTo>
                    <a:pt x="414" y="78"/>
                  </a:lnTo>
                  <a:lnTo>
                    <a:pt x="398" y="61"/>
                  </a:lnTo>
                  <a:lnTo>
                    <a:pt x="379" y="45"/>
                  </a:lnTo>
                  <a:lnTo>
                    <a:pt x="360" y="32"/>
                  </a:lnTo>
                  <a:lnTo>
                    <a:pt x="339" y="22"/>
                  </a:lnTo>
                  <a:lnTo>
                    <a:pt x="318" y="13"/>
                  </a:lnTo>
                  <a:lnTo>
                    <a:pt x="295" y="6"/>
                  </a:lnTo>
                  <a:lnTo>
                    <a:pt x="274" y="2"/>
                  </a:lnTo>
                  <a:lnTo>
                    <a:pt x="251" y="0"/>
                  </a:lnTo>
                  <a:lnTo>
                    <a:pt x="228" y="0"/>
                  </a:lnTo>
                  <a:lnTo>
                    <a:pt x="204" y="2"/>
                  </a:lnTo>
                  <a:lnTo>
                    <a:pt x="183" y="6"/>
                  </a:lnTo>
                  <a:lnTo>
                    <a:pt x="160" y="13"/>
                  </a:lnTo>
                  <a:lnTo>
                    <a:pt x="137" y="23"/>
                  </a:lnTo>
                  <a:lnTo>
                    <a:pt x="115" y="35"/>
                  </a:lnTo>
                  <a:lnTo>
                    <a:pt x="95" y="49"/>
                  </a:lnTo>
                  <a:lnTo>
                    <a:pt x="75" y="65"/>
                  </a:lnTo>
                  <a:lnTo>
                    <a:pt x="58" y="82"/>
                  </a:lnTo>
                  <a:lnTo>
                    <a:pt x="43" y="102"/>
                  </a:lnTo>
                  <a:lnTo>
                    <a:pt x="30" y="123"/>
                  </a:lnTo>
                  <a:lnTo>
                    <a:pt x="19" y="143"/>
                  </a:lnTo>
                  <a:lnTo>
                    <a:pt x="11" y="165"/>
                  </a:lnTo>
                  <a:lnTo>
                    <a:pt x="5" y="187"/>
                  </a:lnTo>
                  <a:lnTo>
                    <a:pt x="1" y="209"/>
                  </a:lnTo>
                  <a:lnTo>
                    <a:pt x="0" y="232"/>
                  </a:lnTo>
                  <a:lnTo>
                    <a:pt x="0" y="255"/>
                  </a:lnTo>
                  <a:lnTo>
                    <a:pt x="4" y="278"/>
                  </a:lnTo>
                  <a:lnTo>
                    <a:pt x="7" y="299"/>
                  </a:lnTo>
                  <a:lnTo>
                    <a:pt x="14" y="321"/>
                  </a:lnTo>
                  <a:lnTo>
                    <a:pt x="24" y="343"/>
                  </a:lnTo>
                  <a:lnTo>
                    <a:pt x="35" y="364"/>
                  </a:lnTo>
                  <a:lnTo>
                    <a:pt x="47" y="382"/>
                  </a:lnTo>
                  <a:lnTo>
                    <a:pt x="62" y="400"/>
                  </a:lnTo>
                  <a:lnTo>
                    <a:pt x="78" y="417"/>
                  </a:lnTo>
                  <a:lnTo>
                    <a:pt x="97" y="431"/>
                  </a:lnTo>
                  <a:lnTo>
                    <a:pt x="116" y="444"/>
                  </a:lnTo>
                  <a:lnTo>
                    <a:pt x="136" y="454"/>
                  </a:lnTo>
                  <a:lnTo>
                    <a:pt x="158" y="462"/>
                  </a:lnTo>
                  <a:lnTo>
                    <a:pt x="179" y="469"/>
                  </a:lnTo>
                  <a:lnTo>
                    <a:pt x="202" y="474"/>
                  </a:lnTo>
                  <a:lnTo>
                    <a:pt x="225" y="476"/>
                  </a:lnTo>
                  <a:lnTo>
                    <a:pt x="248" y="476"/>
                  </a:lnTo>
                  <a:lnTo>
                    <a:pt x="271" y="475"/>
                  </a:lnTo>
                  <a:lnTo>
                    <a:pt x="294" y="470"/>
                  </a:lnTo>
                  <a:lnTo>
                    <a:pt x="316" y="463"/>
                  </a:lnTo>
                  <a:lnTo>
                    <a:pt x="339" y="454"/>
                  </a:lnTo>
                  <a:lnTo>
                    <a:pt x="361" y="443"/>
                  </a:lnTo>
                  <a:lnTo>
                    <a:pt x="381" y="429"/>
                  </a:lnTo>
                  <a:lnTo>
                    <a:pt x="401" y="412"/>
                  </a:lnTo>
                  <a:lnTo>
                    <a:pt x="418" y="395"/>
                  </a:lnTo>
                  <a:lnTo>
                    <a:pt x="433" y="375"/>
                  </a:lnTo>
                  <a:lnTo>
                    <a:pt x="445" y="356"/>
                  </a:lnTo>
                  <a:lnTo>
                    <a:pt x="456" y="335"/>
                  </a:lnTo>
                  <a:lnTo>
                    <a:pt x="465" y="314"/>
                  </a:lnTo>
                  <a:lnTo>
                    <a:pt x="470" y="292"/>
                  </a:lnTo>
                  <a:lnTo>
                    <a:pt x="475" y="269"/>
                  </a:lnTo>
                  <a:lnTo>
                    <a:pt x="477" y="246"/>
                  </a:lnTo>
                  <a:lnTo>
                    <a:pt x="477" y="223"/>
                  </a:lnTo>
                  <a:lnTo>
                    <a:pt x="473" y="201"/>
                  </a:lnTo>
                  <a:lnTo>
                    <a:pt x="469" y="178"/>
                  </a:lnTo>
                  <a:lnTo>
                    <a:pt x="463" y="156"/>
                  </a:lnTo>
                  <a:lnTo>
                    <a:pt x="454" y="136"/>
                  </a:lnTo>
                  <a:lnTo>
                    <a:pt x="442" y="115"/>
                  </a:lnTo>
                  <a:lnTo>
                    <a:pt x="430" y="95"/>
                  </a:lnTo>
                  <a:close/>
                  <a:moveTo>
                    <a:pt x="377" y="137"/>
                  </a:moveTo>
                  <a:lnTo>
                    <a:pt x="383" y="149"/>
                  </a:lnTo>
                  <a:lnTo>
                    <a:pt x="391" y="161"/>
                  </a:lnTo>
                  <a:lnTo>
                    <a:pt x="398" y="175"/>
                  </a:lnTo>
                  <a:lnTo>
                    <a:pt x="403" y="189"/>
                  </a:lnTo>
                  <a:lnTo>
                    <a:pt x="407" y="204"/>
                  </a:lnTo>
                  <a:lnTo>
                    <a:pt x="411" y="220"/>
                  </a:lnTo>
                  <a:lnTo>
                    <a:pt x="413" y="237"/>
                  </a:lnTo>
                  <a:lnTo>
                    <a:pt x="413" y="253"/>
                  </a:lnTo>
                  <a:lnTo>
                    <a:pt x="411" y="270"/>
                  </a:lnTo>
                  <a:lnTo>
                    <a:pt x="407" y="286"/>
                  </a:lnTo>
                  <a:lnTo>
                    <a:pt x="402" y="304"/>
                  </a:lnTo>
                  <a:lnTo>
                    <a:pt x="395" y="320"/>
                  </a:lnTo>
                  <a:lnTo>
                    <a:pt x="387" y="335"/>
                  </a:lnTo>
                  <a:lnTo>
                    <a:pt x="375" y="350"/>
                  </a:lnTo>
                  <a:lnTo>
                    <a:pt x="361" y="366"/>
                  </a:lnTo>
                  <a:lnTo>
                    <a:pt x="344" y="380"/>
                  </a:lnTo>
                  <a:lnTo>
                    <a:pt x="326" y="392"/>
                  </a:lnTo>
                  <a:lnTo>
                    <a:pt x="309" y="400"/>
                  </a:lnTo>
                  <a:lnTo>
                    <a:pt x="290" y="407"/>
                  </a:lnTo>
                  <a:lnTo>
                    <a:pt x="273" y="411"/>
                  </a:lnTo>
                  <a:lnTo>
                    <a:pt x="255" y="415"/>
                  </a:lnTo>
                  <a:lnTo>
                    <a:pt x="238" y="415"/>
                  </a:lnTo>
                  <a:lnTo>
                    <a:pt x="222" y="413"/>
                  </a:lnTo>
                  <a:lnTo>
                    <a:pt x="204" y="410"/>
                  </a:lnTo>
                  <a:lnTo>
                    <a:pt x="188" y="405"/>
                  </a:lnTo>
                  <a:lnTo>
                    <a:pt x="173" y="399"/>
                  </a:lnTo>
                  <a:lnTo>
                    <a:pt x="159" y="392"/>
                  </a:lnTo>
                  <a:lnTo>
                    <a:pt x="145" y="383"/>
                  </a:lnTo>
                  <a:lnTo>
                    <a:pt x="133" y="373"/>
                  </a:lnTo>
                  <a:lnTo>
                    <a:pt x="121" y="364"/>
                  </a:lnTo>
                  <a:lnTo>
                    <a:pt x="111" y="354"/>
                  </a:lnTo>
                  <a:lnTo>
                    <a:pt x="101" y="342"/>
                  </a:lnTo>
                  <a:lnTo>
                    <a:pt x="94" y="330"/>
                  </a:lnTo>
                  <a:lnTo>
                    <a:pt x="86" y="318"/>
                  </a:lnTo>
                  <a:lnTo>
                    <a:pt x="80" y="304"/>
                  </a:lnTo>
                  <a:lnTo>
                    <a:pt x="74" y="290"/>
                  </a:lnTo>
                  <a:lnTo>
                    <a:pt x="70" y="273"/>
                  </a:lnTo>
                  <a:lnTo>
                    <a:pt x="66" y="257"/>
                  </a:lnTo>
                  <a:lnTo>
                    <a:pt x="64" y="241"/>
                  </a:lnTo>
                  <a:lnTo>
                    <a:pt x="64" y="225"/>
                  </a:lnTo>
                  <a:lnTo>
                    <a:pt x="65" y="207"/>
                  </a:lnTo>
                  <a:lnTo>
                    <a:pt x="69" y="191"/>
                  </a:lnTo>
                  <a:lnTo>
                    <a:pt x="74" y="175"/>
                  </a:lnTo>
                  <a:lnTo>
                    <a:pt x="81" y="157"/>
                  </a:lnTo>
                  <a:lnTo>
                    <a:pt x="89" y="142"/>
                  </a:lnTo>
                  <a:lnTo>
                    <a:pt x="101" y="126"/>
                  </a:lnTo>
                  <a:lnTo>
                    <a:pt x="115" y="112"/>
                  </a:lnTo>
                  <a:lnTo>
                    <a:pt x="133" y="98"/>
                  </a:lnTo>
                  <a:lnTo>
                    <a:pt x="149" y="86"/>
                  </a:lnTo>
                  <a:lnTo>
                    <a:pt x="166" y="77"/>
                  </a:lnTo>
                  <a:lnTo>
                    <a:pt x="184" y="70"/>
                  </a:lnTo>
                  <a:lnTo>
                    <a:pt x="201" y="66"/>
                  </a:lnTo>
                  <a:lnTo>
                    <a:pt x="218" y="63"/>
                  </a:lnTo>
                  <a:lnTo>
                    <a:pt x="237" y="63"/>
                  </a:lnTo>
                  <a:lnTo>
                    <a:pt x="253" y="64"/>
                  </a:lnTo>
                  <a:lnTo>
                    <a:pt x="269" y="67"/>
                  </a:lnTo>
                  <a:lnTo>
                    <a:pt x="287" y="72"/>
                  </a:lnTo>
                  <a:lnTo>
                    <a:pt x="301" y="78"/>
                  </a:lnTo>
                  <a:lnTo>
                    <a:pt x="316" y="85"/>
                  </a:lnTo>
                  <a:lnTo>
                    <a:pt x="330" y="93"/>
                  </a:lnTo>
                  <a:lnTo>
                    <a:pt x="344" y="103"/>
                  </a:lnTo>
                  <a:lnTo>
                    <a:pt x="355" y="114"/>
                  </a:lnTo>
                  <a:lnTo>
                    <a:pt x="366" y="125"/>
                  </a:lnTo>
                  <a:lnTo>
                    <a:pt x="377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" name="Freeform 31"/>
            <p:cNvSpPr>
              <a:spLocks noEditPoints="1"/>
            </p:cNvSpPr>
            <p:nvPr/>
          </p:nvSpPr>
          <p:spPr bwMode="auto">
            <a:xfrm>
              <a:off x="2245" y="751"/>
              <a:ext cx="89" cy="89"/>
            </a:xfrm>
            <a:custGeom>
              <a:avLst/>
              <a:gdLst/>
              <a:ahLst/>
              <a:cxnLst>
                <a:cxn ang="0">
                  <a:pos x="102" y="139"/>
                </a:cxn>
                <a:cxn ang="0">
                  <a:pos x="82" y="139"/>
                </a:cxn>
                <a:cxn ang="0">
                  <a:pos x="64" y="133"/>
                </a:cxn>
                <a:cxn ang="0">
                  <a:pos x="49" y="120"/>
                </a:cxn>
                <a:cxn ang="0">
                  <a:pos x="40" y="101"/>
                </a:cxn>
                <a:cxn ang="0">
                  <a:pos x="39" y="82"/>
                </a:cxn>
                <a:cxn ang="0">
                  <a:pos x="44" y="63"/>
                </a:cxn>
                <a:cxn ang="0">
                  <a:pos x="58" y="48"/>
                </a:cxn>
                <a:cxn ang="0">
                  <a:pos x="76" y="38"/>
                </a:cxn>
                <a:cxn ang="0">
                  <a:pos x="96" y="38"/>
                </a:cxn>
                <a:cxn ang="0">
                  <a:pos x="114" y="45"/>
                </a:cxn>
                <a:cxn ang="0">
                  <a:pos x="129" y="58"/>
                </a:cxn>
                <a:cxn ang="0">
                  <a:pos x="138" y="76"/>
                </a:cxn>
                <a:cxn ang="0">
                  <a:pos x="139" y="96"/>
                </a:cxn>
                <a:cxn ang="0">
                  <a:pos x="132" y="115"/>
                </a:cxn>
                <a:cxn ang="0">
                  <a:pos x="120" y="130"/>
                </a:cxn>
                <a:cxn ang="0">
                  <a:pos x="128" y="168"/>
                </a:cxn>
                <a:cxn ang="0">
                  <a:pos x="156" y="147"/>
                </a:cxn>
                <a:cxn ang="0">
                  <a:pos x="173" y="117"/>
                </a:cxn>
                <a:cxn ang="0">
                  <a:pos x="178" y="85"/>
                </a:cxn>
                <a:cxn ang="0">
                  <a:pos x="168" y="50"/>
                </a:cxn>
                <a:cxn ang="0">
                  <a:pos x="148" y="22"/>
                </a:cxn>
                <a:cxn ang="0">
                  <a:pos x="118" y="4"/>
                </a:cxn>
                <a:cxn ang="0">
                  <a:pos x="85" y="0"/>
                </a:cxn>
                <a:cxn ang="0">
                  <a:pos x="50" y="10"/>
                </a:cxn>
                <a:cxn ang="0">
                  <a:pos x="22" y="31"/>
                </a:cxn>
                <a:cxn ang="0">
                  <a:pos x="4" y="60"/>
                </a:cxn>
                <a:cxn ang="0">
                  <a:pos x="0" y="94"/>
                </a:cxn>
                <a:cxn ang="0">
                  <a:pos x="10" y="128"/>
                </a:cxn>
                <a:cxn ang="0">
                  <a:pos x="30" y="156"/>
                </a:cxn>
                <a:cxn ang="0">
                  <a:pos x="61" y="173"/>
                </a:cxn>
                <a:cxn ang="0">
                  <a:pos x="93" y="178"/>
                </a:cxn>
                <a:cxn ang="0">
                  <a:pos x="128" y="168"/>
                </a:cxn>
              </a:cxnLst>
              <a:rect l="0" t="0" r="r" b="b"/>
              <a:pathLst>
                <a:path w="178" h="178">
                  <a:moveTo>
                    <a:pt x="112" y="136"/>
                  </a:moveTo>
                  <a:lnTo>
                    <a:pt x="102" y="139"/>
                  </a:lnTo>
                  <a:lnTo>
                    <a:pt x="92" y="140"/>
                  </a:lnTo>
                  <a:lnTo>
                    <a:pt x="82" y="139"/>
                  </a:lnTo>
                  <a:lnTo>
                    <a:pt x="73" y="137"/>
                  </a:lnTo>
                  <a:lnTo>
                    <a:pt x="64" y="133"/>
                  </a:lnTo>
                  <a:lnTo>
                    <a:pt x="56" y="127"/>
                  </a:lnTo>
                  <a:lnTo>
                    <a:pt x="49" y="120"/>
                  </a:lnTo>
                  <a:lnTo>
                    <a:pt x="43" y="110"/>
                  </a:lnTo>
                  <a:lnTo>
                    <a:pt x="40" y="101"/>
                  </a:lnTo>
                  <a:lnTo>
                    <a:pt x="39" y="91"/>
                  </a:lnTo>
                  <a:lnTo>
                    <a:pt x="39" y="82"/>
                  </a:lnTo>
                  <a:lnTo>
                    <a:pt x="41" y="72"/>
                  </a:lnTo>
                  <a:lnTo>
                    <a:pt x="44" y="63"/>
                  </a:lnTo>
                  <a:lnTo>
                    <a:pt x="50" y="54"/>
                  </a:lnTo>
                  <a:lnTo>
                    <a:pt x="58" y="48"/>
                  </a:lnTo>
                  <a:lnTo>
                    <a:pt x="66" y="41"/>
                  </a:lnTo>
                  <a:lnTo>
                    <a:pt x="76" y="38"/>
                  </a:lnTo>
                  <a:lnTo>
                    <a:pt x="86" y="37"/>
                  </a:lnTo>
                  <a:lnTo>
                    <a:pt x="96" y="38"/>
                  </a:lnTo>
                  <a:lnTo>
                    <a:pt x="105" y="40"/>
                  </a:lnTo>
                  <a:lnTo>
                    <a:pt x="114" y="45"/>
                  </a:lnTo>
                  <a:lnTo>
                    <a:pt x="122" y="50"/>
                  </a:lnTo>
                  <a:lnTo>
                    <a:pt x="129" y="58"/>
                  </a:lnTo>
                  <a:lnTo>
                    <a:pt x="133" y="66"/>
                  </a:lnTo>
                  <a:lnTo>
                    <a:pt x="138" y="76"/>
                  </a:lnTo>
                  <a:lnTo>
                    <a:pt x="139" y="86"/>
                  </a:lnTo>
                  <a:lnTo>
                    <a:pt x="139" y="96"/>
                  </a:lnTo>
                  <a:lnTo>
                    <a:pt x="137" y="107"/>
                  </a:lnTo>
                  <a:lnTo>
                    <a:pt x="132" y="115"/>
                  </a:lnTo>
                  <a:lnTo>
                    <a:pt x="128" y="124"/>
                  </a:lnTo>
                  <a:lnTo>
                    <a:pt x="120" y="130"/>
                  </a:lnTo>
                  <a:lnTo>
                    <a:pt x="112" y="136"/>
                  </a:lnTo>
                  <a:close/>
                  <a:moveTo>
                    <a:pt x="128" y="168"/>
                  </a:moveTo>
                  <a:lnTo>
                    <a:pt x="143" y="160"/>
                  </a:lnTo>
                  <a:lnTo>
                    <a:pt x="156" y="147"/>
                  </a:lnTo>
                  <a:lnTo>
                    <a:pt x="166" y="134"/>
                  </a:lnTo>
                  <a:lnTo>
                    <a:pt x="173" y="117"/>
                  </a:lnTo>
                  <a:lnTo>
                    <a:pt x="177" y="101"/>
                  </a:lnTo>
                  <a:lnTo>
                    <a:pt x="178" y="85"/>
                  </a:lnTo>
                  <a:lnTo>
                    <a:pt x="176" y="66"/>
                  </a:lnTo>
                  <a:lnTo>
                    <a:pt x="168" y="50"/>
                  </a:lnTo>
                  <a:lnTo>
                    <a:pt x="160" y="35"/>
                  </a:lnTo>
                  <a:lnTo>
                    <a:pt x="148" y="22"/>
                  </a:lnTo>
                  <a:lnTo>
                    <a:pt x="133" y="12"/>
                  </a:lnTo>
                  <a:lnTo>
                    <a:pt x="118" y="4"/>
                  </a:lnTo>
                  <a:lnTo>
                    <a:pt x="101" y="1"/>
                  </a:lnTo>
                  <a:lnTo>
                    <a:pt x="85" y="0"/>
                  </a:lnTo>
                  <a:lnTo>
                    <a:pt x="67" y="2"/>
                  </a:lnTo>
                  <a:lnTo>
                    <a:pt x="50" y="10"/>
                  </a:lnTo>
                  <a:lnTo>
                    <a:pt x="35" y="19"/>
                  </a:lnTo>
                  <a:lnTo>
                    <a:pt x="22" y="31"/>
                  </a:lnTo>
                  <a:lnTo>
                    <a:pt x="12" y="45"/>
                  </a:lnTo>
                  <a:lnTo>
                    <a:pt x="4" y="60"/>
                  </a:lnTo>
                  <a:lnTo>
                    <a:pt x="1" y="76"/>
                  </a:lnTo>
                  <a:lnTo>
                    <a:pt x="0" y="94"/>
                  </a:lnTo>
                  <a:lnTo>
                    <a:pt x="3" y="111"/>
                  </a:lnTo>
                  <a:lnTo>
                    <a:pt x="10" y="128"/>
                  </a:lnTo>
                  <a:lnTo>
                    <a:pt x="18" y="143"/>
                  </a:lnTo>
                  <a:lnTo>
                    <a:pt x="30" y="156"/>
                  </a:lnTo>
                  <a:lnTo>
                    <a:pt x="44" y="166"/>
                  </a:lnTo>
                  <a:lnTo>
                    <a:pt x="61" y="173"/>
                  </a:lnTo>
                  <a:lnTo>
                    <a:pt x="76" y="177"/>
                  </a:lnTo>
                  <a:lnTo>
                    <a:pt x="93" y="178"/>
                  </a:lnTo>
                  <a:lnTo>
                    <a:pt x="112" y="175"/>
                  </a:lnTo>
                  <a:lnTo>
                    <a:pt x="128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" name="Freeform 32"/>
            <p:cNvSpPr>
              <a:spLocks noEditPoints="1"/>
            </p:cNvSpPr>
            <p:nvPr/>
          </p:nvSpPr>
          <p:spPr bwMode="auto">
            <a:xfrm>
              <a:off x="2432" y="575"/>
              <a:ext cx="238" cy="238"/>
            </a:xfrm>
            <a:custGeom>
              <a:avLst/>
              <a:gdLst/>
              <a:ahLst/>
              <a:cxnLst>
                <a:cxn ang="0">
                  <a:pos x="452" y="133"/>
                </a:cxn>
                <a:cxn ang="0">
                  <a:pos x="413" y="75"/>
                </a:cxn>
                <a:cxn ang="0">
                  <a:pos x="360" y="33"/>
                </a:cxn>
                <a:cxn ang="0">
                  <a:pos x="297" y="8"/>
                </a:cxn>
                <a:cxn ang="0">
                  <a:pos x="226" y="0"/>
                </a:cxn>
                <a:cxn ang="0">
                  <a:pos x="152" y="18"/>
                </a:cxn>
                <a:cxn ang="0">
                  <a:pos x="89" y="54"/>
                </a:cxn>
                <a:cxn ang="0">
                  <a:pos x="42" y="105"/>
                </a:cxn>
                <a:cxn ang="0">
                  <a:pos x="11" y="165"/>
                </a:cxn>
                <a:cxn ang="0">
                  <a:pos x="0" y="233"/>
                </a:cxn>
                <a:cxn ang="0">
                  <a:pos x="8" y="301"/>
                </a:cxn>
                <a:cxn ang="0">
                  <a:pos x="36" y="365"/>
                </a:cxn>
                <a:cxn ang="0">
                  <a:pos x="80" y="416"/>
                </a:cxn>
                <a:cxn ang="0">
                  <a:pos x="136" y="455"/>
                </a:cxn>
                <a:cxn ang="0">
                  <a:pos x="203" y="475"/>
                </a:cxn>
                <a:cxn ang="0">
                  <a:pos x="275" y="474"/>
                </a:cxn>
                <a:cxn ang="0">
                  <a:pos x="347" y="452"/>
                </a:cxn>
                <a:cxn ang="0">
                  <a:pos x="404" y="411"/>
                </a:cxn>
                <a:cxn ang="0">
                  <a:pos x="446" y="355"/>
                </a:cxn>
                <a:cxn ang="0">
                  <a:pos x="470" y="292"/>
                </a:cxn>
                <a:cxn ang="0">
                  <a:pos x="477" y="224"/>
                </a:cxn>
                <a:cxn ang="0">
                  <a:pos x="405" y="197"/>
                </a:cxn>
                <a:cxn ang="0">
                  <a:pos x="411" y="239"/>
                </a:cxn>
                <a:cxn ang="0">
                  <a:pos x="405" y="287"/>
                </a:cxn>
                <a:cxn ang="0">
                  <a:pos x="387" y="333"/>
                </a:cxn>
                <a:cxn ang="0">
                  <a:pos x="354" y="373"/>
                </a:cxn>
                <a:cxn ang="0">
                  <a:pos x="304" y="403"/>
                </a:cxn>
                <a:cxn ang="0">
                  <a:pos x="243" y="416"/>
                </a:cxn>
                <a:cxn ang="0">
                  <a:pos x="188" y="409"/>
                </a:cxn>
                <a:cxn ang="0">
                  <a:pos x="144" y="385"/>
                </a:cxn>
                <a:cxn ang="0">
                  <a:pos x="108" y="351"/>
                </a:cxn>
                <a:cxn ang="0">
                  <a:pos x="83" y="311"/>
                </a:cxn>
                <a:cxn ang="0">
                  <a:pos x="70" y="270"/>
                </a:cxn>
                <a:cxn ang="0">
                  <a:pos x="68" y="224"/>
                </a:cxn>
                <a:cxn ang="0">
                  <a:pos x="76" y="176"/>
                </a:cxn>
                <a:cxn ang="0">
                  <a:pos x="99" y="132"/>
                </a:cxn>
                <a:cxn ang="0">
                  <a:pos x="137" y="94"/>
                </a:cxn>
                <a:cxn ang="0">
                  <a:pos x="192" y="69"/>
                </a:cxn>
                <a:cxn ang="0">
                  <a:pos x="251" y="62"/>
                </a:cxn>
                <a:cxn ang="0">
                  <a:pos x="302" y="75"/>
                </a:cxn>
                <a:cxn ang="0">
                  <a:pos x="345" y="102"/>
                </a:cxn>
                <a:cxn ang="0">
                  <a:pos x="378" y="139"/>
                </a:cxn>
                <a:cxn ang="0">
                  <a:pos x="400" y="182"/>
                </a:cxn>
              </a:cxnLst>
              <a:rect l="0" t="0" r="r" b="b"/>
              <a:pathLst>
                <a:path w="477" h="477">
                  <a:moveTo>
                    <a:pt x="469" y="178"/>
                  </a:moveTo>
                  <a:lnTo>
                    <a:pt x="462" y="156"/>
                  </a:lnTo>
                  <a:lnTo>
                    <a:pt x="452" y="133"/>
                  </a:lnTo>
                  <a:lnTo>
                    <a:pt x="441" y="113"/>
                  </a:lnTo>
                  <a:lnTo>
                    <a:pt x="427" y="94"/>
                  </a:lnTo>
                  <a:lnTo>
                    <a:pt x="413" y="75"/>
                  </a:lnTo>
                  <a:lnTo>
                    <a:pt x="396" y="60"/>
                  </a:lnTo>
                  <a:lnTo>
                    <a:pt x="379" y="46"/>
                  </a:lnTo>
                  <a:lnTo>
                    <a:pt x="360" y="33"/>
                  </a:lnTo>
                  <a:lnTo>
                    <a:pt x="340" y="22"/>
                  </a:lnTo>
                  <a:lnTo>
                    <a:pt x="318" y="14"/>
                  </a:lnTo>
                  <a:lnTo>
                    <a:pt x="297" y="8"/>
                  </a:lnTo>
                  <a:lnTo>
                    <a:pt x="273" y="4"/>
                  </a:lnTo>
                  <a:lnTo>
                    <a:pt x="250" y="0"/>
                  </a:lnTo>
                  <a:lnTo>
                    <a:pt x="226" y="0"/>
                  </a:lnTo>
                  <a:lnTo>
                    <a:pt x="201" y="4"/>
                  </a:lnTo>
                  <a:lnTo>
                    <a:pt x="176" y="9"/>
                  </a:lnTo>
                  <a:lnTo>
                    <a:pt x="152" y="18"/>
                  </a:lnTo>
                  <a:lnTo>
                    <a:pt x="128" y="27"/>
                  </a:lnTo>
                  <a:lnTo>
                    <a:pt x="108" y="39"/>
                  </a:lnTo>
                  <a:lnTo>
                    <a:pt x="89" y="54"/>
                  </a:lnTo>
                  <a:lnTo>
                    <a:pt x="72" y="69"/>
                  </a:lnTo>
                  <a:lnTo>
                    <a:pt x="56" y="86"/>
                  </a:lnTo>
                  <a:lnTo>
                    <a:pt x="42" y="105"/>
                  </a:lnTo>
                  <a:lnTo>
                    <a:pt x="30" y="123"/>
                  </a:lnTo>
                  <a:lnTo>
                    <a:pt x="20" y="144"/>
                  </a:lnTo>
                  <a:lnTo>
                    <a:pt x="11" y="165"/>
                  </a:lnTo>
                  <a:lnTo>
                    <a:pt x="6" y="187"/>
                  </a:lnTo>
                  <a:lnTo>
                    <a:pt x="1" y="210"/>
                  </a:lnTo>
                  <a:lnTo>
                    <a:pt x="0" y="233"/>
                  </a:lnTo>
                  <a:lnTo>
                    <a:pt x="0" y="254"/>
                  </a:lnTo>
                  <a:lnTo>
                    <a:pt x="4" y="278"/>
                  </a:lnTo>
                  <a:lnTo>
                    <a:pt x="8" y="301"/>
                  </a:lnTo>
                  <a:lnTo>
                    <a:pt x="14" y="323"/>
                  </a:lnTo>
                  <a:lnTo>
                    <a:pt x="24" y="344"/>
                  </a:lnTo>
                  <a:lnTo>
                    <a:pt x="36" y="365"/>
                  </a:lnTo>
                  <a:lnTo>
                    <a:pt x="49" y="384"/>
                  </a:lnTo>
                  <a:lnTo>
                    <a:pt x="63" y="401"/>
                  </a:lnTo>
                  <a:lnTo>
                    <a:pt x="80" y="416"/>
                  </a:lnTo>
                  <a:lnTo>
                    <a:pt x="97" y="431"/>
                  </a:lnTo>
                  <a:lnTo>
                    <a:pt x="116" y="444"/>
                  </a:lnTo>
                  <a:lnTo>
                    <a:pt x="136" y="455"/>
                  </a:lnTo>
                  <a:lnTo>
                    <a:pt x="158" y="463"/>
                  </a:lnTo>
                  <a:lnTo>
                    <a:pt x="179" y="470"/>
                  </a:lnTo>
                  <a:lnTo>
                    <a:pt x="203" y="475"/>
                  </a:lnTo>
                  <a:lnTo>
                    <a:pt x="226" y="477"/>
                  </a:lnTo>
                  <a:lnTo>
                    <a:pt x="251" y="477"/>
                  </a:lnTo>
                  <a:lnTo>
                    <a:pt x="275" y="474"/>
                  </a:lnTo>
                  <a:lnTo>
                    <a:pt x="300" y="469"/>
                  </a:lnTo>
                  <a:lnTo>
                    <a:pt x="324" y="462"/>
                  </a:lnTo>
                  <a:lnTo>
                    <a:pt x="347" y="452"/>
                  </a:lnTo>
                  <a:lnTo>
                    <a:pt x="367" y="439"/>
                  </a:lnTo>
                  <a:lnTo>
                    <a:pt x="387" y="426"/>
                  </a:lnTo>
                  <a:lnTo>
                    <a:pt x="404" y="411"/>
                  </a:lnTo>
                  <a:lnTo>
                    <a:pt x="419" y="393"/>
                  </a:lnTo>
                  <a:lnTo>
                    <a:pt x="433" y="375"/>
                  </a:lnTo>
                  <a:lnTo>
                    <a:pt x="446" y="355"/>
                  </a:lnTo>
                  <a:lnTo>
                    <a:pt x="456" y="336"/>
                  </a:lnTo>
                  <a:lnTo>
                    <a:pt x="465" y="314"/>
                  </a:lnTo>
                  <a:lnTo>
                    <a:pt x="470" y="292"/>
                  </a:lnTo>
                  <a:lnTo>
                    <a:pt x="475" y="270"/>
                  </a:lnTo>
                  <a:lnTo>
                    <a:pt x="477" y="248"/>
                  </a:lnTo>
                  <a:lnTo>
                    <a:pt x="477" y="224"/>
                  </a:lnTo>
                  <a:lnTo>
                    <a:pt x="474" y="201"/>
                  </a:lnTo>
                  <a:lnTo>
                    <a:pt x="469" y="178"/>
                  </a:lnTo>
                  <a:close/>
                  <a:moveTo>
                    <a:pt x="405" y="197"/>
                  </a:moveTo>
                  <a:lnTo>
                    <a:pt x="407" y="210"/>
                  </a:lnTo>
                  <a:lnTo>
                    <a:pt x="409" y="224"/>
                  </a:lnTo>
                  <a:lnTo>
                    <a:pt x="411" y="239"/>
                  </a:lnTo>
                  <a:lnTo>
                    <a:pt x="409" y="254"/>
                  </a:lnTo>
                  <a:lnTo>
                    <a:pt x="408" y="271"/>
                  </a:lnTo>
                  <a:lnTo>
                    <a:pt x="405" y="287"/>
                  </a:lnTo>
                  <a:lnTo>
                    <a:pt x="401" y="302"/>
                  </a:lnTo>
                  <a:lnTo>
                    <a:pt x="394" y="317"/>
                  </a:lnTo>
                  <a:lnTo>
                    <a:pt x="387" y="333"/>
                  </a:lnTo>
                  <a:lnTo>
                    <a:pt x="377" y="348"/>
                  </a:lnTo>
                  <a:lnTo>
                    <a:pt x="366" y="361"/>
                  </a:lnTo>
                  <a:lnTo>
                    <a:pt x="354" y="373"/>
                  </a:lnTo>
                  <a:lnTo>
                    <a:pt x="339" y="385"/>
                  </a:lnTo>
                  <a:lnTo>
                    <a:pt x="323" y="394"/>
                  </a:lnTo>
                  <a:lnTo>
                    <a:pt x="304" y="403"/>
                  </a:lnTo>
                  <a:lnTo>
                    <a:pt x="284" y="410"/>
                  </a:lnTo>
                  <a:lnTo>
                    <a:pt x="263" y="414"/>
                  </a:lnTo>
                  <a:lnTo>
                    <a:pt x="243" y="416"/>
                  </a:lnTo>
                  <a:lnTo>
                    <a:pt x="224" y="416"/>
                  </a:lnTo>
                  <a:lnTo>
                    <a:pt x="205" y="413"/>
                  </a:lnTo>
                  <a:lnTo>
                    <a:pt x="188" y="409"/>
                  </a:lnTo>
                  <a:lnTo>
                    <a:pt x="172" y="402"/>
                  </a:lnTo>
                  <a:lnTo>
                    <a:pt x="158" y="394"/>
                  </a:lnTo>
                  <a:lnTo>
                    <a:pt x="144" y="385"/>
                  </a:lnTo>
                  <a:lnTo>
                    <a:pt x="129" y="375"/>
                  </a:lnTo>
                  <a:lnTo>
                    <a:pt x="119" y="363"/>
                  </a:lnTo>
                  <a:lnTo>
                    <a:pt x="108" y="351"/>
                  </a:lnTo>
                  <a:lnTo>
                    <a:pt x="97" y="338"/>
                  </a:lnTo>
                  <a:lnTo>
                    <a:pt x="89" y="325"/>
                  </a:lnTo>
                  <a:lnTo>
                    <a:pt x="83" y="311"/>
                  </a:lnTo>
                  <a:lnTo>
                    <a:pt x="76" y="298"/>
                  </a:lnTo>
                  <a:lnTo>
                    <a:pt x="72" y="284"/>
                  </a:lnTo>
                  <a:lnTo>
                    <a:pt x="70" y="270"/>
                  </a:lnTo>
                  <a:lnTo>
                    <a:pt x="68" y="254"/>
                  </a:lnTo>
                  <a:lnTo>
                    <a:pt x="67" y="240"/>
                  </a:lnTo>
                  <a:lnTo>
                    <a:pt x="68" y="224"/>
                  </a:lnTo>
                  <a:lnTo>
                    <a:pt x="69" y="209"/>
                  </a:lnTo>
                  <a:lnTo>
                    <a:pt x="72" y="192"/>
                  </a:lnTo>
                  <a:lnTo>
                    <a:pt x="76" y="176"/>
                  </a:lnTo>
                  <a:lnTo>
                    <a:pt x="83" y="161"/>
                  </a:lnTo>
                  <a:lnTo>
                    <a:pt x="89" y="146"/>
                  </a:lnTo>
                  <a:lnTo>
                    <a:pt x="99" y="132"/>
                  </a:lnTo>
                  <a:lnTo>
                    <a:pt x="111" y="118"/>
                  </a:lnTo>
                  <a:lnTo>
                    <a:pt x="123" y="105"/>
                  </a:lnTo>
                  <a:lnTo>
                    <a:pt x="137" y="94"/>
                  </a:lnTo>
                  <a:lnTo>
                    <a:pt x="154" y="83"/>
                  </a:lnTo>
                  <a:lnTo>
                    <a:pt x="172" y="75"/>
                  </a:lnTo>
                  <a:lnTo>
                    <a:pt x="192" y="69"/>
                  </a:lnTo>
                  <a:lnTo>
                    <a:pt x="213" y="64"/>
                  </a:lnTo>
                  <a:lnTo>
                    <a:pt x="233" y="62"/>
                  </a:lnTo>
                  <a:lnTo>
                    <a:pt x="251" y="62"/>
                  </a:lnTo>
                  <a:lnTo>
                    <a:pt x="268" y="64"/>
                  </a:lnTo>
                  <a:lnTo>
                    <a:pt x="287" y="69"/>
                  </a:lnTo>
                  <a:lnTo>
                    <a:pt x="302" y="75"/>
                  </a:lnTo>
                  <a:lnTo>
                    <a:pt x="318" y="83"/>
                  </a:lnTo>
                  <a:lnTo>
                    <a:pt x="332" y="92"/>
                  </a:lnTo>
                  <a:lnTo>
                    <a:pt x="345" y="102"/>
                  </a:lnTo>
                  <a:lnTo>
                    <a:pt x="357" y="114"/>
                  </a:lnTo>
                  <a:lnTo>
                    <a:pt x="368" y="126"/>
                  </a:lnTo>
                  <a:lnTo>
                    <a:pt x="378" y="139"/>
                  </a:lnTo>
                  <a:lnTo>
                    <a:pt x="387" y="153"/>
                  </a:lnTo>
                  <a:lnTo>
                    <a:pt x="394" y="168"/>
                  </a:lnTo>
                  <a:lnTo>
                    <a:pt x="400" y="182"/>
                  </a:lnTo>
                  <a:lnTo>
                    <a:pt x="405" y="1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2712" y="538"/>
              <a:ext cx="204" cy="236"/>
            </a:xfrm>
            <a:custGeom>
              <a:avLst/>
              <a:gdLst/>
              <a:ahLst/>
              <a:cxnLst>
                <a:cxn ang="0">
                  <a:pos x="407" y="445"/>
                </a:cxn>
                <a:cxn ang="0">
                  <a:pos x="202" y="0"/>
                </a:cxn>
                <a:cxn ang="0">
                  <a:pos x="142" y="4"/>
                </a:cxn>
                <a:cxn ang="0">
                  <a:pos x="0" y="473"/>
                </a:cxn>
                <a:cxn ang="0">
                  <a:pos x="70" y="467"/>
                </a:cxn>
                <a:cxn ang="0">
                  <a:pos x="112" y="330"/>
                </a:cxn>
                <a:cxn ang="0">
                  <a:pos x="276" y="319"/>
                </a:cxn>
                <a:cxn ang="0">
                  <a:pos x="336" y="450"/>
                </a:cxn>
                <a:cxn ang="0">
                  <a:pos x="407" y="445"/>
                </a:cxn>
                <a:cxn ang="0">
                  <a:pos x="131" y="267"/>
                </a:cxn>
                <a:cxn ang="0">
                  <a:pos x="177" y="87"/>
                </a:cxn>
                <a:cxn ang="0">
                  <a:pos x="178" y="87"/>
                </a:cxn>
                <a:cxn ang="0">
                  <a:pos x="249" y="259"/>
                </a:cxn>
                <a:cxn ang="0">
                  <a:pos x="131" y="267"/>
                </a:cxn>
              </a:cxnLst>
              <a:rect l="0" t="0" r="r" b="b"/>
              <a:pathLst>
                <a:path w="407" h="473">
                  <a:moveTo>
                    <a:pt x="407" y="445"/>
                  </a:moveTo>
                  <a:lnTo>
                    <a:pt x="202" y="0"/>
                  </a:lnTo>
                  <a:lnTo>
                    <a:pt x="142" y="4"/>
                  </a:lnTo>
                  <a:lnTo>
                    <a:pt x="0" y="473"/>
                  </a:lnTo>
                  <a:lnTo>
                    <a:pt x="70" y="467"/>
                  </a:lnTo>
                  <a:lnTo>
                    <a:pt x="112" y="330"/>
                  </a:lnTo>
                  <a:lnTo>
                    <a:pt x="276" y="319"/>
                  </a:lnTo>
                  <a:lnTo>
                    <a:pt x="336" y="450"/>
                  </a:lnTo>
                  <a:lnTo>
                    <a:pt x="407" y="445"/>
                  </a:lnTo>
                  <a:close/>
                  <a:moveTo>
                    <a:pt x="131" y="267"/>
                  </a:moveTo>
                  <a:lnTo>
                    <a:pt x="177" y="87"/>
                  </a:lnTo>
                  <a:lnTo>
                    <a:pt x="178" y="87"/>
                  </a:lnTo>
                  <a:lnTo>
                    <a:pt x="249" y="259"/>
                  </a:lnTo>
                  <a:lnTo>
                    <a:pt x="131" y="2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2942" y="536"/>
              <a:ext cx="227" cy="238"/>
            </a:xfrm>
            <a:custGeom>
              <a:avLst/>
              <a:gdLst/>
              <a:ahLst/>
              <a:cxnLst>
                <a:cxn ang="0">
                  <a:pos x="445" y="124"/>
                </a:cxn>
                <a:cxn ang="0">
                  <a:pos x="424" y="91"/>
                </a:cxn>
                <a:cxn ang="0">
                  <a:pos x="402" y="66"/>
                </a:cxn>
                <a:cxn ang="0">
                  <a:pos x="371" y="42"/>
                </a:cxn>
                <a:cxn ang="0">
                  <a:pos x="334" y="21"/>
                </a:cxn>
                <a:cxn ang="0">
                  <a:pos x="298" y="9"/>
                </a:cxn>
                <a:cxn ang="0">
                  <a:pos x="252" y="1"/>
                </a:cxn>
                <a:cxn ang="0">
                  <a:pos x="205" y="2"/>
                </a:cxn>
                <a:cxn ang="0">
                  <a:pos x="160" y="13"/>
                </a:cxn>
                <a:cxn ang="0">
                  <a:pos x="118" y="31"/>
                </a:cxn>
                <a:cxn ang="0">
                  <a:pos x="82" y="57"/>
                </a:cxn>
                <a:cxn ang="0">
                  <a:pos x="50" y="89"/>
                </a:cxn>
                <a:cxn ang="0">
                  <a:pos x="25" y="127"/>
                </a:cxn>
                <a:cxn ang="0">
                  <a:pos x="8" y="172"/>
                </a:cxn>
                <a:cxn ang="0">
                  <a:pos x="0" y="221"/>
                </a:cxn>
                <a:cxn ang="0">
                  <a:pos x="2" y="267"/>
                </a:cxn>
                <a:cxn ang="0">
                  <a:pos x="12" y="314"/>
                </a:cxn>
                <a:cxn ang="0">
                  <a:pos x="31" y="355"/>
                </a:cxn>
                <a:cxn ang="0">
                  <a:pos x="57" y="393"/>
                </a:cxn>
                <a:cxn ang="0">
                  <a:pos x="90" y="425"/>
                </a:cxn>
                <a:cxn ang="0">
                  <a:pos x="129" y="450"/>
                </a:cxn>
                <a:cxn ang="0">
                  <a:pos x="171" y="468"/>
                </a:cxn>
                <a:cxn ang="0">
                  <a:pos x="218" y="476"/>
                </a:cxn>
                <a:cxn ang="0">
                  <a:pos x="274" y="474"/>
                </a:cxn>
                <a:cxn ang="0">
                  <a:pos x="332" y="456"/>
                </a:cxn>
                <a:cxn ang="0">
                  <a:pos x="373" y="432"/>
                </a:cxn>
                <a:cxn ang="0">
                  <a:pos x="399" y="411"/>
                </a:cxn>
                <a:cxn ang="0">
                  <a:pos x="423" y="383"/>
                </a:cxn>
                <a:cxn ang="0">
                  <a:pos x="352" y="363"/>
                </a:cxn>
                <a:cxn ang="0">
                  <a:pos x="324" y="386"/>
                </a:cxn>
                <a:cxn ang="0">
                  <a:pos x="294" y="403"/>
                </a:cxn>
                <a:cxn ang="0">
                  <a:pos x="259" y="413"/>
                </a:cxn>
                <a:cxn ang="0">
                  <a:pos x="223" y="414"/>
                </a:cxn>
                <a:cxn ang="0">
                  <a:pos x="190" y="408"/>
                </a:cxn>
                <a:cxn ang="0">
                  <a:pos x="160" y="396"/>
                </a:cxn>
                <a:cxn ang="0">
                  <a:pos x="132" y="378"/>
                </a:cxn>
                <a:cxn ang="0">
                  <a:pos x="109" y="354"/>
                </a:cxn>
                <a:cxn ang="0">
                  <a:pos x="89" y="327"/>
                </a:cxn>
                <a:cxn ang="0">
                  <a:pos x="76" y="296"/>
                </a:cxn>
                <a:cxn ang="0">
                  <a:pos x="68" y="261"/>
                </a:cxn>
                <a:cxn ang="0">
                  <a:pos x="67" y="225"/>
                </a:cxn>
                <a:cxn ang="0">
                  <a:pos x="72" y="190"/>
                </a:cxn>
                <a:cxn ang="0">
                  <a:pos x="85" y="158"/>
                </a:cxn>
                <a:cxn ang="0">
                  <a:pos x="103" y="129"/>
                </a:cxn>
                <a:cxn ang="0">
                  <a:pos x="124" y="106"/>
                </a:cxn>
                <a:cxn ang="0">
                  <a:pos x="152" y="85"/>
                </a:cxn>
                <a:cxn ang="0">
                  <a:pos x="182" y="71"/>
                </a:cxn>
                <a:cxn ang="0">
                  <a:pos x="214" y="63"/>
                </a:cxn>
                <a:cxn ang="0">
                  <a:pos x="249" y="62"/>
                </a:cxn>
                <a:cxn ang="0">
                  <a:pos x="275" y="66"/>
                </a:cxn>
                <a:cxn ang="0">
                  <a:pos x="318" y="84"/>
                </a:cxn>
                <a:cxn ang="0">
                  <a:pos x="348" y="106"/>
                </a:cxn>
                <a:cxn ang="0">
                  <a:pos x="373" y="135"/>
                </a:cxn>
              </a:cxnLst>
              <a:rect l="0" t="0" r="r" b="b"/>
              <a:pathLst>
                <a:path w="453" h="476">
                  <a:moveTo>
                    <a:pt x="453" y="141"/>
                  </a:moveTo>
                  <a:lnTo>
                    <a:pt x="445" y="124"/>
                  </a:lnTo>
                  <a:lnTo>
                    <a:pt x="432" y="102"/>
                  </a:lnTo>
                  <a:lnTo>
                    <a:pt x="424" y="91"/>
                  </a:lnTo>
                  <a:lnTo>
                    <a:pt x="414" y="80"/>
                  </a:lnTo>
                  <a:lnTo>
                    <a:pt x="402" y="66"/>
                  </a:lnTo>
                  <a:lnTo>
                    <a:pt x="388" y="56"/>
                  </a:lnTo>
                  <a:lnTo>
                    <a:pt x="371" y="42"/>
                  </a:lnTo>
                  <a:lnTo>
                    <a:pt x="352" y="31"/>
                  </a:lnTo>
                  <a:lnTo>
                    <a:pt x="334" y="21"/>
                  </a:lnTo>
                  <a:lnTo>
                    <a:pt x="315" y="14"/>
                  </a:lnTo>
                  <a:lnTo>
                    <a:pt x="298" y="9"/>
                  </a:lnTo>
                  <a:lnTo>
                    <a:pt x="282" y="6"/>
                  </a:lnTo>
                  <a:lnTo>
                    <a:pt x="252" y="1"/>
                  </a:lnTo>
                  <a:lnTo>
                    <a:pt x="229" y="0"/>
                  </a:lnTo>
                  <a:lnTo>
                    <a:pt x="205" y="2"/>
                  </a:lnTo>
                  <a:lnTo>
                    <a:pt x="182" y="6"/>
                  </a:lnTo>
                  <a:lnTo>
                    <a:pt x="160" y="13"/>
                  </a:lnTo>
                  <a:lnTo>
                    <a:pt x="140" y="21"/>
                  </a:lnTo>
                  <a:lnTo>
                    <a:pt x="118" y="31"/>
                  </a:lnTo>
                  <a:lnTo>
                    <a:pt x="99" y="43"/>
                  </a:lnTo>
                  <a:lnTo>
                    <a:pt x="82" y="57"/>
                  </a:lnTo>
                  <a:lnTo>
                    <a:pt x="65" y="73"/>
                  </a:lnTo>
                  <a:lnTo>
                    <a:pt x="50" y="89"/>
                  </a:lnTo>
                  <a:lnTo>
                    <a:pt x="37" y="109"/>
                  </a:lnTo>
                  <a:lnTo>
                    <a:pt x="25" y="127"/>
                  </a:lnTo>
                  <a:lnTo>
                    <a:pt x="16" y="149"/>
                  </a:lnTo>
                  <a:lnTo>
                    <a:pt x="8" y="172"/>
                  </a:lnTo>
                  <a:lnTo>
                    <a:pt x="3" y="196"/>
                  </a:lnTo>
                  <a:lnTo>
                    <a:pt x="0" y="221"/>
                  </a:lnTo>
                  <a:lnTo>
                    <a:pt x="0" y="245"/>
                  </a:lnTo>
                  <a:lnTo>
                    <a:pt x="2" y="267"/>
                  </a:lnTo>
                  <a:lnTo>
                    <a:pt x="6" y="291"/>
                  </a:lnTo>
                  <a:lnTo>
                    <a:pt x="12" y="314"/>
                  </a:lnTo>
                  <a:lnTo>
                    <a:pt x="21" y="336"/>
                  </a:lnTo>
                  <a:lnTo>
                    <a:pt x="31" y="355"/>
                  </a:lnTo>
                  <a:lnTo>
                    <a:pt x="43" y="375"/>
                  </a:lnTo>
                  <a:lnTo>
                    <a:pt x="57" y="393"/>
                  </a:lnTo>
                  <a:lnTo>
                    <a:pt x="72" y="411"/>
                  </a:lnTo>
                  <a:lnTo>
                    <a:pt x="90" y="425"/>
                  </a:lnTo>
                  <a:lnTo>
                    <a:pt x="108" y="439"/>
                  </a:lnTo>
                  <a:lnTo>
                    <a:pt x="129" y="450"/>
                  </a:lnTo>
                  <a:lnTo>
                    <a:pt x="149" y="461"/>
                  </a:lnTo>
                  <a:lnTo>
                    <a:pt x="171" y="468"/>
                  </a:lnTo>
                  <a:lnTo>
                    <a:pt x="194" y="472"/>
                  </a:lnTo>
                  <a:lnTo>
                    <a:pt x="218" y="476"/>
                  </a:lnTo>
                  <a:lnTo>
                    <a:pt x="246" y="476"/>
                  </a:lnTo>
                  <a:lnTo>
                    <a:pt x="274" y="474"/>
                  </a:lnTo>
                  <a:lnTo>
                    <a:pt x="302" y="467"/>
                  </a:lnTo>
                  <a:lnTo>
                    <a:pt x="332" y="456"/>
                  </a:lnTo>
                  <a:lnTo>
                    <a:pt x="360" y="442"/>
                  </a:lnTo>
                  <a:lnTo>
                    <a:pt x="373" y="432"/>
                  </a:lnTo>
                  <a:lnTo>
                    <a:pt x="386" y="421"/>
                  </a:lnTo>
                  <a:lnTo>
                    <a:pt x="399" y="411"/>
                  </a:lnTo>
                  <a:lnTo>
                    <a:pt x="412" y="398"/>
                  </a:lnTo>
                  <a:lnTo>
                    <a:pt x="423" y="383"/>
                  </a:lnTo>
                  <a:lnTo>
                    <a:pt x="434" y="368"/>
                  </a:lnTo>
                  <a:lnTo>
                    <a:pt x="352" y="363"/>
                  </a:lnTo>
                  <a:lnTo>
                    <a:pt x="339" y="375"/>
                  </a:lnTo>
                  <a:lnTo>
                    <a:pt x="324" y="386"/>
                  </a:lnTo>
                  <a:lnTo>
                    <a:pt x="309" y="395"/>
                  </a:lnTo>
                  <a:lnTo>
                    <a:pt x="294" y="403"/>
                  </a:lnTo>
                  <a:lnTo>
                    <a:pt x="275" y="408"/>
                  </a:lnTo>
                  <a:lnTo>
                    <a:pt x="259" y="413"/>
                  </a:lnTo>
                  <a:lnTo>
                    <a:pt x="241" y="414"/>
                  </a:lnTo>
                  <a:lnTo>
                    <a:pt x="223" y="414"/>
                  </a:lnTo>
                  <a:lnTo>
                    <a:pt x="207" y="413"/>
                  </a:lnTo>
                  <a:lnTo>
                    <a:pt x="190" y="408"/>
                  </a:lnTo>
                  <a:lnTo>
                    <a:pt x="175" y="404"/>
                  </a:lnTo>
                  <a:lnTo>
                    <a:pt x="160" y="396"/>
                  </a:lnTo>
                  <a:lnTo>
                    <a:pt x="146" y="388"/>
                  </a:lnTo>
                  <a:lnTo>
                    <a:pt x="132" y="378"/>
                  </a:lnTo>
                  <a:lnTo>
                    <a:pt x="120" y="367"/>
                  </a:lnTo>
                  <a:lnTo>
                    <a:pt x="109" y="354"/>
                  </a:lnTo>
                  <a:lnTo>
                    <a:pt x="98" y="341"/>
                  </a:lnTo>
                  <a:lnTo>
                    <a:pt x="89" y="327"/>
                  </a:lnTo>
                  <a:lnTo>
                    <a:pt x="82" y="311"/>
                  </a:lnTo>
                  <a:lnTo>
                    <a:pt x="76" y="296"/>
                  </a:lnTo>
                  <a:lnTo>
                    <a:pt x="71" y="278"/>
                  </a:lnTo>
                  <a:lnTo>
                    <a:pt x="68" y="261"/>
                  </a:lnTo>
                  <a:lnTo>
                    <a:pt x="67" y="243"/>
                  </a:lnTo>
                  <a:lnTo>
                    <a:pt x="67" y="225"/>
                  </a:lnTo>
                  <a:lnTo>
                    <a:pt x="69" y="208"/>
                  </a:lnTo>
                  <a:lnTo>
                    <a:pt x="72" y="190"/>
                  </a:lnTo>
                  <a:lnTo>
                    <a:pt x="78" y="174"/>
                  </a:lnTo>
                  <a:lnTo>
                    <a:pt x="85" y="158"/>
                  </a:lnTo>
                  <a:lnTo>
                    <a:pt x="93" y="144"/>
                  </a:lnTo>
                  <a:lnTo>
                    <a:pt x="103" y="129"/>
                  </a:lnTo>
                  <a:lnTo>
                    <a:pt x="114" y="116"/>
                  </a:lnTo>
                  <a:lnTo>
                    <a:pt x="124" y="106"/>
                  </a:lnTo>
                  <a:lnTo>
                    <a:pt x="137" y="95"/>
                  </a:lnTo>
                  <a:lnTo>
                    <a:pt x="152" y="85"/>
                  </a:lnTo>
                  <a:lnTo>
                    <a:pt x="166" y="77"/>
                  </a:lnTo>
                  <a:lnTo>
                    <a:pt x="182" y="71"/>
                  </a:lnTo>
                  <a:lnTo>
                    <a:pt x="197" y="66"/>
                  </a:lnTo>
                  <a:lnTo>
                    <a:pt x="214" y="63"/>
                  </a:lnTo>
                  <a:lnTo>
                    <a:pt x="232" y="62"/>
                  </a:lnTo>
                  <a:lnTo>
                    <a:pt x="249" y="62"/>
                  </a:lnTo>
                  <a:lnTo>
                    <a:pt x="262" y="63"/>
                  </a:lnTo>
                  <a:lnTo>
                    <a:pt x="275" y="66"/>
                  </a:lnTo>
                  <a:lnTo>
                    <a:pt x="298" y="74"/>
                  </a:lnTo>
                  <a:lnTo>
                    <a:pt x="318" y="84"/>
                  </a:lnTo>
                  <a:lnTo>
                    <a:pt x="334" y="95"/>
                  </a:lnTo>
                  <a:lnTo>
                    <a:pt x="348" y="106"/>
                  </a:lnTo>
                  <a:lnTo>
                    <a:pt x="359" y="118"/>
                  </a:lnTo>
                  <a:lnTo>
                    <a:pt x="373" y="135"/>
                  </a:lnTo>
                  <a:lnTo>
                    <a:pt x="453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3195" y="569"/>
              <a:ext cx="84" cy="231"/>
            </a:xfrm>
            <a:custGeom>
              <a:avLst/>
              <a:gdLst/>
              <a:ahLst/>
              <a:cxnLst>
                <a:cxn ang="0">
                  <a:pos x="65" y="463"/>
                </a:cxn>
                <a:cxn ang="0">
                  <a:pos x="169" y="16"/>
                </a:cxn>
                <a:cxn ang="0">
                  <a:pos x="103" y="0"/>
                </a:cxn>
                <a:cxn ang="0">
                  <a:pos x="0" y="448"/>
                </a:cxn>
                <a:cxn ang="0">
                  <a:pos x="65" y="463"/>
                </a:cxn>
              </a:cxnLst>
              <a:rect l="0" t="0" r="r" b="b"/>
              <a:pathLst>
                <a:path w="169" h="463">
                  <a:moveTo>
                    <a:pt x="65" y="463"/>
                  </a:moveTo>
                  <a:lnTo>
                    <a:pt x="169" y="16"/>
                  </a:lnTo>
                  <a:lnTo>
                    <a:pt x="103" y="0"/>
                  </a:lnTo>
                  <a:lnTo>
                    <a:pt x="0" y="448"/>
                  </a:lnTo>
                  <a:lnTo>
                    <a:pt x="65" y="4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3367" y="699"/>
              <a:ext cx="89" cy="89"/>
            </a:xfrm>
            <a:custGeom>
              <a:avLst/>
              <a:gdLst/>
              <a:ahLst/>
              <a:cxnLst>
                <a:cxn ang="0">
                  <a:pos x="62" y="132"/>
                </a:cxn>
                <a:cxn ang="0">
                  <a:pos x="48" y="118"/>
                </a:cxn>
                <a:cxn ang="0">
                  <a:pos x="40" y="100"/>
                </a:cxn>
                <a:cxn ang="0">
                  <a:pos x="40" y="80"/>
                </a:cxn>
                <a:cxn ang="0">
                  <a:pos x="47" y="61"/>
                </a:cxn>
                <a:cxn ang="0">
                  <a:pos x="62" y="47"/>
                </a:cxn>
                <a:cxn ang="0">
                  <a:pos x="80" y="38"/>
                </a:cxn>
                <a:cxn ang="0">
                  <a:pos x="99" y="38"/>
                </a:cxn>
                <a:cxn ang="0">
                  <a:pos x="118" y="44"/>
                </a:cxn>
                <a:cxn ang="0">
                  <a:pos x="132" y="59"/>
                </a:cxn>
                <a:cxn ang="0">
                  <a:pos x="139" y="77"/>
                </a:cxn>
                <a:cxn ang="0">
                  <a:pos x="140" y="95"/>
                </a:cxn>
                <a:cxn ang="0">
                  <a:pos x="133" y="115"/>
                </a:cxn>
                <a:cxn ang="0">
                  <a:pos x="119" y="130"/>
                </a:cxn>
                <a:cxn ang="0">
                  <a:pos x="101" y="139"/>
                </a:cxn>
                <a:cxn ang="0">
                  <a:pos x="81" y="140"/>
                </a:cxn>
                <a:cxn ang="0">
                  <a:pos x="58" y="170"/>
                </a:cxn>
                <a:cxn ang="0">
                  <a:pos x="94" y="178"/>
                </a:cxn>
                <a:cxn ang="0">
                  <a:pos x="126" y="170"/>
                </a:cxn>
                <a:cxn ang="0">
                  <a:pos x="154" y="150"/>
                </a:cxn>
                <a:cxn ang="0">
                  <a:pos x="173" y="120"/>
                </a:cxn>
                <a:cxn ang="0">
                  <a:pos x="179" y="85"/>
                </a:cxn>
                <a:cxn ang="0">
                  <a:pos x="172" y="52"/>
                </a:cxn>
                <a:cxn ang="0">
                  <a:pos x="151" y="24"/>
                </a:cxn>
                <a:cxn ang="0">
                  <a:pos x="122" y="5"/>
                </a:cxn>
                <a:cxn ang="0">
                  <a:pos x="87" y="0"/>
                </a:cxn>
                <a:cxn ang="0">
                  <a:pos x="55" y="8"/>
                </a:cxn>
                <a:cxn ang="0">
                  <a:pos x="26" y="27"/>
                </a:cxn>
                <a:cxn ang="0">
                  <a:pos x="8" y="56"/>
                </a:cxn>
                <a:cxn ang="0">
                  <a:pos x="0" y="92"/>
                </a:cxn>
                <a:cxn ang="0">
                  <a:pos x="8" y="124"/>
                </a:cxn>
                <a:cxn ang="0">
                  <a:pos x="29" y="153"/>
                </a:cxn>
                <a:cxn ang="0">
                  <a:pos x="58" y="170"/>
                </a:cxn>
              </a:cxnLst>
              <a:rect l="0" t="0" r="r" b="b"/>
              <a:pathLst>
                <a:path w="179" h="178">
                  <a:moveTo>
                    <a:pt x="72" y="137"/>
                  </a:moveTo>
                  <a:lnTo>
                    <a:pt x="62" y="132"/>
                  </a:lnTo>
                  <a:lnTo>
                    <a:pt x="55" y="126"/>
                  </a:lnTo>
                  <a:lnTo>
                    <a:pt x="48" y="118"/>
                  </a:lnTo>
                  <a:lnTo>
                    <a:pt x="44" y="110"/>
                  </a:lnTo>
                  <a:lnTo>
                    <a:pt x="40" y="100"/>
                  </a:lnTo>
                  <a:lnTo>
                    <a:pt x="40" y="90"/>
                  </a:lnTo>
                  <a:lnTo>
                    <a:pt x="40" y="80"/>
                  </a:lnTo>
                  <a:lnTo>
                    <a:pt x="44" y="70"/>
                  </a:lnTo>
                  <a:lnTo>
                    <a:pt x="47" y="61"/>
                  </a:lnTo>
                  <a:lnTo>
                    <a:pt x="55" y="53"/>
                  </a:lnTo>
                  <a:lnTo>
                    <a:pt x="62" y="47"/>
                  </a:lnTo>
                  <a:lnTo>
                    <a:pt x="70" y="41"/>
                  </a:lnTo>
                  <a:lnTo>
                    <a:pt x="80" y="38"/>
                  </a:lnTo>
                  <a:lnTo>
                    <a:pt x="89" y="37"/>
                  </a:lnTo>
                  <a:lnTo>
                    <a:pt x="99" y="38"/>
                  </a:lnTo>
                  <a:lnTo>
                    <a:pt x="109" y="40"/>
                  </a:lnTo>
                  <a:lnTo>
                    <a:pt x="118" y="44"/>
                  </a:lnTo>
                  <a:lnTo>
                    <a:pt x="126" y="51"/>
                  </a:lnTo>
                  <a:lnTo>
                    <a:pt x="132" y="59"/>
                  </a:lnTo>
                  <a:lnTo>
                    <a:pt x="137" y="67"/>
                  </a:lnTo>
                  <a:lnTo>
                    <a:pt x="139" y="77"/>
                  </a:lnTo>
                  <a:lnTo>
                    <a:pt x="140" y="86"/>
                  </a:lnTo>
                  <a:lnTo>
                    <a:pt x="140" y="95"/>
                  </a:lnTo>
                  <a:lnTo>
                    <a:pt x="137" y="106"/>
                  </a:lnTo>
                  <a:lnTo>
                    <a:pt x="133" y="115"/>
                  </a:lnTo>
                  <a:lnTo>
                    <a:pt x="126" y="124"/>
                  </a:lnTo>
                  <a:lnTo>
                    <a:pt x="119" y="130"/>
                  </a:lnTo>
                  <a:lnTo>
                    <a:pt x="110" y="135"/>
                  </a:lnTo>
                  <a:lnTo>
                    <a:pt x="101" y="139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72" y="137"/>
                  </a:lnTo>
                  <a:close/>
                  <a:moveTo>
                    <a:pt x="58" y="170"/>
                  </a:moveTo>
                  <a:lnTo>
                    <a:pt x="76" y="176"/>
                  </a:lnTo>
                  <a:lnTo>
                    <a:pt x="94" y="178"/>
                  </a:lnTo>
                  <a:lnTo>
                    <a:pt x="110" y="175"/>
                  </a:lnTo>
                  <a:lnTo>
                    <a:pt x="126" y="170"/>
                  </a:lnTo>
                  <a:lnTo>
                    <a:pt x="140" y="162"/>
                  </a:lnTo>
                  <a:lnTo>
                    <a:pt x="154" y="150"/>
                  </a:lnTo>
                  <a:lnTo>
                    <a:pt x="165" y="137"/>
                  </a:lnTo>
                  <a:lnTo>
                    <a:pt x="173" y="120"/>
                  </a:lnTo>
                  <a:lnTo>
                    <a:pt x="177" y="103"/>
                  </a:lnTo>
                  <a:lnTo>
                    <a:pt x="179" y="85"/>
                  </a:lnTo>
                  <a:lnTo>
                    <a:pt x="176" y="68"/>
                  </a:lnTo>
                  <a:lnTo>
                    <a:pt x="172" y="52"/>
                  </a:lnTo>
                  <a:lnTo>
                    <a:pt x="162" y="38"/>
                  </a:lnTo>
                  <a:lnTo>
                    <a:pt x="151" y="24"/>
                  </a:lnTo>
                  <a:lnTo>
                    <a:pt x="138" y="14"/>
                  </a:lnTo>
                  <a:lnTo>
                    <a:pt x="122" y="5"/>
                  </a:lnTo>
                  <a:lnTo>
                    <a:pt x="105" y="1"/>
                  </a:lnTo>
                  <a:lnTo>
                    <a:pt x="87" y="0"/>
                  </a:lnTo>
                  <a:lnTo>
                    <a:pt x="70" y="2"/>
                  </a:lnTo>
                  <a:lnTo>
                    <a:pt x="55" y="8"/>
                  </a:lnTo>
                  <a:lnTo>
                    <a:pt x="39" y="16"/>
                  </a:lnTo>
                  <a:lnTo>
                    <a:pt x="26" y="27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2" y="74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8" y="124"/>
                  </a:lnTo>
                  <a:lnTo>
                    <a:pt x="17" y="139"/>
                  </a:lnTo>
                  <a:lnTo>
                    <a:pt x="29" y="153"/>
                  </a:lnTo>
                  <a:lnTo>
                    <a:pt x="42" y="164"/>
                  </a:lnTo>
                  <a:lnTo>
                    <a:pt x="58" y="1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3519" y="705"/>
              <a:ext cx="274" cy="290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236" y="0"/>
                </a:cxn>
                <a:cxn ang="0">
                  <a:pos x="293" y="34"/>
                </a:cxn>
                <a:cxn ang="0">
                  <a:pos x="114" y="333"/>
                </a:cxn>
                <a:cxn ang="0">
                  <a:pos x="115" y="334"/>
                </a:cxn>
                <a:cxn ang="0">
                  <a:pos x="485" y="150"/>
                </a:cxn>
                <a:cxn ang="0">
                  <a:pos x="548" y="188"/>
                </a:cxn>
                <a:cxn ang="0">
                  <a:pos x="312" y="581"/>
                </a:cxn>
                <a:cxn ang="0">
                  <a:pos x="255" y="546"/>
                </a:cxn>
                <a:cxn ang="0">
                  <a:pos x="438" y="242"/>
                </a:cxn>
                <a:cxn ang="0">
                  <a:pos x="437" y="241"/>
                </a:cxn>
                <a:cxn ang="0">
                  <a:pos x="59" y="428"/>
                </a:cxn>
                <a:cxn ang="0">
                  <a:pos x="0" y="392"/>
                </a:cxn>
              </a:cxnLst>
              <a:rect l="0" t="0" r="r" b="b"/>
              <a:pathLst>
                <a:path w="548" h="581">
                  <a:moveTo>
                    <a:pt x="0" y="392"/>
                  </a:moveTo>
                  <a:lnTo>
                    <a:pt x="236" y="0"/>
                  </a:lnTo>
                  <a:lnTo>
                    <a:pt x="293" y="34"/>
                  </a:lnTo>
                  <a:lnTo>
                    <a:pt x="114" y="333"/>
                  </a:lnTo>
                  <a:lnTo>
                    <a:pt x="115" y="334"/>
                  </a:lnTo>
                  <a:lnTo>
                    <a:pt x="485" y="150"/>
                  </a:lnTo>
                  <a:lnTo>
                    <a:pt x="548" y="188"/>
                  </a:lnTo>
                  <a:lnTo>
                    <a:pt x="312" y="581"/>
                  </a:lnTo>
                  <a:lnTo>
                    <a:pt x="255" y="546"/>
                  </a:lnTo>
                  <a:lnTo>
                    <a:pt x="438" y="242"/>
                  </a:lnTo>
                  <a:lnTo>
                    <a:pt x="437" y="241"/>
                  </a:lnTo>
                  <a:lnTo>
                    <a:pt x="59" y="428"/>
                  </a:lnTo>
                  <a:lnTo>
                    <a:pt x="0" y="3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3725" y="856"/>
              <a:ext cx="272" cy="280"/>
            </a:xfrm>
            <a:custGeom>
              <a:avLst/>
              <a:gdLst/>
              <a:ahLst/>
              <a:cxnLst>
                <a:cxn ang="0">
                  <a:pos x="247" y="560"/>
                </a:cxn>
                <a:cxn ang="0">
                  <a:pos x="259" y="268"/>
                </a:cxn>
                <a:cxn ang="0">
                  <a:pos x="542" y="208"/>
                </a:cxn>
                <a:cxn ang="0">
                  <a:pos x="479" y="155"/>
                </a:cxn>
                <a:cxn ang="0">
                  <a:pos x="200" y="218"/>
                </a:cxn>
                <a:cxn ang="0">
                  <a:pos x="199" y="217"/>
                </a:cxn>
                <a:cxn ang="0">
                  <a:pos x="345" y="43"/>
                </a:cxn>
                <a:cxn ang="0">
                  <a:pos x="294" y="0"/>
                </a:cxn>
                <a:cxn ang="0">
                  <a:pos x="0" y="351"/>
                </a:cxn>
                <a:cxn ang="0">
                  <a:pos x="50" y="395"/>
                </a:cxn>
                <a:cxn ang="0">
                  <a:pos x="199" y="217"/>
                </a:cxn>
                <a:cxn ang="0">
                  <a:pos x="200" y="218"/>
                </a:cxn>
                <a:cxn ang="0">
                  <a:pos x="185" y="507"/>
                </a:cxn>
                <a:cxn ang="0">
                  <a:pos x="247" y="560"/>
                </a:cxn>
              </a:cxnLst>
              <a:rect l="0" t="0" r="r" b="b"/>
              <a:pathLst>
                <a:path w="542" h="560">
                  <a:moveTo>
                    <a:pt x="247" y="560"/>
                  </a:moveTo>
                  <a:lnTo>
                    <a:pt x="259" y="268"/>
                  </a:lnTo>
                  <a:lnTo>
                    <a:pt x="542" y="208"/>
                  </a:lnTo>
                  <a:lnTo>
                    <a:pt x="479" y="155"/>
                  </a:lnTo>
                  <a:lnTo>
                    <a:pt x="200" y="218"/>
                  </a:lnTo>
                  <a:lnTo>
                    <a:pt x="199" y="217"/>
                  </a:lnTo>
                  <a:lnTo>
                    <a:pt x="345" y="43"/>
                  </a:lnTo>
                  <a:lnTo>
                    <a:pt x="294" y="0"/>
                  </a:lnTo>
                  <a:lnTo>
                    <a:pt x="0" y="351"/>
                  </a:lnTo>
                  <a:lnTo>
                    <a:pt x="50" y="395"/>
                  </a:lnTo>
                  <a:lnTo>
                    <a:pt x="199" y="217"/>
                  </a:lnTo>
                  <a:lnTo>
                    <a:pt x="200" y="218"/>
                  </a:lnTo>
                  <a:lnTo>
                    <a:pt x="185" y="507"/>
                  </a:lnTo>
                  <a:lnTo>
                    <a:pt x="247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857" y="1056"/>
              <a:ext cx="249" cy="241"/>
            </a:xfrm>
            <a:custGeom>
              <a:avLst/>
              <a:gdLst/>
              <a:ahLst/>
              <a:cxnLst>
                <a:cxn ang="0">
                  <a:pos x="274" y="481"/>
                </a:cxn>
                <a:cxn ang="0">
                  <a:pos x="498" y="45"/>
                </a:cxn>
                <a:cxn ang="0">
                  <a:pos x="458" y="0"/>
                </a:cxn>
                <a:cxn ang="0">
                  <a:pos x="0" y="177"/>
                </a:cxn>
                <a:cxn ang="0">
                  <a:pos x="48" y="230"/>
                </a:cxn>
                <a:cxn ang="0">
                  <a:pos x="182" y="177"/>
                </a:cxn>
                <a:cxn ang="0">
                  <a:pos x="293" y="300"/>
                </a:cxn>
                <a:cxn ang="0">
                  <a:pos x="226" y="428"/>
                </a:cxn>
                <a:cxn ang="0">
                  <a:pos x="274" y="481"/>
                </a:cxn>
                <a:cxn ang="0">
                  <a:pos x="243" y="153"/>
                </a:cxn>
                <a:cxn ang="0">
                  <a:pos x="414" y="81"/>
                </a:cxn>
                <a:cxn ang="0">
                  <a:pos x="415" y="81"/>
                </a:cxn>
                <a:cxn ang="0">
                  <a:pos x="323" y="242"/>
                </a:cxn>
                <a:cxn ang="0">
                  <a:pos x="243" y="153"/>
                </a:cxn>
              </a:cxnLst>
              <a:rect l="0" t="0" r="r" b="b"/>
              <a:pathLst>
                <a:path w="498" h="481">
                  <a:moveTo>
                    <a:pt x="274" y="481"/>
                  </a:moveTo>
                  <a:lnTo>
                    <a:pt x="498" y="45"/>
                  </a:lnTo>
                  <a:lnTo>
                    <a:pt x="458" y="0"/>
                  </a:lnTo>
                  <a:lnTo>
                    <a:pt x="0" y="177"/>
                  </a:lnTo>
                  <a:lnTo>
                    <a:pt x="48" y="230"/>
                  </a:lnTo>
                  <a:lnTo>
                    <a:pt x="182" y="177"/>
                  </a:lnTo>
                  <a:lnTo>
                    <a:pt x="293" y="300"/>
                  </a:lnTo>
                  <a:lnTo>
                    <a:pt x="226" y="428"/>
                  </a:lnTo>
                  <a:lnTo>
                    <a:pt x="274" y="481"/>
                  </a:lnTo>
                  <a:close/>
                  <a:moveTo>
                    <a:pt x="243" y="153"/>
                  </a:moveTo>
                  <a:lnTo>
                    <a:pt x="414" y="81"/>
                  </a:lnTo>
                  <a:lnTo>
                    <a:pt x="415" y="81"/>
                  </a:lnTo>
                  <a:lnTo>
                    <a:pt x="323" y="242"/>
                  </a:lnTo>
                  <a:lnTo>
                    <a:pt x="243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" name="Freeform 40"/>
            <p:cNvSpPr>
              <a:spLocks noEditPoints="1"/>
            </p:cNvSpPr>
            <p:nvPr/>
          </p:nvSpPr>
          <p:spPr bwMode="auto">
            <a:xfrm>
              <a:off x="4040" y="1232"/>
              <a:ext cx="238" cy="238"/>
            </a:xfrm>
            <a:custGeom>
              <a:avLst/>
              <a:gdLst/>
              <a:ahLst/>
              <a:cxnLst>
                <a:cxn ang="0">
                  <a:pos x="398" y="415"/>
                </a:cxn>
                <a:cxn ang="0">
                  <a:pos x="443" y="360"/>
                </a:cxn>
                <a:cxn ang="0">
                  <a:pos x="469" y="298"/>
                </a:cxn>
                <a:cxn ang="0">
                  <a:pos x="477" y="230"/>
                </a:cxn>
                <a:cxn ang="0">
                  <a:pos x="464" y="161"/>
                </a:cxn>
                <a:cxn ang="0">
                  <a:pos x="428" y="94"/>
                </a:cxn>
                <a:cxn ang="0">
                  <a:pos x="376" y="43"/>
                </a:cxn>
                <a:cxn ang="0">
                  <a:pos x="314" y="12"/>
                </a:cxn>
                <a:cxn ang="0">
                  <a:pos x="246" y="0"/>
                </a:cxn>
                <a:cxn ang="0">
                  <a:pos x="178" y="8"/>
                </a:cxn>
                <a:cxn ang="0">
                  <a:pos x="115" y="34"/>
                </a:cxn>
                <a:cxn ang="0">
                  <a:pos x="62" y="78"/>
                </a:cxn>
                <a:cxn ang="0">
                  <a:pos x="24" y="135"/>
                </a:cxn>
                <a:cxn ang="0">
                  <a:pos x="2" y="200"/>
                </a:cxn>
                <a:cxn ang="0">
                  <a:pos x="2" y="269"/>
                </a:cxn>
                <a:cxn ang="0">
                  <a:pos x="22" y="338"/>
                </a:cxn>
                <a:cxn ang="0">
                  <a:pos x="63" y="400"/>
                </a:cxn>
                <a:cxn ang="0">
                  <a:pos x="119" y="445"/>
                </a:cxn>
                <a:cxn ang="0">
                  <a:pos x="184" y="470"/>
                </a:cxn>
                <a:cxn ang="0">
                  <a:pos x="251" y="476"/>
                </a:cxn>
                <a:cxn ang="0">
                  <a:pos x="318" y="463"/>
                </a:cxn>
                <a:cxn ang="0">
                  <a:pos x="325" y="386"/>
                </a:cxn>
                <a:cxn ang="0">
                  <a:pos x="286" y="403"/>
                </a:cxn>
                <a:cxn ang="0">
                  <a:pos x="239" y="411"/>
                </a:cxn>
                <a:cxn ang="0">
                  <a:pos x="189" y="406"/>
                </a:cxn>
                <a:cxn ang="0">
                  <a:pos x="141" y="386"/>
                </a:cxn>
                <a:cxn ang="0">
                  <a:pos x="99" y="347"/>
                </a:cxn>
                <a:cxn ang="0">
                  <a:pos x="70" y="291"/>
                </a:cxn>
                <a:cxn ang="0">
                  <a:pos x="62" y="238"/>
                </a:cxn>
                <a:cxn ang="0">
                  <a:pos x="71" y="187"/>
                </a:cxn>
                <a:cxn ang="0">
                  <a:pos x="95" y="143"/>
                </a:cxn>
                <a:cxn ang="0">
                  <a:pos x="126" y="108"/>
                </a:cxn>
                <a:cxn ang="0">
                  <a:pos x="162" y="84"/>
                </a:cxn>
                <a:cxn ang="0">
                  <a:pos x="205" y="69"/>
                </a:cxn>
                <a:cxn ang="0">
                  <a:pos x="253" y="65"/>
                </a:cxn>
                <a:cxn ang="0">
                  <a:pos x="304" y="75"/>
                </a:cxn>
                <a:cxn ang="0">
                  <a:pos x="351" y="101"/>
                </a:cxn>
                <a:cxn ang="0">
                  <a:pos x="390" y="148"/>
                </a:cxn>
                <a:cxn ang="0">
                  <a:pos x="411" y="202"/>
                </a:cxn>
                <a:cxn ang="0">
                  <a:pos x="414" y="255"/>
                </a:cxn>
                <a:cxn ang="0">
                  <a:pos x="399" y="303"/>
                </a:cxn>
                <a:cxn ang="0">
                  <a:pos x="372" y="345"/>
                </a:cxn>
                <a:cxn ang="0">
                  <a:pos x="338" y="378"/>
                </a:cxn>
              </a:cxnLst>
              <a:rect l="0" t="0" r="r" b="b"/>
              <a:pathLst>
                <a:path w="477" h="476">
                  <a:moveTo>
                    <a:pt x="360" y="443"/>
                  </a:moveTo>
                  <a:lnTo>
                    <a:pt x="380" y="430"/>
                  </a:lnTo>
                  <a:lnTo>
                    <a:pt x="398" y="415"/>
                  </a:lnTo>
                  <a:lnTo>
                    <a:pt x="415" y="398"/>
                  </a:lnTo>
                  <a:lnTo>
                    <a:pt x="430" y="380"/>
                  </a:lnTo>
                  <a:lnTo>
                    <a:pt x="443" y="360"/>
                  </a:lnTo>
                  <a:lnTo>
                    <a:pt x="454" y="341"/>
                  </a:lnTo>
                  <a:lnTo>
                    <a:pt x="462" y="320"/>
                  </a:lnTo>
                  <a:lnTo>
                    <a:pt x="469" y="298"/>
                  </a:lnTo>
                  <a:lnTo>
                    <a:pt x="474" y="276"/>
                  </a:lnTo>
                  <a:lnTo>
                    <a:pt x="477" y="253"/>
                  </a:lnTo>
                  <a:lnTo>
                    <a:pt x="477" y="230"/>
                  </a:lnTo>
                  <a:lnTo>
                    <a:pt x="475" y="206"/>
                  </a:lnTo>
                  <a:lnTo>
                    <a:pt x="470" y="183"/>
                  </a:lnTo>
                  <a:lnTo>
                    <a:pt x="464" y="161"/>
                  </a:lnTo>
                  <a:lnTo>
                    <a:pt x="454" y="138"/>
                  </a:lnTo>
                  <a:lnTo>
                    <a:pt x="442" y="116"/>
                  </a:lnTo>
                  <a:lnTo>
                    <a:pt x="428" y="94"/>
                  </a:lnTo>
                  <a:lnTo>
                    <a:pt x="411" y="75"/>
                  </a:lnTo>
                  <a:lnTo>
                    <a:pt x="394" y="59"/>
                  </a:lnTo>
                  <a:lnTo>
                    <a:pt x="376" y="43"/>
                  </a:lnTo>
                  <a:lnTo>
                    <a:pt x="356" y="30"/>
                  </a:lnTo>
                  <a:lnTo>
                    <a:pt x="335" y="19"/>
                  </a:lnTo>
                  <a:lnTo>
                    <a:pt x="314" y="12"/>
                  </a:lnTo>
                  <a:lnTo>
                    <a:pt x="292" y="5"/>
                  </a:lnTo>
                  <a:lnTo>
                    <a:pt x="269" y="1"/>
                  </a:lnTo>
                  <a:lnTo>
                    <a:pt x="246" y="0"/>
                  </a:lnTo>
                  <a:lnTo>
                    <a:pt x="224" y="0"/>
                  </a:lnTo>
                  <a:lnTo>
                    <a:pt x="201" y="2"/>
                  </a:lnTo>
                  <a:lnTo>
                    <a:pt x="178" y="8"/>
                  </a:lnTo>
                  <a:lnTo>
                    <a:pt x="156" y="14"/>
                  </a:lnTo>
                  <a:lnTo>
                    <a:pt x="136" y="23"/>
                  </a:lnTo>
                  <a:lnTo>
                    <a:pt x="115" y="34"/>
                  </a:lnTo>
                  <a:lnTo>
                    <a:pt x="96" y="47"/>
                  </a:lnTo>
                  <a:lnTo>
                    <a:pt x="78" y="62"/>
                  </a:lnTo>
                  <a:lnTo>
                    <a:pt x="62" y="78"/>
                  </a:lnTo>
                  <a:lnTo>
                    <a:pt x="47" y="95"/>
                  </a:lnTo>
                  <a:lnTo>
                    <a:pt x="35" y="115"/>
                  </a:lnTo>
                  <a:lnTo>
                    <a:pt x="24" y="135"/>
                  </a:lnTo>
                  <a:lnTo>
                    <a:pt x="14" y="155"/>
                  </a:lnTo>
                  <a:lnTo>
                    <a:pt x="8" y="177"/>
                  </a:lnTo>
                  <a:lnTo>
                    <a:pt x="2" y="200"/>
                  </a:lnTo>
                  <a:lnTo>
                    <a:pt x="0" y="222"/>
                  </a:lnTo>
                  <a:lnTo>
                    <a:pt x="0" y="245"/>
                  </a:lnTo>
                  <a:lnTo>
                    <a:pt x="2" y="269"/>
                  </a:lnTo>
                  <a:lnTo>
                    <a:pt x="6" y="292"/>
                  </a:lnTo>
                  <a:lnTo>
                    <a:pt x="13" y="316"/>
                  </a:lnTo>
                  <a:lnTo>
                    <a:pt x="22" y="338"/>
                  </a:lnTo>
                  <a:lnTo>
                    <a:pt x="35" y="360"/>
                  </a:lnTo>
                  <a:lnTo>
                    <a:pt x="49" y="381"/>
                  </a:lnTo>
                  <a:lnTo>
                    <a:pt x="63" y="400"/>
                  </a:lnTo>
                  <a:lnTo>
                    <a:pt x="81" y="417"/>
                  </a:lnTo>
                  <a:lnTo>
                    <a:pt x="99" y="432"/>
                  </a:lnTo>
                  <a:lnTo>
                    <a:pt x="119" y="445"/>
                  </a:lnTo>
                  <a:lnTo>
                    <a:pt x="140" y="456"/>
                  </a:lnTo>
                  <a:lnTo>
                    <a:pt x="161" y="463"/>
                  </a:lnTo>
                  <a:lnTo>
                    <a:pt x="184" y="470"/>
                  </a:lnTo>
                  <a:lnTo>
                    <a:pt x="206" y="474"/>
                  </a:lnTo>
                  <a:lnTo>
                    <a:pt x="228" y="476"/>
                  </a:lnTo>
                  <a:lnTo>
                    <a:pt x="251" y="476"/>
                  </a:lnTo>
                  <a:lnTo>
                    <a:pt x="274" y="474"/>
                  </a:lnTo>
                  <a:lnTo>
                    <a:pt x="296" y="470"/>
                  </a:lnTo>
                  <a:lnTo>
                    <a:pt x="318" y="463"/>
                  </a:lnTo>
                  <a:lnTo>
                    <a:pt x="340" y="454"/>
                  </a:lnTo>
                  <a:lnTo>
                    <a:pt x="360" y="443"/>
                  </a:lnTo>
                  <a:close/>
                  <a:moveTo>
                    <a:pt x="325" y="386"/>
                  </a:moveTo>
                  <a:lnTo>
                    <a:pt x="313" y="393"/>
                  </a:lnTo>
                  <a:lnTo>
                    <a:pt x="300" y="399"/>
                  </a:lnTo>
                  <a:lnTo>
                    <a:pt x="286" y="403"/>
                  </a:lnTo>
                  <a:lnTo>
                    <a:pt x="270" y="407"/>
                  </a:lnTo>
                  <a:lnTo>
                    <a:pt x="254" y="409"/>
                  </a:lnTo>
                  <a:lnTo>
                    <a:pt x="239" y="411"/>
                  </a:lnTo>
                  <a:lnTo>
                    <a:pt x="221" y="411"/>
                  </a:lnTo>
                  <a:lnTo>
                    <a:pt x="206" y="409"/>
                  </a:lnTo>
                  <a:lnTo>
                    <a:pt x="189" y="406"/>
                  </a:lnTo>
                  <a:lnTo>
                    <a:pt x="173" y="402"/>
                  </a:lnTo>
                  <a:lnTo>
                    <a:pt x="156" y="395"/>
                  </a:lnTo>
                  <a:lnTo>
                    <a:pt x="141" y="386"/>
                  </a:lnTo>
                  <a:lnTo>
                    <a:pt x="126" y="376"/>
                  </a:lnTo>
                  <a:lnTo>
                    <a:pt x="112" y="362"/>
                  </a:lnTo>
                  <a:lnTo>
                    <a:pt x="99" y="347"/>
                  </a:lnTo>
                  <a:lnTo>
                    <a:pt x="87" y="329"/>
                  </a:lnTo>
                  <a:lnTo>
                    <a:pt x="77" y="310"/>
                  </a:lnTo>
                  <a:lnTo>
                    <a:pt x="70" y="291"/>
                  </a:lnTo>
                  <a:lnTo>
                    <a:pt x="64" y="273"/>
                  </a:lnTo>
                  <a:lnTo>
                    <a:pt x="62" y="255"/>
                  </a:lnTo>
                  <a:lnTo>
                    <a:pt x="62" y="238"/>
                  </a:lnTo>
                  <a:lnTo>
                    <a:pt x="63" y="219"/>
                  </a:lnTo>
                  <a:lnTo>
                    <a:pt x="66" y="203"/>
                  </a:lnTo>
                  <a:lnTo>
                    <a:pt x="71" y="187"/>
                  </a:lnTo>
                  <a:lnTo>
                    <a:pt x="78" y="171"/>
                  </a:lnTo>
                  <a:lnTo>
                    <a:pt x="85" y="156"/>
                  </a:lnTo>
                  <a:lnTo>
                    <a:pt x="95" y="143"/>
                  </a:lnTo>
                  <a:lnTo>
                    <a:pt x="104" y="130"/>
                  </a:lnTo>
                  <a:lnTo>
                    <a:pt x="115" y="119"/>
                  </a:lnTo>
                  <a:lnTo>
                    <a:pt x="126" y="108"/>
                  </a:lnTo>
                  <a:lnTo>
                    <a:pt x="138" y="99"/>
                  </a:lnTo>
                  <a:lnTo>
                    <a:pt x="150" y="91"/>
                  </a:lnTo>
                  <a:lnTo>
                    <a:pt x="162" y="84"/>
                  </a:lnTo>
                  <a:lnTo>
                    <a:pt x="175" y="78"/>
                  </a:lnTo>
                  <a:lnTo>
                    <a:pt x="190" y="73"/>
                  </a:lnTo>
                  <a:lnTo>
                    <a:pt x="205" y="69"/>
                  </a:lnTo>
                  <a:lnTo>
                    <a:pt x="221" y="66"/>
                  </a:lnTo>
                  <a:lnTo>
                    <a:pt x="237" y="65"/>
                  </a:lnTo>
                  <a:lnTo>
                    <a:pt x="253" y="65"/>
                  </a:lnTo>
                  <a:lnTo>
                    <a:pt x="270" y="66"/>
                  </a:lnTo>
                  <a:lnTo>
                    <a:pt x="287" y="69"/>
                  </a:lnTo>
                  <a:lnTo>
                    <a:pt x="304" y="75"/>
                  </a:lnTo>
                  <a:lnTo>
                    <a:pt x="319" y="81"/>
                  </a:lnTo>
                  <a:lnTo>
                    <a:pt x="335" y="91"/>
                  </a:lnTo>
                  <a:lnTo>
                    <a:pt x="351" y="101"/>
                  </a:lnTo>
                  <a:lnTo>
                    <a:pt x="365" y="114"/>
                  </a:lnTo>
                  <a:lnTo>
                    <a:pt x="378" y="129"/>
                  </a:lnTo>
                  <a:lnTo>
                    <a:pt x="390" y="148"/>
                  </a:lnTo>
                  <a:lnTo>
                    <a:pt x="399" y="166"/>
                  </a:lnTo>
                  <a:lnTo>
                    <a:pt x="407" y="183"/>
                  </a:lnTo>
                  <a:lnTo>
                    <a:pt x="411" y="202"/>
                  </a:lnTo>
                  <a:lnTo>
                    <a:pt x="415" y="219"/>
                  </a:lnTo>
                  <a:lnTo>
                    <a:pt x="415" y="238"/>
                  </a:lnTo>
                  <a:lnTo>
                    <a:pt x="414" y="255"/>
                  </a:lnTo>
                  <a:lnTo>
                    <a:pt x="410" y="271"/>
                  </a:lnTo>
                  <a:lnTo>
                    <a:pt x="405" y="288"/>
                  </a:lnTo>
                  <a:lnTo>
                    <a:pt x="399" y="303"/>
                  </a:lnTo>
                  <a:lnTo>
                    <a:pt x="392" y="318"/>
                  </a:lnTo>
                  <a:lnTo>
                    <a:pt x="382" y="332"/>
                  </a:lnTo>
                  <a:lnTo>
                    <a:pt x="372" y="345"/>
                  </a:lnTo>
                  <a:lnTo>
                    <a:pt x="361" y="357"/>
                  </a:lnTo>
                  <a:lnTo>
                    <a:pt x="351" y="368"/>
                  </a:lnTo>
                  <a:lnTo>
                    <a:pt x="338" y="378"/>
                  </a:lnTo>
                  <a:lnTo>
                    <a:pt x="325" y="3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" name="Freeform 41"/>
            <p:cNvSpPr>
              <a:spLocks noEditPoints="1"/>
            </p:cNvSpPr>
            <p:nvPr/>
          </p:nvSpPr>
          <p:spPr bwMode="auto">
            <a:xfrm>
              <a:off x="1725" y="2958"/>
              <a:ext cx="276" cy="282"/>
            </a:xfrm>
            <a:custGeom>
              <a:avLst/>
              <a:gdLst/>
              <a:ahLst/>
              <a:cxnLst>
                <a:cxn ang="0">
                  <a:pos x="447" y="273"/>
                </a:cxn>
                <a:cxn ang="0">
                  <a:pos x="323" y="77"/>
                </a:cxn>
                <a:cxn ang="0">
                  <a:pos x="319" y="292"/>
                </a:cxn>
                <a:cxn ang="0">
                  <a:pos x="379" y="349"/>
                </a:cxn>
                <a:cxn ang="0">
                  <a:pos x="400" y="368"/>
                </a:cxn>
                <a:cxn ang="0">
                  <a:pos x="431" y="388"/>
                </a:cxn>
                <a:cxn ang="0">
                  <a:pos x="435" y="398"/>
                </a:cxn>
                <a:cxn ang="0">
                  <a:pos x="434" y="413"/>
                </a:cxn>
                <a:cxn ang="0">
                  <a:pos x="425" y="425"/>
                </a:cxn>
                <a:cxn ang="0">
                  <a:pos x="403" y="428"/>
                </a:cxn>
                <a:cxn ang="0">
                  <a:pos x="381" y="422"/>
                </a:cxn>
                <a:cxn ang="0">
                  <a:pos x="372" y="413"/>
                </a:cxn>
                <a:cxn ang="0">
                  <a:pos x="365" y="399"/>
                </a:cxn>
                <a:cxn ang="0">
                  <a:pos x="358" y="388"/>
                </a:cxn>
                <a:cxn ang="0">
                  <a:pos x="288" y="352"/>
                </a:cxn>
                <a:cxn ang="0">
                  <a:pos x="279" y="387"/>
                </a:cxn>
                <a:cxn ang="0">
                  <a:pos x="280" y="434"/>
                </a:cxn>
                <a:cxn ang="0">
                  <a:pos x="281" y="474"/>
                </a:cxn>
                <a:cxn ang="0">
                  <a:pos x="287" y="488"/>
                </a:cxn>
                <a:cxn ang="0">
                  <a:pos x="294" y="495"/>
                </a:cxn>
                <a:cxn ang="0">
                  <a:pos x="310" y="496"/>
                </a:cxn>
                <a:cxn ang="0">
                  <a:pos x="328" y="487"/>
                </a:cxn>
                <a:cxn ang="0">
                  <a:pos x="356" y="525"/>
                </a:cxn>
                <a:cxn ang="0">
                  <a:pos x="351" y="538"/>
                </a:cxn>
                <a:cxn ang="0">
                  <a:pos x="337" y="551"/>
                </a:cxn>
                <a:cxn ang="0">
                  <a:pos x="310" y="562"/>
                </a:cxn>
                <a:cxn ang="0">
                  <a:pos x="279" y="562"/>
                </a:cxn>
                <a:cxn ang="0">
                  <a:pos x="262" y="550"/>
                </a:cxn>
                <a:cxn ang="0">
                  <a:pos x="249" y="531"/>
                </a:cxn>
                <a:cxn ang="0">
                  <a:pos x="239" y="505"/>
                </a:cxn>
                <a:cxn ang="0">
                  <a:pos x="230" y="460"/>
                </a:cxn>
                <a:cxn ang="0">
                  <a:pos x="227" y="402"/>
                </a:cxn>
                <a:cxn ang="0">
                  <a:pos x="232" y="354"/>
                </a:cxn>
                <a:cxn ang="0">
                  <a:pos x="248" y="314"/>
                </a:cxn>
                <a:cxn ang="0">
                  <a:pos x="175" y="225"/>
                </a:cxn>
                <a:cxn ang="0">
                  <a:pos x="185" y="323"/>
                </a:cxn>
                <a:cxn ang="0">
                  <a:pos x="0" y="334"/>
                </a:cxn>
                <a:cxn ang="0">
                  <a:pos x="48" y="270"/>
                </a:cxn>
                <a:cxn ang="0">
                  <a:pos x="389" y="77"/>
                </a:cxn>
                <a:cxn ang="0">
                  <a:pos x="487" y="167"/>
                </a:cxn>
                <a:cxn ang="0">
                  <a:pos x="547" y="234"/>
                </a:cxn>
                <a:cxn ang="0">
                  <a:pos x="461" y="345"/>
                </a:cxn>
                <a:cxn ang="0">
                  <a:pos x="336" y="271"/>
                </a:cxn>
                <a:cxn ang="0">
                  <a:pos x="206" y="188"/>
                </a:cxn>
                <a:cxn ang="0">
                  <a:pos x="313" y="212"/>
                </a:cxn>
                <a:cxn ang="0">
                  <a:pos x="206" y="188"/>
                </a:cxn>
              </a:cxnLst>
              <a:rect l="0" t="0" r="r" b="b"/>
              <a:pathLst>
                <a:path w="554" h="564">
                  <a:moveTo>
                    <a:pt x="281" y="116"/>
                  </a:moveTo>
                  <a:lnTo>
                    <a:pt x="447" y="273"/>
                  </a:lnTo>
                  <a:lnTo>
                    <a:pt x="489" y="229"/>
                  </a:lnTo>
                  <a:lnTo>
                    <a:pt x="323" y="77"/>
                  </a:lnTo>
                  <a:lnTo>
                    <a:pt x="281" y="116"/>
                  </a:lnTo>
                  <a:close/>
                  <a:moveTo>
                    <a:pt x="319" y="292"/>
                  </a:moveTo>
                  <a:lnTo>
                    <a:pt x="359" y="329"/>
                  </a:lnTo>
                  <a:lnTo>
                    <a:pt x="379" y="349"/>
                  </a:lnTo>
                  <a:lnTo>
                    <a:pt x="389" y="359"/>
                  </a:lnTo>
                  <a:lnTo>
                    <a:pt x="400" y="368"/>
                  </a:lnTo>
                  <a:lnTo>
                    <a:pt x="426" y="384"/>
                  </a:lnTo>
                  <a:lnTo>
                    <a:pt x="431" y="388"/>
                  </a:lnTo>
                  <a:lnTo>
                    <a:pt x="434" y="393"/>
                  </a:lnTo>
                  <a:lnTo>
                    <a:pt x="435" y="398"/>
                  </a:lnTo>
                  <a:lnTo>
                    <a:pt x="436" y="404"/>
                  </a:lnTo>
                  <a:lnTo>
                    <a:pt x="434" y="413"/>
                  </a:lnTo>
                  <a:lnTo>
                    <a:pt x="431" y="421"/>
                  </a:lnTo>
                  <a:lnTo>
                    <a:pt x="425" y="425"/>
                  </a:lnTo>
                  <a:lnTo>
                    <a:pt x="415" y="428"/>
                  </a:lnTo>
                  <a:lnTo>
                    <a:pt x="403" y="428"/>
                  </a:lnTo>
                  <a:lnTo>
                    <a:pt x="388" y="424"/>
                  </a:lnTo>
                  <a:lnTo>
                    <a:pt x="381" y="422"/>
                  </a:lnTo>
                  <a:lnTo>
                    <a:pt x="376" y="418"/>
                  </a:lnTo>
                  <a:lnTo>
                    <a:pt x="372" y="413"/>
                  </a:lnTo>
                  <a:lnTo>
                    <a:pt x="370" y="409"/>
                  </a:lnTo>
                  <a:lnTo>
                    <a:pt x="365" y="399"/>
                  </a:lnTo>
                  <a:lnTo>
                    <a:pt x="363" y="393"/>
                  </a:lnTo>
                  <a:lnTo>
                    <a:pt x="358" y="388"/>
                  </a:lnTo>
                  <a:lnTo>
                    <a:pt x="295" y="331"/>
                  </a:lnTo>
                  <a:lnTo>
                    <a:pt x="288" y="352"/>
                  </a:lnTo>
                  <a:lnTo>
                    <a:pt x="282" y="370"/>
                  </a:lnTo>
                  <a:lnTo>
                    <a:pt x="279" y="387"/>
                  </a:lnTo>
                  <a:lnTo>
                    <a:pt x="278" y="403"/>
                  </a:lnTo>
                  <a:lnTo>
                    <a:pt x="280" y="434"/>
                  </a:lnTo>
                  <a:lnTo>
                    <a:pt x="281" y="463"/>
                  </a:lnTo>
                  <a:lnTo>
                    <a:pt x="281" y="474"/>
                  </a:lnTo>
                  <a:lnTo>
                    <a:pt x="283" y="482"/>
                  </a:lnTo>
                  <a:lnTo>
                    <a:pt x="287" y="488"/>
                  </a:lnTo>
                  <a:lnTo>
                    <a:pt x="290" y="493"/>
                  </a:lnTo>
                  <a:lnTo>
                    <a:pt x="294" y="495"/>
                  </a:lnTo>
                  <a:lnTo>
                    <a:pt x="299" y="496"/>
                  </a:lnTo>
                  <a:lnTo>
                    <a:pt x="310" y="496"/>
                  </a:lnTo>
                  <a:lnTo>
                    <a:pt x="319" y="492"/>
                  </a:lnTo>
                  <a:lnTo>
                    <a:pt x="328" y="487"/>
                  </a:lnTo>
                  <a:lnTo>
                    <a:pt x="337" y="482"/>
                  </a:lnTo>
                  <a:lnTo>
                    <a:pt x="356" y="525"/>
                  </a:lnTo>
                  <a:lnTo>
                    <a:pt x="354" y="532"/>
                  </a:lnTo>
                  <a:lnTo>
                    <a:pt x="351" y="538"/>
                  </a:lnTo>
                  <a:lnTo>
                    <a:pt x="345" y="545"/>
                  </a:lnTo>
                  <a:lnTo>
                    <a:pt x="337" y="551"/>
                  </a:lnTo>
                  <a:lnTo>
                    <a:pt x="325" y="558"/>
                  </a:lnTo>
                  <a:lnTo>
                    <a:pt x="310" y="562"/>
                  </a:lnTo>
                  <a:lnTo>
                    <a:pt x="290" y="564"/>
                  </a:lnTo>
                  <a:lnTo>
                    <a:pt x="279" y="562"/>
                  </a:lnTo>
                  <a:lnTo>
                    <a:pt x="270" y="558"/>
                  </a:lnTo>
                  <a:lnTo>
                    <a:pt x="262" y="550"/>
                  </a:lnTo>
                  <a:lnTo>
                    <a:pt x="255" y="543"/>
                  </a:lnTo>
                  <a:lnTo>
                    <a:pt x="249" y="531"/>
                  </a:lnTo>
                  <a:lnTo>
                    <a:pt x="243" y="519"/>
                  </a:lnTo>
                  <a:lnTo>
                    <a:pt x="239" y="505"/>
                  </a:lnTo>
                  <a:lnTo>
                    <a:pt x="235" y="491"/>
                  </a:lnTo>
                  <a:lnTo>
                    <a:pt x="230" y="460"/>
                  </a:lnTo>
                  <a:lnTo>
                    <a:pt x="227" y="429"/>
                  </a:lnTo>
                  <a:lnTo>
                    <a:pt x="227" y="402"/>
                  </a:lnTo>
                  <a:lnTo>
                    <a:pt x="228" y="378"/>
                  </a:lnTo>
                  <a:lnTo>
                    <a:pt x="232" y="354"/>
                  </a:lnTo>
                  <a:lnTo>
                    <a:pt x="239" y="332"/>
                  </a:lnTo>
                  <a:lnTo>
                    <a:pt x="248" y="314"/>
                  </a:lnTo>
                  <a:lnTo>
                    <a:pt x="256" y="297"/>
                  </a:lnTo>
                  <a:lnTo>
                    <a:pt x="175" y="225"/>
                  </a:lnTo>
                  <a:lnTo>
                    <a:pt x="107" y="302"/>
                  </a:lnTo>
                  <a:lnTo>
                    <a:pt x="185" y="323"/>
                  </a:lnTo>
                  <a:lnTo>
                    <a:pt x="165" y="370"/>
                  </a:lnTo>
                  <a:lnTo>
                    <a:pt x="0" y="334"/>
                  </a:lnTo>
                  <a:lnTo>
                    <a:pt x="16" y="279"/>
                  </a:lnTo>
                  <a:lnTo>
                    <a:pt x="48" y="270"/>
                  </a:lnTo>
                  <a:lnTo>
                    <a:pt x="300" y="0"/>
                  </a:lnTo>
                  <a:lnTo>
                    <a:pt x="389" y="77"/>
                  </a:lnTo>
                  <a:lnTo>
                    <a:pt x="458" y="139"/>
                  </a:lnTo>
                  <a:lnTo>
                    <a:pt x="487" y="167"/>
                  </a:lnTo>
                  <a:lnTo>
                    <a:pt x="509" y="190"/>
                  </a:lnTo>
                  <a:lnTo>
                    <a:pt x="547" y="234"/>
                  </a:lnTo>
                  <a:lnTo>
                    <a:pt x="554" y="243"/>
                  </a:lnTo>
                  <a:lnTo>
                    <a:pt x="461" y="345"/>
                  </a:lnTo>
                  <a:lnTo>
                    <a:pt x="354" y="248"/>
                  </a:lnTo>
                  <a:lnTo>
                    <a:pt x="336" y="271"/>
                  </a:lnTo>
                  <a:lnTo>
                    <a:pt x="319" y="292"/>
                  </a:lnTo>
                  <a:close/>
                  <a:moveTo>
                    <a:pt x="206" y="188"/>
                  </a:moveTo>
                  <a:lnTo>
                    <a:pt x="281" y="257"/>
                  </a:lnTo>
                  <a:lnTo>
                    <a:pt x="313" y="212"/>
                  </a:lnTo>
                  <a:lnTo>
                    <a:pt x="242" y="149"/>
                  </a:lnTo>
                  <a:lnTo>
                    <a:pt x="206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" name="Freeform 42"/>
            <p:cNvSpPr>
              <a:spLocks noEditPoints="1"/>
            </p:cNvSpPr>
            <p:nvPr/>
          </p:nvSpPr>
          <p:spPr bwMode="auto">
            <a:xfrm>
              <a:off x="2877" y="3527"/>
              <a:ext cx="70" cy="70"/>
            </a:xfrm>
            <a:custGeom>
              <a:avLst/>
              <a:gdLst/>
              <a:ahLst/>
              <a:cxnLst>
                <a:cxn ang="0">
                  <a:pos x="27" y="79"/>
                </a:cxn>
                <a:cxn ang="0">
                  <a:pos x="34" y="95"/>
                </a:cxn>
                <a:cxn ang="0">
                  <a:pos x="46" y="107"/>
                </a:cxn>
                <a:cxn ang="0">
                  <a:pos x="61" y="115"/>
                </a:cxn>
                <a:cxn ang="0">
                  <a:pos x="80" y="115"/>
                </a:cxn>
                <a:cxn ang="0">
                  <a:pos x="96" y="107"/>
                </a:cxn>
                <a:cxn ang="0">
                  <a:pos x="107" y="95"/>
                </a:cxn>
                <a:cxn ang="0">
                  <a:pos x="113" y="79"/>
                </a:cxn>
                <a:cxn ang="0">
                  <a:pos x="113" y="61"/>
                </a:cxn>
                <a:cxn ang="0">
                  <a:pos x="107" y="46"/>
                </a:cxn>
                <a:cxn ang="0">
                  <a:pos x="96" y="33"/>
                </a:cxn>
                <a:cxn ang="0">
                  <a:pos x="80" y="27"/>
                </a:cxn>
                <a:cxn ang="0">
                  <a:pos x="61" y="27"/>
                </a:cxn>
                <a:cxn ang="0">
                  <a:pos x="46" y="33"/>
                </a:cxn>
                <a:cxn ang="0">
                  <a:pos x="34" y="46"/>
                </a:cxn>
                <a:cxn ang="0">
                  <a:pos x="27" y="61"/>
                </a:cxn>
                <a:cxn ang="0">
                  <a:pos x="0" y="70"/>
                </a:cxn>
                <a:cxn ang="0">
                  <a:pos x="6" y="43"/>
                </a:cxn>
                <a:cxn ang="0">
                  <a:pos x="21" y="21"/>
                </a:cxn>
                <a:cxn ang="0">
                  <a:pos x="43" y="6"/>
                </a:cxn>
                <a:cxn ang="0">
                  <a:pos x="71" y="0"/>
                </a:cxn>
                <a:cxn ang="0">
                  <a:pos x="98" y="6"/>
                </a:cxn>
                <a:cxn ang="0">
                  <a:pos x="120" y="21"/>
                </a:cxn>
                <a:cxn ang="0">
                  <a:pos x="135" y="43"/>
                </a:cxn>
                <a:cxn ang="0">
                  <a:pos x="140" y="70"/>
                </a:cxn>
                <a:cxn ang="0">
                  <a:pos x="135" y="97"/>
                </a:cxn>
                <a:cxn ang="0">
                  <a:pos x="120" y="120"/>
                </a:cxn>
                <a:cxn ang="0">
                  <a:pos x="98" y="135"/>
                </a:cxn>
                <a:cxn ang="0">
                  <a:pos x="71" y="140"/>
                </a:cxn>
                <a:cxn ang="0">
                  <a:pos x="43" y="135"/>
                </a:cxn>
                <a:cxn ang="0">
                  <a:pos x="21" y="120"/>
                </a:cxn>
                <a:cxn ang="0">
                  <a:pos x="6" y="97"/>
                </a:cxn>
                <a:cxn ang="0">
                  <a:pos x="0" y="70"/>
                </a:cxn>
              </a:cxnLst>
              <a:rect l="0" t="0" r="r" b="b"/>
              <a:pathLst>
                <a:path w="140" h="140">
                  <a:moveTo>
                    <a:pt x="26" y="70"/>
                  </a:moveTo>
                  <a:lnTo>
                    <a:pt x="27" y="79"/>
                  </a:lnTo>
                  <a:lnTo>
                    <a:pt x="30" y="87"/>
                  </a:lnTo>
                  <a:lnTo>
                    <a:pt x="34" y="95"/>
                  </a:lnTo>
                  <a:lnTo>
                    <a:pt x="38" y="102"/>
                  </a:lnTo>
                  <a:lnTo>
                    <a:pt x="46" y="107"/>
                  </a:lnTo>
                  <a:lnTo>
                    <a:pt x="52" y="110"/>
                  </a:lnTo>
                  <a:lnTo>
                    <a:pt x="61" y="115"/>
                  </a:lnTo>
                  <a:lnTo>
                    <a:pt x="71" y="115"/>
                  </a:lnTo>
                  <a:lnTo>
                    <a:pt x="80" y="115"/>
                  </a:lnTo>
                  <a:lnTo>
                    <a:pt x="88" y="110"/>
                  </a:lnTo>
                  <a:lnTo>
                    <a:pt x="96" y="107"/>
                  </a:lnTo>
                  <a:lnTo>
                    <a:pt x="102" y="102"/>
                  </a:lnTo>
                  <a:lnTo>
                    <a:pt x="107" y="95"/>
                  </a:lnTo>
                  <a:lnTo>
                    <a:pt x="111" y="87"/>
                  </a:lnTo>
                  <a:lnTo>
                    <a:pt x="113" y="79"/>
                  </a:lnTo>
                  <a:lnTo>
                    <a:pt x="114" y="70"/>
                  </a:lnTo>
                  <a:lnTo>
                    <a:pt x="113" y="61"/>
                  </a:lnTo>
                  <a:lnTo>
                    <a:pt x="111" y="54"/>
                  </a:lnTo>
                  <a:lnTo>
                    <a:pt x="107" y="46"/>
                  </a:lnTo>
                  <a:lnTo>
                    <a:pt x="102" y="39"/>
                  </a:lnTo>
                  <a:lnTo>
                    <a:pt x="96" y="33"/>
                  </a:lnTo>
                  <a:lnTo>
                    <a:pt x="88" y="29"/>
                  </a:lnTo>
                  <a:lnTo>
                    <a:pt x="80" y="27"/>
                  </a:lnTo>
                  <a:lnTo>
                    <a:pt x="71" y="26"/>
                  </a:lnTo>
                  <a:lnTo>
                    <a:pt x="61" y="27"/>
                  </a:lnTo>
                  <a:lnTo>
                    <a:pt x="52" y="29"/>
                  </a:lnTo>
                  <a:lnTo>
                    <a:pt x="46" y="33"/>
                  </a:lnTo>
                  <a:lnTo>
                    <a:pt x="38" y="39"/>
                  </a:lnTo>
                  <a:lnTo>
                    <a:pt x="34" y="46"/>
                  </a:lnTo>
                  <a:lnTo>
                    <a:pt x="30" y="54"/>
                  </a:lnTo>
                  <a:lnTo>
                    <a:pt x="27" y="61"/>
                  </a:lnTo>
                  <a:lnTo>
                    <a:pt x="26" y="70"/>
                  </a:lnTo>
                  <a:close/>
                  <a:moveTo>
                    <a:pt x="0" y="70"/>
                  </a:moveTo>
                  <a:lnTo>
                    <a:pt x="2" y="56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1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6" y="2"/>
                  </a:lnTo>
                  <a:lnTo>
                    <a:pt x="71" y="0"/>
                  </a:lnTo>
                  <a:lnTo>
                    <a:pt x="85" y="2"/>
                  </a:lnTo>
                  <a:lnTo>
                    <a:pt x="98" y="6"/>
                  </a:lnTo>
                  <a:lnTo>
                    <a:pt x="110" y="13"/>
                  </a:lnTo>
                  <a:lnTo>
                    <a:pt x="120" y="21"/>
                  </a:lnTo>
                  <a:lnTo>
                    <a:pt x="128" y="31"/>
                  </a:lnTo>
                  <a:lnTo>
                    <a:pt x="135" y="43"/>
                  </a:lnTo>
                  <a:lnTo>
                    <a:pt x="138" y="56"/>
                  </a:lnTo>
                  <a:lnTo>
                    <a:pt x="140" y="70"/>
                  </a:lnTo>
                  <a:lnTo>
                    <a:pt x="138" y="84"/>
                  </a:lnTo>
                  <a:lnTo>
                    <a:pt x="135" y="97"/>
                  </a:lnTo>
                  <a:lnTo>
                    <a:pt x="128" y="109"/>
                  </a:lnTo>
                  <a:lnTo>
                    <a:pt x="120" y="120"/>
                  </a:lnTo>
                  <a:lnTo>
                    <a:pt x="110" y="129"/>
                  </a:lnTo>
                  <a:lnTo>
                    <a:pt x="98" y="135"/>
                  </a:lnTo>
                  <a:lnTo>
                    <a:pt x="85" y="140"/>
                  </a:lnTo>
                  <a:lnTo>
                    <a:pt x="71" y="140"/>
                  </a:lnTo>
                  <a:lnTo>
                    <a:pt x="56" y="140"/>
                  </a:lnTo>
                  <a:lnTo>
                    <a:pt x="43" y="135"/>
                  </a:lnTo>
                  <a:lnTo>
                    <a:pt x="31" y="129"/>
                  </a:lnTo>
                  <a:lnTo>
                    <a:pt x="21" y="120"/>
                  </a:lnTo>
                  <a:lnTo>
                    <a:pt x="12" y="109"/>
                  </a:lnTo>
                  <a:lnTo>
                    <a:pt x="6" y="97"/>
                  </a:lnTo>
                  <a:lnTo>
                    <a:pt x="2" y="84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" name="Freeform 43"/>
            <p:cNvSpPr>
              <a:spLocks noEditPoints="1"/>
            </p:cNvSpPr>
            <p:nvPr/>
          </p:nvSpPr>
          <p:spPr bwMode="auto">
            <a:xfrm>
              <a:off x="3128" y="3532"/>
              <a:ext cx="128" cy="193"/>
            </a:xfrm>
            <a:custGeom>
              <a:avLst/>
              <a:gdLst/>
              <a:ahLst/>
              <a:cxnLst>
                <a:cxn ang="0">
                  <a:pos x="61" y="175"/>
                </a:cxn>
                <a:cxn ang="0">
                  <a:pos x="88" y="176"/>
                </a:cxn>
                <a:cxn ang="0">
                  <a:pos x="125" y="171"/>
                </a:cxn>
                <a:cxn ang="0">
                  <a:pos x="154" y="158"/>
                </a:cxn>
                <a:cxn ang="0">
                  <a:pos x="154" y="133"/>
                </a:cxn>
                <a:cxn ang="0">
                  <a:pos x="138" y="106"/>
                </a:cxn>
                <a:cxn ang="0">
                  <a:pos x="121" y="92"/>
                </a:cxn>
                <a:cxn ang="0">
                  <a:pos x="104" y="85"/>
                </a:cxn>
                <a:cxn ang="0">
                  <a:pos x="87" y="85"/>
                </a:cxn>
                <a:cxn ang="0">
                  <a:pos x="74" y="90"/>
                </a:cxn>
                <a:cxn ang="0">
                  <a:pos x="64" y="103"/>
                </a:cxn>
                <a:cxn ang="0">
                  <a:pos x="54" y="127"/>
                </a:cxn>
                <a:cxn ang="0">
                  <a:pos x="50" y="159"/>
                </a:cxn>
                <a:cxn ang="0">
                  <a:pos x="26" y="363"/>
                </a:cxn>
                <a:cxn ang="0">
                  <a:pos x="18" y="359"/>
                </a:cxn>
                <a:cxn ang="0">
                  <a:pos x="19" y="355"/>
                </a:cxn>
                <a:cxn ang="0">
                  <a:pos x="26" y="352"/>
                </a:cxn>
                <a:cxn ang="0">
                  <a:pos x="41" y="353"/>
                </a:cxn>
                <a:cxn ang="0">
                  <a:pos x="64" y="354"/>
                </a:cxn>
                <a:cxn ang="0">
                  <a:pos x="119" y="341"/>
                </a:cxn>
                <a:cxn ang="0">
                  <a:pos x="156" y="323"/>
                </a:cxn>
                <a:cxn ang="0">
                  <a:pos x="174" y="305"/>
                </a:cxn>
                <a:cxn ang="0">
                  <a:pos x="184" y="287"/>
                </a:cxn>
                <a:cxn ang="0">
                  <a:pos x="190" y="267"/>
                </a:cxn>
                <a:cxn ang="0">
                  <a:pos x="189" y="237"/>
                </a:cxn>
                <a:cxn ang="0">
                  <a:pos x="179" y="201"/>
                </a:cxn>
                <a:cxn ang="0">
                  <a:pos x="145" y="213"/>
                </a:cxn>
                <a:cxn ang="0">
                  <a:pos x="94" y="226"/>
                </a:cxn>
                <a:cxn ang="0">
                  <a:pos x="36" y="233"/>
                </a:cxn>
                <a:cxn ang="0">
                  <a:pos x="7" y="229"/>
                </a:cxn>
                <a:cxn ang="0">
                  <a:pos x="1" y="195"/>
                </a:cxn>
                <a:cxn ang="0">
                  <a:pos x="1" y="157"/>
                </a:cxn>
                <a:cxn ang="0">
                  <a:pos x="6" y="119"/>
                </a:cxn>
                <a:cxn ang="0">
                  <a:pos x="15" y="82"/>
                </a:cxn>
                <a:cxn ang="0">
                  <a:pos x="30" y="49"/>
                </a:cxn>
                <a:cxn ang="0">
                  <a:pos x="50" y="23"/>
                </a:cxn>
                <a:cxn ang="0">
                  <a:pos x="74" y="7"/>
                </a:cxn>
                <a:cxn ang="0">
                  <a:pos x="101" y="0"/>
                </a:cxn>
                <a:cxn ang="0">
                  <a:pos x="130" y="6"/>
                </a:cxn>
                <a:cxn ang="0">
                  <a:pos x="158" y="22"/>
                </a:cxn>
                <a:cxn ang="0">
                  <a:pos x="184" y="47"/>
                </a:cxn>
                <a:cxn ang="0">
                  <a:pos x="208" y="79"/>
                </a:cxn>
                <a:cxn ang="0">
                  <a:pos x="227" y="115"/>
                </a:cxn>
                <a:cxn ang="0">
                  <a:pos x="242" y="155"/>
                </a:cxn>
                <a:cxn ang="0">
                  <a:pos x="252" y="195"/>
                </a:cxn>
                <a:cxn ang="0">
                  <a:pos x="255" y="235"/>
                </a:cxn>
                <a:cxn ang="0">
                  <a:pos x="251" y="272"/>
                </a:cxn>
                <a:cxn ang="0">
                  <a:pos x="236" y="302"/>
                </a:cxn>
                <a:cxn ang="0">
                  <a:pos x="217" y="329"/>
                </a:cxn>
                <a:cxn ang="0">
                  <a:pos x="194" y="350"/>
                </a:cxn>
                <a:cxn ang="0">
                  <a:pos x="168" y="366"/>
                </a:cxn>
                <a:cxn ang="0">
                  <a:pos x="125" y="384"/>
                </a:cxn>
                <a:cxn ang="0">
                  <a:pos x="98" y="385"/>
                </a:cxn>
                <a:cxn ang="0">
                  <a:pos x="62" y="377"/>
                </a:cxn>
              </a:cxnLst>
              <a:rect l="0" t="0" r="r" b="b"/>
              <a:pathLst>
                <a:path w="255" h="386">
                  <a:moveTo>
                    <a:pt x="50" y="173"/>
                  </a:moveTo>
                  <a:lnTo>
                    <a:pt x="61" y="175"/>
                  </a:lnTo>
                  <a:lnTo>
                    <a:pt x="73" y="176"/>
                  </a:lnTo>
                  <a:lnTo>
                    <a:pt x="88" y="176"/>
                  </a:lnTo>
                  <a:lnTo>
                    <a:pt x="106" y="175"/>
                  </a:lnTo>
                  <a:lnTo>
                    <a:pt x="125" y="171"/>
                  </a:lnTo>
                  <a:lnTo>
                    <a:pt x="143" y="163"/>
                  </a:lnTo>
                  <a:lnTo>
                    <a:pt x="154" y="158"/>
                  </a:lnTo>
                  <a:lnTo>
                    <a:pt x="163" y="151"/>
                  </a:lnTo>
                  <a:lnTo>
                    <a:pt x="154" y="133"/>
                  </a:lnTo>
                  <a:lnTo>
                    <a:pt x="146" y="118"/>
                  </a:lnTo>
                  <a:lnTo>
                    <a:pt x="138" y="106"/>
                  </a:lnTo>
                  <a:lnTo>
                    <a:pt x="129" y="97"/>
                  </a:lnTo>
                  <a:lnTo>
                    <a:pt x="121" y="92"/>
                  </a:lnTo>
                  <a:lnTo>
                    <a:pt x="113" y="87"/>
                  </a:lnTo>
                  <a:lnTo>
                    <a:pt x="104" y="85"/>
                  </a:lnTo>
                  <a:lnTo>
                    <a:pt x="96" y="84"/>
                  </a:lnTo>
                  <a:lnTo>
                    <a:pt x="87" y="85"/>
                  </a:lnTo>
                  <a:lnTo>
                    <a:pt x="80" y="86"/>
                  </a:lnTo>
                  <a:lnTo>
                    <a:pt x="74" y="90"/>
                  </a:lnTo>
                  <a:lnTo>
                    <a:pt x="68" y="97"/>
                  </a:lnTo>
                  <a:lnTo>
                    <a:pt x="64" y="103"/>
                  </a:lnTo>
                  <a:lnTo>
                    <a:pt x="61" y="111"/>
                  </a:lnTo>
                  <a:lnTo>
                    <a:pt x="54" y="127"/>
                  </a:lnTo>
                  <a:lnTo>
                    <a:pt x="52" y="144"/>
                  </a:lnTo>
                  <a:lnTo>
                    <a:pt x="50" y="159"/>
                  </a:lnTo>
                  <a:lnTo>
                    <a:pt x="50" y="173"/>
                  </a:lnTo>
                  <a:close/>
                  <a:moveTo>
                    <a:pt x="26" y="363"/>
                  </a:moveTo>
                  <a:lnTo>
                    <a:pt x="22" y="362"/>
                  </a:lnTo>
                  <a:lnTo>
                    <a:pt x="18" y="359"/>
                  </a:lnTo>
                  <a:lnTo>
                    <a:pt x="18" y="356"/>
                  </a:lnTo>
                  <a:lnTo>
                    <a:pt x="19" y="355"/>
                  </a:lnTo>
                  <a:lnTo>
                    <a:pt x="22" y="353"/>
                  </a:lnTo>
                  <a:lnTo>
                    <a:pt x="26" y="352"/>
                  </a:lnTo>
                  <a:lnTo>
                    <a:pt x="32" y="352"/>
                  </a:lnTo>
                  <a:lnTo>
                    <a:pt x="41" y="353"/>
                  </a:lnTo>
                  <a:lnTo>
                    <a:pt x="51" y="354"/>
                  </a:lnTo>
                  <a:lnTo>
                    <a:pt x="64" y="354"/>
                  </a:lnTo>
                  <a:lnTo>
                    <a:pt x="91" y="350"/>
                  </a:lnTo>
                  <a:lnTo>
                    <a:pt x="119" y="341"/>
                  </a:lnTo>
                  <a:lnTo>
                    <a:pt x="145" y="329"/>
                  </a:lnTo>
                  <a:lnTo>
                    <a:pt x="156" y="323"/>
                  </a:lnTo>
                  <a:lnTo>
                    <a:pt x="165" y="315"/>
                  </a:lnTo>
                  <a:lnTo>
                    <a:pt x="174" y="305"/>
                  </a:lnTo>
                  <a:lnTo>
                    <a:pt x="179" y="297"/>
                  </a:lnTo>
                  <a:lnTo>
                    <a:pt x="184" y="287"/>
                  </a:lnTo>
                  <a:lnTo>
                    <a:pt x="188" y="276"/>
                  </a:lnTo>
                  <a:lnTo>
                    <a:pt x="190" y="267"/>
                  </a:lnTo>
                  <a:lnTo>
                    <a:pt x="190" y="258"/>
                  </a:lnTo>
                  <a:lnTo>
                    <a:pt x="189" y="237"/>
                  </a:lnTo>
                  <a:lnTo>
                    <a:pt x="185" y="219"/>
                  </a:lnTo>
                  <a:lnTo>
                    <a:pt x="179" y="201"/>
                  </a:lnTo>
                  <a:lnTo>
                    <a:pt x="164" y="207"/>
                  </a:lnTo>
                  <a:lnTo>
                    <a:pt x="145" y="213"/>
                  </a:lnTo>
                  <a:lnTo>
                    <a:pt x="121" y="220"/>
                  </a:lnTo>
                  <a:lnTo>
                    <a:pt x="94" y="226"/>
                  </a:lnTo>
                  <a:lnTo>
                    <a:pt x="65" y="230"/>
                  </a:lnTo>
                  <a:lnTo>
                    <a:pt x="36" y="233"/>
                  </a:lnTo>
                  <a:lnTo>
                    <a:pt x="22" y="232"/>
                  </a:lnTo>
                  <a:lnTo>
                    <a:pt x="7" y="229"/>
                  </a:lnTo>
                  <a:lnTo>
                    <a:pt x="3" y="212"/>
                  </a:lnTo>
                  <a:lnTo>
                    <a:pt x="1" y="195"/>
                  </a:lnTo>
                  <a:lnTo>
                    <a:pt x="0" y="176"/>
                  </a:lnTo>
                  <a:lnTo>
                    <a:pt x="1" y="157"/>
                  </a:lnTo>
                  <a:lnTo>
                    <a:pt x="3" y="137"/>
                  </a:lnTo>
                  <a:lnTo>
                    <a:pt x="6" y="119"/>
                  </a:lnTo>
                  <a:lnTo>
                    <a:pt x="11" y="99"/>
                  </a:lnTo>
                  <a:lnTo>
                    <a:pt x="15" y="82"/>
                  </a:lnTo>
                  <a:lnTo>
                    <a:pt x="23" y="64"/>
                  </a:lnTo>
                  <a:lnTo>
                    <a:pt x="30" y="49"/>
                  </a:lnTo>
                  <a:lnTo>
                    <a:pt x="40" y="36"/>
                  </a:lnTo>
                  <a:lnTo>
                    <a:pt x="50" y="23"/>
                  </a:lnTo>
                  <a:lnTo>
                    <a:pt x="61" y="13"/>
                  </a:lnTo>
                  <a:lnTo>
                    <a:pt x="74" y="7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1"/>
                  </a:lnTo>
                  <a:lnTo>
                    <a:pt x="130" y="6"/>
                  </a:lnTo>
                  <a:lnTo>
                    <a:pt x="144" y="12"/>
                  </a:lnTo>
                  <a:lnTo>
                    <a:pt x="158" y="22"/>
                  </a:lnTo>
                  <a:lnTo>
                    <a:pt x="172" y="33"/>
                  </a:lnTo>
                  <a:lnTo>
                    <a:pt x="184" y="47"/>
                  </a:lnTo>
                  <a:lnTo>
                    <a:pt x="196" y="61"/>
                  </a:lnTo>
                  <a:lnTo>
                    <a:pt x="208" y="79"/>
                  </a:lnTo>
                  <a:lnTo>
                    <a:pt x="218" y="96"/>
                  </a:lnTo>
                  <a:lnTo>
                    <a:pt x="227" y="115"/>
                  </a:lnTo>
                  <a:lnTo>
                    <a:pt x="235" y="134"/>
                  </a:lnTo>
                  <a:lnTo>
                    <a:pt x="242" y="155"/>
                  </a:lnTo>
                  <a:lnTo>
                    <a:pt x="247" y="175"/>
                  </a:lnTo>
                  <a:lnTo>
                    <a:pt x="252" y="195"/>
                  </a:lnTo>
                  <a:lnTo>
                    <a:pt x="255" y="215"/>
                  </a:lnTo>
                  <a:lnTo>
                    <a:pt x="255" y="235"/>
                  </a:lnTo>
                  <a:lnTo>
                    <a:pt x="254" y="254"/>
                  </a:lnTo>
                  <a:lnTo>
                    <a:pt x="251" y="272"/>
                  </a:lnTo>
                  <a:lnTo>
                    <a:pt x="244" y="288"/>
                  </a:lnTo>
                  <a:lnTo>
                    <a:pt x="236" y="302"/>
                  </a:lnTo>
                  <a:lnTo>
                    <a:pt x="228" y="316"/>
                  </a:lnTo>
                  <a:lnTo>
                    <a:pt x="217" y="329"/>
                  </a:lnTo>
                  <a:lnTo>
                    <a:pt x="205" y="340"/>
                  </a:lnTo>
                  <a:lnTo>
                    <a:pt x="194" y="350"/>
                  </a:lnTo>
                  <a:lnTo>
                    <a:pt x="181" y="359"/>
                  </a:lnTo>
                  <a:lnTo>
                    <a:pt x="168" y="366"/>
                  </a:lnTo>
                  <a:lnTo>
                    <a:pt x="144" y="377"/>
                  </a:lnTo>
                  <a:lnTo>
                    <a:pt x="125" y="384"/>
                  </a:lnTo>
                  <a:lnTo>
                    <a:pt x="109" y="386"/>
                  </a:lnTo>
                  <a:lnTo>
                    <a:pt x="98" y="385"/>
                  </a:lnTo>
                  <a:lnTo>
                    <a:pt x="86" y="384"/>
                  </a:lnTo>
                  <a:lnTo>
                    <a:pt x="62" y="377"/>
                  </a:lnTo>
                  <a:lnTo>
                    <a:pt x="26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2" name="Freeform 44"/>
            <p:cNvSpPr>
              <a:spLocks/>
            </p:cNvSpPr>
            <p:nvPr/>
          </p:nvSpPr>
          <p:spPr bwMode="auto">
            <a:xfrm>
              <a:off x="4190" y="3022"/>
              <a:ext cx="51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" y="41"/>
                </a:cxn>
                <a:cxn ang="0">
                  <a:pos x="3" y="31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10"/>
                </a:cxn>
                <a:cxn ang="0">
                  <a:pos x="31" y="4"/>
                </a:cxn>
                <a:cxn ang="0">
                  <a:pos x="41" y="2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70" y="4"/>
                </a:cxn>
                <a:cxn ang="0">
                  <a:pos x="79" y="10"/>
                </a:cxn>
                <a:cxn ang="0">
                  <a:pos x="88" y="15"/>
                </a:cxn>
                <a:cxn ang="0">
                  <a:pos x="93" y="23"/>
                </a:cxn>
                <a:cxn ang="0">
                  <a:pos x="98" y="31"/>
                </a:cxn>
                <a:cxn ang="0">
                  <a:pos x="101" y="41"/>
                </a:cxn>
                <a:cxn ang="0">
                  <a:pos x="103" y="52"/>
                </a:cxn>
                <a:cxn ang="0">
                  <a:pos x="101" y="62"/>
                </a:cxn>
                <a:cxn ang="0">
                  <a:pos x="98" y="72"/>
                </a:cxn>
                <a:cxn ang="0">
                  <a:pos x="93" y="80"/>
                </a:cxn>
                <a:cxn ang="0">
                  <a:pos x="88" y="88"/>
                </a:cxn>
                <a:cxn ang="0">
                  <a:pos x="79" y="94"/>
                </a:cxn>
                <a:cxn ang="0">
                  <a:pos x="70" y="99"/>
                </a:cxn>
                <a:cxn ang="0">
                  <a:pos x="60" y="102"/>
                </a:cxn>
                <a:cxn ang="0">
                  <a:pos x="51" y="103"/>
                </a:cxn>
                <a:cxn ang="0">
                  <a:pos x="41" y="102"/>
                </a:cxn>
                <a:cxn ang="0">
                  <a:pos x="31" y="99"/>
                </a:cxn>
                <a:cxn ang="0">
                  <a:pos x="23" y="94"/>
                </a:cxn>
                <a:cxn ang="0">
                  <a:pos x="15" y="88"/>
                </a:cxn>
                <a:cxn ang="0">
                  <a:pos x="8" y="80"/>
                </a:cxn>
                <a:cxn ang="0">
                  <a:pos x="3" y="72"/>
                </a:cxn>
                <a:cxn ang="0">
                  <a:pos x="1" y="62"/>
                </a:cxn>
                <a:cxn ang="0">
                  <a:pos x="0" y="52"/>
                </a:cxn>
              </a:cxnLst>
              <a:rect l="0" t="0" r="r" b="b"/>
              <a:pathLst>
                <a:path w="103" h="103">
                  <a:moveTo>
                    <a:pt x="0" y="52"/>
                  </a:moveTo>
                  <a:lnTo>
                    <a:pt x="1" y="41"/>
                  </a:lnTo>
                  <a:lnTo>
                    <a:pt x="3" y="31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10"/>
                  </a:lnTo>
                  <a:lnTo>
                    <a:pt x="31" y="4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70" y="4"/>
                  </a:lnTo>
                  <a:lnTo>
                    <a:pt x="79" y="10"/>
                  </a:lnTo>
                  <a:lnTo>
                    <a:pt x="88" y="15"/>
                  </a:lnTo>
                  <a:lnTo>
                    <a:pt x="93" y="23"/>
                  </a:lnTo>
                  <a:lnTo>
                    <a:pt x="98" y="31"/>
                  </a:lnTo>
                  <a:lnTo>
                    <a:pt x="101" y="41"/>
                  </a:lnTo>
                  <a:lnTo>
                    <a:pt x="103" y="52"/>
                  </a:lnTo>
                  <a:lnTo>
                    <a:pt x="101" y="62"/>
                  </a:lnTo>
                  <a:lnTo>
                    <a:pt x="98" y="72"/>
                  </a:lnTo>
                  <a:lnTo>
                    <a:pt x="93" y="80"/>
                  </a:lnTo>
                  <a:lnTo>
                    <a:pt x="88" y="88"/>
                  </a:lnTo>
                  <a:lnTo>
                    <a:pt x="79" y="94"/>
                  </a:lnTo>
                  <a:lnTo>
                    <a:pt x="70" y="99"/>
                  </a:lnTo>
                  <a:lnTo>
                    <a:pt x="60" y="102"/>
                  </a:lnTo>
                  <a:lnTo>
                    <a:pt x="51" y="103"/>
                  </a:lnTo>
                  <a:lnTo>
                    <a:pt x="41" y="102"/>
                  </a:lnTo>
                  <a:lnTo>
                    <a:pt x="31" y="99"/>
                  </a:lnTo>
                  <a:lnTo>
                    <a:pt x="23" y="94"/>
                  </a:lnTo>
                  <a:lnTo>
                    <a:pt x="15" y="88"/>
                  </a:lnTo>
                  <a:lnTo>
                    <a:pt x="8" y="80"/>
                  </a:lnTo>
                  <a:lnTo>
                    <a:pt x="3" y="72"/>
                  </a:lnTo>
                  <a:lnTo>
                    <a:pt x="1" y="6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3" name="Freeform 45"/>
            <p:cNvSpPr>
              <a:spLocks/>
            </p:cNvSpPr>
            <p:nvPr/>
          </p:nvSpPr>
          <p:spPr bwMode="auto">
            <a:xfrm>
              <a:off x="4237" y="2962"/>
              <a:ext cx="51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1" y="40"/>
                </a:cxn>
                <a:cxn ang="0">
                  <a:pos x="4" y="31"/>
                </a:cxn>
                <a:cxn ang="0">
                  <a:pos x="9" y="21"/>
                </a:cxn>
                <a:cxn ang="0">
                  <a:pos x="15" y="14"/>
                </a:cxn>
                <a:cxn ang="0">
                  <a:pos x="23" y="8"/>
                </a:cxn>
                <a:cxn ang="0">
                  <a:pos x="31" y="3"/>
                </a:cxn>
                <a:cxn ang="0">
                  <a:pos x="41" y="1"/>
                </a:cxn>
                <a:cxn ang="0">
                  <a:pos x="51" y="0"/>
                </a:cxn>
                <a:cxn ang="0">
                  <a:pos x="62" y="1"/>
                </a:cxn>
                <a:cxn ang="0">
                  <a:pos x="71" y="3"/>
                </a:cxn>
                <a:cxn ang="0">
                  <a:pos x="80" y="8"/>
                </a:cxn>
                <a:cxn ang="0">
                  <a:pos x="88" y="14"/>
                </a:cxn>
                <a:cxn ang="0">
                  <a:pos x="93" y="21"/>
                </a:cxn>
                <a:cxn ang="0">
                  <a:pos x="99" y="31"/>
                </a:cxn>
                <a:cxn ang="0">
                  <a:pos x="101" y="40"/>
                </a:cxn>
                <a:cxn ang="0">
                  <a:pos x="102" y="51"/>
                </a:cxn>
                <a:cxn ang="0">
                  <a:pos x="101" y="60"/>
                </a:cxn>
                <a:cxn ang="0">
                  <a:pos x="99" y="71"/>
                </a:cxn>
                <a:cxn ang="0">
                  <a:pos x="93" y="79"/>
                </a:cxn>
                <a:cxn ang="0">
                  <a:pos x="88" y="86"/>
                </a:cxn>
                <a:cxn ang="0">
                  <a:pos x="80" y="93"/>
                </a:cxn>
                <a:cxn ang="0">
                  <a:pos x="71" y="98"/>
                </a:cxn>
                <a:cxn ang="0">
                  <a:pos x="62" y="101"/>
                </a:cxn>
                <a:cxn ang="0">
                  <a:pos x="51" y="102"/>
                </a:cxn>
                <a:cxn ang="0">
                  <a:pos x="41" y="101"/>
                </a:cxn>
                <a:cxn ang="0">
                  <a:pos x="31" y="98"/>
                </a:cxn>
                <a:cxn ang="0">
                  <a:pos x="23" y="93"/>
                </a:cxn>
                <a:cxn ang="0">
                  <a:pos x="15" y="86"/>
                </a:cxn>
                <a:cxn ang="0">
                  <a:pos x="9" y="79"/>
                </a:cxn>
                <a:cxn ang="0">
                  <a:pos x="4" y="71"/>
                </a:cxn>
                <a:cxn ang="0">
                  <a:pos x="1" y="60"/>
                </a:cxn>
                <a:cxn ang="0">
                  <a:pos x="0" y="51"/>
                </a:cxn>
              </a:cxnLst>
              <a:rect l="0" t="0" r="r" b="b"/>
              <a:pathLst>
                <a:path w="102" h="102">
                  <a:moveTo>
                    <a:pt x="0" y="51"/>
                  </a:moveTo>
                  <a:lnTo>
                    <a:pt x="1" y="40"/>
                  </a:lnTo>
                  <a:lnTo>
                    <a:pt x="4" y="31"/>
                  </a:lnTo>
                  <a:lnTo>
                    <a:pt x="9" y="21"/>
                  </a:lnTo>
                  <a:lnTo>
                    <a:pt x="15" y="14"/>
                  </a:lnTo>
                  <a:lnTo>
                    <a:pt x="23" y="8"/>
                  </a:lnTo>
                  <a:lnTo>
                    <a:pt x="31" y="3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62" y="1"/>
                  </a:lnTo>
                  <a:lnTo>
                    <a:pt x="71" y="3"/>
                  </a:lnTo>
                  <a:lnTo>
                    <a:pt x="80" y="8"/>
                  </a:lnTo>
                  <a:lnTo>
                    <a:pt x="88" y="14"/>
                  </a:lnTo>
                  <a:lnTo>
                    <a:pt x="93" y="21"/>
                  </a:lnTo>
                  <a:lnTo>
                    <a:pt x="99" y="31"/>
                  </a:lnTo>
                  <a:lnTo>
                    <a:pt x="101" y="40"/>
                  </a:lnTo>
                  <a:lnTo>
                    <a:pt x="102" y="51"/>
                  </a:lnTo>
                  <a:lnTo>
                    <a:pt x="101" y="60"/>
                  </a:lnTo>
                  <a:lnTo>
                    <a:pt x="99" y="71"/>
                  </a:lnTo>
                  <a:lnTo>
                    <a:pt x="93" y="79"/>
                  </a:lnTo>
                  <a:lnTo>
                    <a:pt x="88" y="86"/>
                  </a:lnTo>
                  <a:lnTo>
                    <a:pt x="80" y="93"/>
                  </a:lnTo>
                  <a:lnTo>
                    <a:pt x="71" y="98"/>
                  </a:lnTo>
                  <a:lnTo>
                    <a:pt x="62" y="101"/>
                  </a:lnTo>
                  <a:lnTo>
                    <a:pt x="51" y="102"/>
                  </a:lnTo>
                  <a:lnTo>
                    <a:pt x="41" y="101"/>
                  </a:lnTo>
                  <a:lnTo>
                    <a:pt x="31" y="98"/>
                  </a:lnTo>
                  <a:lnTo>
                    <a:pt x="23" y="93"/>
                  </a:lnTo>
                  <a:lnTo>
                    <a:pt x="15" y="86"/>
                  </a:lnTo>
                  <a:lnTo>
                    <a:pt x="9" y="79"/>
                  </a:lnTo>
                  <a:lnTo>
                    <a:pt x="4" y="71"/>
                  </a:lnTo>
                  <a:lnTo>
                    <a:pt x="1" y="6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4" name="Freeform 46"/>
            <p:cNvSpPr>
              <a:spLocks/>
            </p:cNvSpPr>
            <p:nvPr/>
          </p:nvSpPr>
          <p:spPr bwMode="auto">
            <a:xfrm>
              <a:off x="4282" y="2831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>
              <a:off x="4109" y="2624"/>
              <a:ext cx="194" cy="207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20" y="61"/>
                </a:cxn>
                <a:cxn ang="0">
                  <a:pos x="36" y="25"/>
                </a:cxn>
                <a:cxn ang="0">
                  <a:pos x="47" y="0"/>
                </a:cxn>
                <a:cxn ang="0">
                  <a:pos x="125" y="78"/>
                </a:cxn>
                <a:cxn ang="0">
                  <a:pos x="240" y="193"/>
                </a:cxn>
                <a:cxn ang="0">
                  <a:pos x="387" y="344"/>
                </a:cxn>
                <a:cxn ang="0">
                  <a:pos x="346" y="415"/>
                </a:cxn>
                <a:cxn ang="0">
                  <a:pos x="61" y="113"/>
                </a:cxn>
                <a:cxn ang="0">
                  <a:pos x="31" y="139"/>
                </a:cxn>
                <a:cxn ang="0">
                  <a:pos x="0" y="103"/>
                </a:cxn>
              </a:cxnLst>
              <a:rect l="0" t="0" r="r" b="b"/>
              <a:pathLst>
                <a:path w="387" h="415">
                  <a:moveTo>
                    <a:pt x="0" y="103"/>
                  </a:moveTo>
                  <a:lnTo>
                    <a:pt x="20" y="61"/>
                  </a:lnTo>
                  <a:lnTo>
                    <a:pt x="36" y="25"/>
                  </a:lnTo>
                  <a:lnTo>
                    <a:pt x="47" y="0"/>
                  </a:lnTo>
                  <a:lnTo>
                    <a:pt x="125" y="78"/>
                  </a:lnTo>
                  <a:lnTo>
                    <a:pt x="240" y="193"/>
                  </a:lnTo>
                  <a:lnTo>
                    <a:pt x="387" y="344"/>
                  </a:lnTo>
                  <a:lnTo>
                    <a:pt x="346" y="415"/>
                  </a:lnTo>
                  <a:lnTo>
                    <a:pt x="61" y="113"/>
                  </a:lnTo>
                  <a:lnTo>
                    <a:pt x="31" y="139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6" name="Freeform 48"/>
            <p:cNvSpPr>
              <a:spLocks noEditPoints="1"/>
            </p:cNvSpPr>
            <p:nvPr/>
          </p:nvSpPr>
          <p:spPr bwMode="auto">
            <a:xfrm>
              <a:off x="2325" y="1164"/>
              <a:ext cx="1177" cy="1628"/>
            </a:xfrm>
            <a:custGeom>
              <a:avLst/>
              <a:gdLst/>
              <a:ahLst/>
              <a:cxnLst>
                <a:cxn ang="0">
                  <a:pos x="1200" y="1988"/>
                </a:cxn>
                <a:cxn ang="0">
                  <a:pos x="1200" y="3256"/>
                </a:cxn>
                <a:cxn ang="0">
                  <a:pos x="1154" y="3256"/>
                </a:cxn>
                <a:cxn ang="0">
                  <a:pos x="1154" y="1988"/>
                </a:cxn>
                <a:cxn ang="0">
                  <a:pos x="1177" y="1989"/>
                </a:cxn>
                <a:cxn ang="0">
                  <a:pos x="1200" y="1988"/>
                </a:cxn>
                <a:cxn ang="0">
                  <a:pos x="1414" y="1876"/>
                </a:cxn>
                <a:cxn ang="0">
                  <a:pos x="2303" y="2764"/>
                </a:cxn>
                <a:cxn ang="0">
                  <a:pos x="2270" y="2797"/>
                </a:cxn>
                <a:cxn ang="0">
                  <a:pos x="1381" y="1910"/>
                </a:cxn>
                <a:cxn ang="0">
                  <a:pos x="1398" y="1893"/>
                </a:cxn>
                <a:cxn ang="0">
                  <a:pos x="1414" y="1876"/>
                </a:cxn>
                <a:cxn ang="0">
                  <a:pos x="1375" y="1444"/>
                </a:cxn>
                <a:cxn ang="0">
                  <a:pos x="2321" y="497"/>
                </a:cxn>
                <a:cxn ang="0">
                  <a:pos x="2354" y="530"/>
                </a:cxn>
                <a:cxn ang="0">
                  <a:pos x="1407" y="1477"/>
                </a:cxn>
                <a:cxn ang="0">
                  <a:pos x="1392" y="1460"/>
                </a:cxn>
                <a:cxn ang="0">
                  <a:pos x="1375" y="1444"/>
                </a:cxn>
                <a:cxn ang="0">
                  <a:pos x="1154" y="1373"/>
                </a:cxn>
                <a:cxn ang="0">
                  <a:pos x="1154" y="0"/>
                </a:cxn>
                <a:cxn ang="0">
                  <a:pos x="1200" y="0"/>
                </a:cxn>
                <a:cxn ang="0">
                  <a:pos x="1200" y="1373"/>
                </a:cxn>
                <a:cxn ang="0">
                  <a:pos x="1177" y="1371"/>
                </a:cxn>
                <a:cxn ang="0">
                  <a:pos x="1154" y="1373"/>
                </a:cxn>
                <a:cxn ang="0">
                  <a:pos x="947" y="1475"/>
                </a:cxn>
                <a:cxn ang="0">
                  <a:pos x="0" y="528"/>
                </a:cxn>
                <a:cxn ang="0">
                  <a:pos x="33" y="495"/>
                </a:cxn>
                <a:cxn ang="0">
                  <a:pos x="980" y="1443"/>
                </a:cxn>
                <a:cxn ang="0">
                  <a:pos x="963" y="1459"/>
                </a:cxn>
                <a:cxn ang="0">
                  <a:pos x="947" y="1475"/>
                </a:cxn>
                <a:cxn ang="0">
                  <a:pos x="54" y="2764"/>
                </a:cxn>
                <a:cxn ang="0">
                  <a:pos x="940" y="1877"/>
                </a:cxn>
                <a:cxn ang="0">
                  <a:pos x="956" y="1894"/>
                </a:cxn>
                <a:cxn ang="0">
                  <a:pos x="973" y="1911"/>
                </a:cxn>
                <a:cxn ang="0">
                  <a:pos x="86" y="2797"/>
                </a:cxn>
                <a:cxn ang="0">
                  <a:pos x="54" y="2764"/>
                </a:cxn>
              </a:cxnLst>
              <a:rect l="0" t="0" r="r" b="b"/>
              <a:pathLst>
                <a:path w="2354" h="3256">
                  <a:moveTo>
                    <a:pt x="1200" y="1988"/>
                  </a:moveTo>
                  <a:lnTo>
                    <a:pt x="1200" y="3256"/>
                  </a:lnTo>
                  <a:lnTo>
                    <a:pt x="1154" y="3256"/>
                  </a:lnTo>
                  <a:lnTo>
                    <a:pt x="1154" y="1988"/>
                  </a:lnTo>
                  <a:lnTo>
                    <a:pt x="1177" y="1989"/>
                  </a:lnTo>
                  <a:lnTo>
                    <a:pt x="1200" y="1988"/>
                  </a:lnTo>
                  <a:close/>
                  <a:moveTo>
                    <a:pt x="1414" y="1876"/>
                  </a:moveTo>
                  <a:lnTo>
                    <a:pt x="2303" y="2764"/>
                  </a:lnTo>
                  <a:lnTo>
                    <a:pt x="2270" y="2797"/>
                  </a:lnTo>
                  <a:lnTo>
                    <a:pt x="1381" y="1910"/>
                  </a:lnTo>
                  <a:lnTo>
                    <a:pt x="1398" y="1893"/>
                  </a:lnTo>
                  <a:lnTo>
                    <a:pt x="1414" y="1876"/>
                  </a:lnTo>
                  <a:close/>
                  <a:moveTo>
                    <a:pt x="1375" y="1444"/>
                  </a:moveTo>
                  <a:lnTo>
                    <a:pt x="2321" y="497"/>
                  </a:lnTo>
                  <a:lnTo>
                    <a:pt x="2354" y="530"/>
                  </a:lnTo>
                  <a:lnTo>
                    <a:pt x="1407" y="1477"/>
                  </a:lnTo>
                  <a:lnTo>
                    <a:pt x="1392" y="1460"/>
                  </a:lnTo>
                  <a:lnTo>
                    <a:pt x="1375" y="1444"/>
                  </a:lnTo>
                  <a:close/>
                  <a:moveTo>
                    <a:pt x="1154" y="1373"/>
                  </a:moveTo>
                  <a:lnTo>
                    <a:pt x="1154" y="0"/>
                  </a:lnTo>
                  <a:lnTo>
                    <a:pt x="1200" y="0"/>
                  </a:lnTo>
                  <a:lnTo>
                    <a:pt x="1200" y="1373"/>
                  </a:lnTo>
                  <a:lnTo>
                    <a:pt x="1177" y="1371"/>
                  </a:lnTo>
                  <a:lnTo>
                    <a:pt x="1154" y="1373"/>
                  </a:lnTo>
                  <a:close/>
                  <a:moveTo>
                    <a:pt x="947" y="1475"/>
                  </a:moveTo>
                  <a:lnTo>
                    <a:pt x="0" y="528"/>
                  </a:lnTo>
                  <a:lnTo>
                    <a:pt x="33" y="495"/>
                  </a:lnTo>
                  <a:lnTo>
                    <a:pt x="980" y="1443"/>
                  </a:lnTo>
                  <a:lnTo>
                    <a:pt x="963" y="1459"/>
                  </a:lnTo>
                  <a:lnTo>
                    <a:pt x="947" y="1475"/>
                  </a:lnTo>
                  <a:close/>
                  <a:moveTo>
                    <a:pt x="54" y="2764"/>
                  </a:moveTo>
                  <a:lnTo>
                    <a:pt x="940" y="1877"/>
                  </a:lnTo>
                  <a:lnTo>
                    <a:pt x="956" y="1894"/>
                  </a:lnTo>
                  <a:lnTo>
                    <a:pt x="973" y="1911"/>
                  </a:lnTo>
                  <a:lnTo>
                    <a:pt x="86" y="2797"/>
                  </a:lnTo>
                  <a:lnTo>
                    <a:pt x="54" y="27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7" name="Freeform 49"/>
            <p:cNvSpPr>
              <a:spLocks/>
            </p:cNvSpPr>
            <p:nvPr/>
          </p:nvSpPr>
          <p:spPr bwMode="auto">
            <a:xfrm>
              <a:off x="2759" y="1850"/>
              <a:ext cx="308" cy="308"/>
            </a:xfrm>
            <a:custGeom>
              <a:avLst/>
              <a:gdLst/>
              <a:ahLst/>
              <a:cxnLst>
                <a:cxn ang="0">
                  <a:pos x="340" y="1"/>
                </a:cxn>
                <a:cxn ang="0">
                  <a:pos x="399" y="14"/>
                </a:cxn>
                <a:cxn ang="0">
                  <a:pos x="455" y="37"/>
                </a:cxn>
                <a:cxn ang="0">
                  <a:pos x="503" y="71"/>
                </a:cxn>
                <a:cxn ang="0">
                  <a:pos x="546" y="113"/>
                </a:cxn>
                <a:cxn ang="0">
                  <a:pos x="578" y="162"/>
                </a:cxn>
                <a:cxn ang="0">
                  <a:pos x="601" y="217"/>
                </a:cxn>
                <a:cxn ang="0">
                  <a:pos x="614" y="277"/>
                </a:cxn>
                <a:cxn ang="0">
                  <a:pos x="614" y="340"/>
                </a:cxn>
                <a:cxn ang="0">
                  <a:pos x="601" y="401"/>
                </a:cxn>
                <a:cxn ang="0">
                  <a:pos x="578" y="456"/>
                </a:cxn>
                <a:cxn ang="0">
                  <a:pos x="546" y="505"/>
                </a:cxn>
                <a:cxn ang="0">
                  <a:pos x="503" y="547"/>
                </a:cxn>
                <a:cxn ang="0">
                  <a:pos x="455" y="581"/>
                </a:cxn>
                <a:cxn ang="0">
                  <a:pos x="399" y="604"/>
                </a:cxn>
                <a:cxn ang="0">
                  <a:pos x="340" y="617"/>
                </a:cxn>
                <a:cxn ang="0">
                  <a:pos x="277" y="617"/>
                </a:cxn>
                <a:cxn ang="0">
                  <a:pos x="216" y="604"/>
                </a:cxn>
                <a:cxn ang="0">
                  <a:pos x="162" y="581"/>
                </a:cxn>
                <a:cxn ang="0">
                  <a:pos x="112" y="547"/>
                </a:cxn>
                <a:cxn ang="0">
                  <a:pos x="70" y="505"/>
                </a:cxn>
                <a:cxn ang="0">
                  <a:pos x="37" y="456"/>
                </a:cxn>
                <a:cxn ang="0">
                  <a:pos x="14" y="401"/>
                </a:cxn>
                <a:cxn ang="0">
                  <a:pos x="1" y="340"/>
                </a:cxn>
                <a:cxn ang="0">
                  <a:pos x="1" y="277"/>
                </a:cxn>
                <a:cxn ang="0">
                  <a:pos x="14" y="217"/>
                </a:cxn>
                <a:cxn ang="0">
                  <a:pos x="37" y="162"/>
                </a:cxn>
                <a:cxn ang="0">
                  <a:pos x="70" y="113"/>
                </a:cxn>
                <a:cxn ang="0">
                  <a:pos x="112" y="71"/>
                </a:cxn>
                <a:cxn ang="0">
                  <a:pos x="162" y="37"/>
                </a:cxn>
                <a:cxn ang="0">
                  <a:pos x="216" y="14"/>
                </a:cxn>
                <a:cxn ang="0">
                  <a:pos x="277" y="1"/>
                </a:cxn>
              </a:cxnLst>
              <a:rect l="0" t="0" r="r" b="b"/>
              <a:pathLst>
                <a:path w="615" h="618">
                  <a:moveTo>
                    <a:pt x="308" y="0"/>
                  </a:moveTo>
                  <a:lnTo>
                    <a:pt x="340" y="1"/>
                  </a:lnTo>
                  <a:lnTo>
                    <a:pt x="370" y="7"/>
                  </a:lnTo>
                  <a:lnTo>
                    <a:pt x="399" y="14"/>
                  </a:lnTo>
                  <a:lnTo>
                    <a:pt x="427" y="24"/>
                  </a:lnTo>
                  <a:lnTo>
                    <a:pt x="455" y="37"/>
                  </a:lnTo>
                  <a:lnTo>
                    <a:pt x="481" y="53"/>
                  </a:lnTo>
                  <a:lnTo>
                    <a:pt x="503" y="71"/>
                  </a:lnTo>
                  <a:lnTo>
                    <a:pt x="525" y="90"/>
                  </a:lnTo>
                  <a:lnTo>
                    <a:pt x="546" y="113"/>
                  </a:lnTo>
                  <a:lnTo>
                    <a:pt x="563" y="137"/>
                  </a:lnTo>
                  <a:lnTo>
                    <a:pt x="578" y="162"/>
                  </a:lnTo>
                  <a:lnTo>
                    <a:pt x="591" y="189"/>
                  </a:lnTo>
                  <a:lnTo>
                    <a:pt x="601" y="217"/>
                  </a:lnTo>
                  <a:lnTo>
                    <a:pt x="609" y="247"/>
                  </a:lnTo>
                  <a:lnTo>
                    <a:pt x="614" y="277"/>
                  </a:lnTo>
                  <a:lnTo>
                    <a:pt x="615" y="309"/>
                  </a:lnTo>
                  <a:lnTo>
                    <a:pt x="614" y="340"/>
                  </a:lnTo>
                  <a:lnTo>
                    <a:pt x="609" y="370"/>
                  </a:lnTo>
                  <a:lnTo>
                    <a:pt x="601" y="401"/>
                  </a:lnTo>
                  <a:lnTo>
                    <a:pt x="591" y="429"/>
                  </a:lnTo>
                  <a:lnTo>
                    <a:pt x="578" y="456"/>
                  </a:lnTo>
                  <a:lnTo>
                    <a:pt x="563" y="481"/>
                  </a:lnTo>
                  <a:lnTo>
                    <a:pt x="546" y="505"/>
                  </a:lnTo>
                  <a:lnTo>
                    <a:pt x="525" y="527"/>
                  </a:lnTo>
                  <a:lnTo>
                    <a:pt x="503" y="547"/>
                  </a:lnTo>
                  <a:lnTo>
                    <a:pt x="481" y="565"/>
                  </a:lnTo>
                  <a:lnTo>
                    <a:pt x="455" y="581"/>
                  </a:lnTo>
                  <a:lnTo>
                    <a:pt x="427" y="594"/>
                  </a:lnTo>
                  <a:lnTo>
                    <a:pt x="399" y="604"/>
                  </a:lnTo>
                  <a:lnTo>
                    <a:pt x="370" y="611"/>
                  </a:lnTo>
                  <a:lnTo>
                    <a:pt x="340" y="617"/>
                  </a:lnTo>
                  <a:lnTo>
                    <a:pt x="308" y="618"/>
                  </a:lnTo>
                  <a:lnTo>
                    <a:pt x="277" y="617"/>
                  </a:lnTo>
                  <a:lnTo>
                    <a:pt x="246" y="611"/>
                  </a:lnTo>
                  <a:lnTo>
                    <a:pt x="216" y="604"/>
                  </a:lnTo>
                  <a:lnTo>
                    <a:pt x="188" y="594"/>
                  </a:lnTo>
                  <a:lnTo>
                    <a:pt x="162" y="581"/>
                  </a:lnTo>
                  <a:lnTo>
                    <a:pt x="136" y="565"/>
                  </a:lnTo>
                  <a:lnTo>
                    <a:pt x="112" y="547"/>
                  </a:lnTo>
                  <a:lnTo>
                    <a:pt x="90" y="527"/>
                  </a:lnTo>
                  <a:lnTo>
                    <a:pt x="70" y="505"/>
                  </a:lnTo>
                  <a:lnTo>
                    <a:pt x="52" y="481"/>
                  </a:lnTo>
                  <a:lnTo>
                    <a:pt x="37" y="456"/>
                  </a:lnTo>
                  <a:lnTo>
                    <a:pt x="24" y="429"/>
                  </a:lnTo>
                  <a:lnTo>
                    <a:pt x="14" y="401"/>
                  </a:lnTo>
                  <a:lnTo>
                    <a:pt x="6" y="370"/>
                  </a:lnTo>
                  <a:lnTo>
                    <a:pt x="1" y="340"/>
                  </a:lnTo>
                  <a:lnTo>
                    <a:pt x="0" y="309"/>
                  </a:lnTo>
                  <a:lnTo>
                    <a:pt x="1" y="277"/>
                  </a:lnTo>
                  <a:lnTo>
                    <a:pt x="6" y="247"/>
                  </a:lnTo>
                  <a:lnTo>
                    <a:pt x="14" y="217"/>
                  </a:lnTo>
                  <a:lnTo>
                    <a:pt x="24" y="189"/>
                  </a:lnTo>
                  <a:lnTo>
                    <a:pt x="37" y="162"/>
                  </a:lnTo>
                  <a:lnTo>
                    <a:pt x="52" y="137"/>
                  </a:lnTo>
                  <a:lnTo>
                    <a:pt x="70" y="113"/>
                  </a:lnTo>
                  <a:lnTo>
                    <a:pt x="90" y="90"/>
                  </a:lnTo>
                  <a:lnTo>
                    <a:pt x="112" y="71"/>
                  </a:lnTo>
                  <a:lnTo>
                    <a:pt x="136" y="53"/>
                  </a:lnTo>
                  <a:lnTo>
                    <a:pt x="162" y="37"/>
                  </a:lnTo>
                  <a:lnTo>
                    <a:pt x="188" y="24"/>
                  </a:lnTo>
                  <a:lnTo>
                    <a:pt x="216" y="14"/>
                  </a:lnTo>
                  <a:lnTo>
                    <a:pt x="246" y="7"/>
                  </a:lnTo>
                  <a:lnTo>
                    <a:pt x="277" y="1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8" name="Freeform 50"/>
            <p:cNvSpPr>
              <a:spLocks noEditPoints="1"/>
            </p:cNvSpPr>
            <p:nvPr/>
          </p:nvSpPr>
          <p:spPr bwMode="auto">
            <a:xfrm>
              <a:off x="2574" y="1665"/>
              <a:ext cx="679" cy="679"/>
            </a:xfrm>
            <a:custGeom>
              <a:avLst/>
              <a:gdLst/>
              <a:ahLst/>
              <a:cxnLst>
                <a:cxn ang="0">
                  <a:pos x="1344" y="815"/>
                </a:cxn>
                <a:cxn ang="0">
                  <a:pos x="1291" y="973"/>
                </a:cxn>
                <a:cxn ang="0">
                  <a:pos x="1203" y="1111"/>
                </a:cxn>
                <a:cxn ang="0">
                  <a:pos x="1085" y="1222"/>
                </a:cxn>
                <a:cxn ang="0">
                  <a:pos x="944" y="1305"/>
                </a:cxn>
                <a:cxn ang="0">
                  <a:pos x="783" y="1350"/>
                </a:cxn>
                <a:cxn ang="0">
                  <a:pos x="610" y="1355"/>
                </a:cxn>
                <a:cxn ang="0">
                  <a:pos x="446" y="1317"/>
                </a:cxn>
                <a:cxn ang="0">
                  <a:pos x="299" y="1242"/>
                </a:cxn>
                <a:cxn ang="0">
                  <a:pos x="177" y="1136"/>
                </a:cxn>
                <a:cxn ang="0">
                  <a:pos x="81" y="1002"/>
                </a:cxn>
                <a:cxn ang="0">
                  <a:pos x="21" y="849"/>
                </a:cxn>
                <a:cxn ang="0">
                  <a:pos x="0" y="679"/>
                </a:cxn>
                <a:cxn ang="0">
                  <a:pos x="21" y="509"/>
                </a:cxn>
                <a:cxn ang="0">
                  <a:pos x="81" y="355"/>
                </a:cxn>
                <a:cxn ang="0">
                  <a:pos x="177" y="223"/>
                </a:cxn>
                <a:cxn ang="0">
                  <a:pos x="299" y="116"/>
                </a:cxn>
                <a:cxn ang="0">
                  <a:pos x="446" y="42"/>
                </a:cxn>
                <a:cxn ang="0">
                  <a:pos x="610" y="3"/>
                </a:cxn>
                <a:cxn ang="0">
                  <a:pos x="783" y="9"/>
                </a:cxn>
                <a:cxn ang="0">
                  <a:pos x="944" y="53"/>
                </a:cxn>
                <a:cxn ang="0">
                  <a:pos x="1085" y="136"/>
                </a:cxn>
                <a:cxn ang="0">
                  <a:pos x="1203" y="248"/>
                </a:cxn>
                <a:cxn ang="0">
                  <a:pos x="1291" y="384"/>
                </a:cxn>
                <a:cxn ang="0">
                  <a:pos x="1344" y="542"/>
                </a:cxn>
                <a:cxn ang="0">
                  <a:pos x="1312" y="679"/>
                </a:cxn>
                <a:cxn ang="0">
                  <a:pos x="1292" y="520"/>
                </a:cxn>
                <a:cxn ang="0">
                  <a:pos x="1235" y="378"/>
                </a:cxn>
                <a:cxn ang="0">
                  <a:pos x="1148" y="254"/>
                </a:cxn>
                <a:cxn ang="0">
                  <a:pos x="1033" y="154"/>
                </a:cxn>
                <a:cxn ang="0">
                  <a:pos x="897" y="86"/>
                </a:cxn>
                <a:cxn ang="0">
                  <a:pos x="743" y="50"/>
                </a:cxn>
                <a:cxn ang="0">
                  <a:pos x="582" y="54"/>
                </a:cxn>
                <a:cxn ang="0">
                  <a:pos x="432" y="97"/>
                </a:cxn>
                <a:cxn ang="0">
                  <a:pos x="300" y="172"/>
                </a:cxn>
                <a:cxn ang="0">
                  <a:pos x="191" y="277"/>
                </a:cxn>
                <a:cxn ang="0">
                  <a:pos x="108" y="405"/>
                </a:cxn>
                <a:cxn ang="0">
                  <a:pos x="59" y="552"/>
                </a:cxn>
                <a:cxn ang="0">
                  <a:pos x="47" y="711"/>
                </a:cxn>
                <a:cxn ang="0">
                  <a:pos x="75" y="867"/>
                </a:cxn>
                <a:cxn ang="0">
                  <a:pos x="138" y="1007"/>
                </a:cxn>
                <a:cxn ang="0">
                  <a:pos x="231" y="1126"/>
                </a:cxn>
                <a:cxn ang="0">
                  <a:pos x="350" y="1220"/>
                </a:cxn>
                <a:cxn ang="0">
                  <a:pos x="490" y="1283"/>
                </a:cxn>
                <a:cxn ang="0">
                  <a:pos x="647" y="1310"/>
                </a:cxn>
                <a:cxn ang="0">
                  <a:pos x="807" y="1298"/>
                </a:cxn>
                <a:cxn ang="0">
                  <a:pos x="954" y="1250"/>
                </a:cxn>
                <a:cxn ang="0">
                  <a:pos x="1082" y="1167"/>
                </a:cxn>
                <a:cxn ang="0">
                  <a:pos x="1186" y="1057"/>
                </a:cxn>
                <a:cxn ang="0">
                  <a:pos x="1262" y="925"/>
                </a:cxn>
                <a:cxn ang="0">
                  <a:pos x="1304" y="774"/>
                </a:cxn>
              </a:cxnLst>
              <a:rect l="0" t="0" r="r" b="b"/>
              <a:pathLst>
                <a:path w="1358" h="1358">
                  <a:moveTo>
                    <a:pt x="1358" y="679"/>
                  </a:moveTo>
                  <a:lnTo>
                    <a:pt x="1357" y="713"/>
                  </a:lnTo>
                  <a:lnTo>
                    <a:pt x="1354" y="748"/>
                  </a:lnTo>
                  <a:lnTo>
                    <a:pt x="1350" y="782"/>
                  </a:lnTo>
                  <a:lnTo>
                    <a:pt x="1344" y="815"/>
                  </a:lnTo>
                  <a:lnTo>
                    <a:pt x="1337" y="849"/>
                  </a:lnTo>
                  <a:lnTo>
                    <a:pt x="1328" y="880"/>
                  </a:lnTo>
                  <a:lnTo>
                    <a:pt x="1317" y="912"/>
                  </a:lnTo>
                  <a:lnTo>
                    <a:pt x="1305" y="942"/>
                  </a:lnTo>
                  <a:lnTo>
                    <a:pt x="1291" y="973"/>
                  </a:lnTo>
                  <a:lnTo>
                    <a:pt x="1276" y="1002"/>
                  </a:lnTo>
                  <a:lnTo>
                    <a:pt x="1260" y="1031"/>
                  </a:lnTo>
                  <a:lnTo>
                    <a:pt x="1241" y="1058"/>
                  </a:lnTo>
                  <a:lnTo>
                    <a:pt x="1224" y="1086"/>
                  </a:lnTo>
                  <a:lnTo>
                    <a:pt x="1203" y="1111"/>
                  </a:lnTo>
                  <a:lnTo>
                    <a:pt x="1182" y="1136"/>
                  </a:lnTo>
                  <a:lnTo>
                    <a:pt x="1159" y="1158"/>
                  </a:lnTo>
                  <a:lnTo>
                    <a:pt x="1136" y="1181"/>
                  </a:lnTo>
                  <a:lnTo>
                    <a:pt x="1111" y="1203"/>
                  </a:lnTo>
                  <a:lnTo>
                    <a:pt x="1085" y="1222"/>
                  </a:lnTo>
                  <a:lnTo>
                    <a:pt x="1059" y="1242"/>
                  </a:lnTo>
                  <a:lnTo>
                    <a:pt x="1031" y="1259"/>
                  </a:lnTo>
                  <a:lnTo>
                    <a:pt x="1003" y="1277"/>
                  </a:lnTo>
                  <a:lnTo>
                    <a:pt x="973" y="1291"/>
                  </a:lnTo>
                  <a:lnTo>
                    <a:pt x="944" y="1305"/>
                  </a:lnTo>
                  <a:lnTo>
                    <a:pt x="912" y="1317"/>
                  </a:lnTo>
                  <a:lnTo>
                    <a:pt x="881" y="1327"/>
                  </a:lnTo>
                  <a:lnTo>
                    <a:pt x="848" y="1336"/>
                  </a:lnTo>
                  <a:lnTo>
                    <a:pt x="816" y="1344"/>
                  </a:lnTo>
                  <a:lnTo>
                    <a:pt x="783" y="1350"/>
                  </a:lnTo>
                  <a:lnTo>
                    <a:pt x="749" y="1355"/>
                  </a:lnTo>
                  <a:lnTo>
                    <a:pt x="714" y="1357"/>
                  </a:lnTo>
                  <a:lnTo>
                    <a:pt x="679" y="1358"/>
                  </a:lnTo>
                  <a:lnTo>
                    <a:pt x="643" y="1357"/>
                  </a:lnTo>
                  <a:lnTo>
                    <a:pt x="610" y="1355"/>
                  </a:lnTo>
                  <a:lnTo>
                    <a:pt x="575" y="1350"/>
                  </a:lnTo>
                  <a:lnTo>
                    <a:pt x="542" y="1344"/>
                  </a:lnTo>
                  <a:lnTo>
                    <a:pt x="509" y="1336"/>
                  </a:lnTo>
                  <a:lnTo>
                    <a:pt x="477" y="1327"/>
                  </a:lnTo>
                  <a:lnTo>
                    <a:pt x="446" y="1317"/>
                  </a:lnTo>
                  <a:lnTo>
                    <a:pt x="414" y="1305"/>
                  </a:lnTo>
                  <a:lnTo>
                    <a:pt x="385" y="1291"/>
                  </a:lnTo>
                  <a:lnTo>
                    <a:pt x="355" y="1277"/>
                  </a:lnTo>
                  <a:lnTo>
                    <a:pt x="326" y="1259"/>
                  </a:lnTo>
                  <a:lnTo>
                    <a:pt x="299" y="1242"/>
                  </a:lnTo>
                  <a:lnTo>
                    <a:pt x="272" y="1222"/>
                  </a:lnTo>
                  <a:lnTo>
                    <a:pt x="246" y="1203"/>
                  </a:lnTo>
                  <a:lnTo>
                    <a:pt x="222" y="1181"/>
                  </a:lnTo>
                  <a:lnTo>
                    <a:pt x="198" y="1158"/>
                  </a:lnTo>
                  <a:lnTo>
                    <a:pt x="177" y="1136"/>
                  </a:lnTo>
                  <a:lnTo>
                    <a:pt x="155" y="1111"/>
                  </a:lnTo>
                  <a:lnTo>
                    <a:pt x="134" y="1086"/>
                  </a:lnTo>
                  <a:lnTo>
                    <a:pt x="116" y="1058"/>
                  </a:lnTo>
                  <a:lnTo>
                    <a:pt x="98" y="1031"/>
                  </a:lnTo>
                  <a:lnTo>
                    <a:pt x="81" y="1002"/>
                  </a:lnTo>
                  <a:lnTo>
                    <a:pt x="66" y="973"/>
                  </a:lnTo>
                  <a:lnTo>
                    <a:pt x="53" y="942"/>
                  </a:lnTo>
                  <a:lnTo>
                    <a:pt x="41" y="912"/>
                  </a:lnTo>
                  <a:lnTo>
                    <a:pt x="30" y="880"/>
                  </a:lnTo>
                  <a:lnTo>
                    <a:pt x="21" y="849"/>
                  </a:lnTo>
                  <a:lnTo>
                    <a:pt x="14" y="815"/>
                  </a:lnTo>
                  <a:lnTo>
                    <a:pt x="7" y="782"/>
                  </a:lnTo>
                  <a:lnTo>
                    <a:pt x="3" y="748"/>
                  </a:lnTo>
                  <a:lnTo>
                    <a:pt x="1" y="713"/>
                  </a:lnTo>
                  <a:lnTo>
                    <a:pt x="0" y="679"/>
                  </a:lnTo>
                  <a:lnTo>
                    <a:pt x="1" y="644"/>
                  </a:lnTo>
                  <a:lnTo>
                    <a:pt x="3" y="609"/>
                  </a:lnTo>
                  <a:lnTo>
                    <a:pt x="7" y="575"/>
                  </a:lnTo>
                  <a:lnTo>
                    <a:pt x="14" y="542"/>
                  </a:lnTo>
                  <a:lnTo>
                    <a:pt x="21" y="509"/>
                  </a:lnTo>
                  <a:lnTo>
                    <a:pt x="30" y="477"/>
                  </a:lnTo>
                  <a:lnTo>
                    <a:pt x="41" y="445"/>
                  </a:lnTo>
                  <a:lnTo>
                    <a:pt x="53" y="415"/>
                  </a:lnTo>
                  <a:lnTo>
                    <a:pt x="66" y="384"/>
                  </a:lnTo>
                  <a:lnTo>
                    <a:pt x="81" y="355"/>
                  </a:lnTo>
                  <a:lnTo>
                    <a:pt x="98" y="327"/>
                  </a:lnTo>
                  <a:lnTo>
                    <a:pt x="116" y="300"/>
                  </a:lnTo>
                  <a:lnTo>
                    <a:pt x="134" y="273"/>
                  </a:lnTo>
                  <a:lnTo>
                    <a:pt x="155" y="248"/>
                  </a:lnTo>
                  <a:lnTo>
                    <a:pt x="177" y="223"/>
                  </a:lnTo>
                  <a:lnTo>
                    <a:pt x="198" y="200"/>
                  </a:lnTo>
                  <a:lnTo>
                    <a:pt x="222" y="177"/>
                  </a:lnTo>
                  <a:lnTo>
                    <a:pt x="247" y="155"/>
                  </a:lnTo>
                  <a:lnTo>
                    <a:pt x="272" y="136"/>
                  </a:lnTo>
                  <a:lnTo>
                    <a:pt x="299" y="116"/>
                  </a:lnTo>
                  <a:lnTo>
                    <a:pt x="326" y="99"/>
                  </a:lnTo>
                  <a:lnTo>
                    <a:pt x="355" y="83"/>
                  </a:lnTo>
                  <a:lnTo>
                    <a:pt x="385" y="68"/>
                  </a:lnTo>
                  <a:lnTo>
                    <a:pt x="414" y="53"/>
                  </a:lnTo>
                  <a:lnTo>
                    <a:pt x="446" y="42"/>
                  </a:lnTo>
                  <a:lnTo>
                    <a:pt x="477" y="32"/>
                  </a:lnTo>
                  <a:lnTo>
                    <a:pt x="509" y="22"/>
                  </a:lnTo>
                  <a:lnTo>
                    <a:pt x="542" y="14"/>
                  </a:lnTo>
                  <a:lnTo>
                    <a:pt x="575" y="9"/>
                  </a:lnTo>
                  <a:lnTo>
                    <a:pt x="610" y="3"/>
                  </a:lnTo>
                  <a:lnTo>
                    <a:pt x="643" y="1"/>
                  </a:lnTo>
                  <a:lnTo>
                    <a:pt x="679" y="0"/>
                  </a:lnTo>
                  <a:lnTo>
                    <a:pt x="714" y="1"/>
                  </a:lnTo>
                  <a:lnTo>
                    <a:pt x="749" y="3"/>
                  </a:lnTo>
                  <a:lnTo>
                    <a:pt x="783" y="9"/>
                  </a:lnTo>
                  <a:lnTo>
                    <a:pt x="816" y="14"/>
                  </a:lnTo>
                  <a:lnTo>
                    <a:pt x="848" y="22"/>
                  </a:lnTo>
                  <a:lnTo>
                    <a:pt x="881" y="32"/>
                  </a:lnTo>
                  <a:lnTo>
                    <a:pt x="912" y="42"/>
                  </a:lnTo>
                  <a:lnTo>
                    <a:pt x="944" y="53"/>
                  </a:lnTo>
                  <a:lnTo>
                    <a:pt x="973" y="68"/>
                  </a:lnTo>
                  <a:lnTo>
                    <a:pt x="1003" y="83"/>
                  </a:lnTo>
                  <a:lnTo>
                    <a:pt x="1031" y="99"/>
                  </a:lnTo>
                  <a:lnTo>
                    <a:pt x="1059" y="116"/>
                  </a:lnTo>
                  <a:lnTo>
                    <a:pt x="1085" y="136"/>
                  </a:lnTo>
                  <a:lnTo>
                    <a:pt x="1111" y="155"/>
                  </a:lnTo>
                  <a:lnTo>
                    <a:pt x="1136" y="177"/>
                  </a:lnTo>
                  <a:lnTo>
                    <a:pt x="1159" y="200"/>
                  </a:lnTo>
                  <a:lnTo>
                    <a:pt x="1182" y="223"/>
                  </a:lnTo>
                  <a:lnTo>
                    <a:pt x="1203" y="248"/>
                  </a:lnTo>
                  <a:lnTo>
                    <a:pt x="1224" y="273"/>
                  </a:lnTo>
                  <a:lnTo>
                    <a:pt x="1241" y="300"/>
                  </a:lnTo>
                  <a:lnTo>
                    <a:pt x="1260" y="327"/>
                  </a:lnTo>
                  <a:lnTo>
                    <a:pt x="1276" y="355"/>
                  </a:lnTo>
                  <a:lnTo>
                    <a:pt x="1291" y="384"/>
                  </a:lnTo>
                  <a:lnTo>
                    <a:pt x="1305" y="415"/>
                  </a:lnTo>
                  <a:lnTo>
                    <a:pt x="1317" y="445"/>
                  </a:lnTo>
                  <a:lnTo>
                    <a:pt x="1328" y="477"/>
                  </a:lnTo>
                  <a:lnTo>
                    <a:pt x="1337" y="509"/>
                  </a:lnTo>
                  <a:lnTo>
                    <a:pt x="1344" y="542"/>
                  </a:lnTo>
                  <a:lnTo>
                    <a:pt x="1350" y="575"/>
                  </a:lnTo>
                  <a:lnTo>
                    <a:pt x="1354" y="609"/>
                  </a:lnTo>
                  <a:lnTo>
                    <a:pt x="1357" y="644"/>
                  </a:lnTo>
                  <a:lnTo>
                    <a:pt x="1358" y="679"/>
                  </a:lnTo>
                  <a:close/>
                  <a:moveTo>
                    <a:pt x="1312" y="679"/>
                  </a:moveTo>
                  <a:lnTo>
                    <a:pt x="1311" y="646"/>
                  </a:lnTo>
                  <a:lnTo>
                    <a:pt x="1309" y="613"/>
                  </a:lnTo>
                  <a:lnTo>
                    <a:pt x="1304" y="582"/>
                  </a:lnTo>
                  <a:lnTo>
                    <a:pt x="1299" y="552"/>
                  </a:lnTo>
                  <a:lnTo>
                    <a:pt x="1292" y="520"/>
                  </a:lnTo>
                  <a:lnTo>
                    <a:pt x="1284" y="491"/>
                  </a:lnTo>
                  <a:lnTo>
                    <a:pt x="1274" y="461"/>
                  </a:lnTo>
                  <a:lnTo>
                    <a:pt x="1262" y="433"/>
                  </a:lnTo>
                  <a:lnTo>
                    <a:pt x="1249" y="405"/>
                  </a:lnTo>
                  <a:lnTo>
                    <a:pt x="1235" y="378"/>
                  </a:lnTo>
                  <a:lnTo>
                    <a:pt x="1221" y="352"/>
                  </a:lnTo>
                  <a:lnTo>
                    <a:pt x="1203" y="326"/>
                  </a:lnTo>
                  <a:lnTo>
                    <a:pt x="1186" y="301"/>
                  </a:lnTo>
                  <a:lnTo>
                    <a:pt x="1167" y="277"/>
                  </a:lnTo>
                  <a:lnTo>
                    <a:pt x="1148" y="254"/>
                  </a:lnTo>
                  <a:lnTo>
                    <a:pt x="1127" y="232"/>
                  </a:lnTo>
                  <a:lnTo>
                    <a:pt x="1105" y="212"/>
                  </a:lnTo>
                  <a:lnTo>
                    <a:pt x="1082" y="191"/>
                  </a:lnTo>
                  <a:lnTo>
                    <a:pt x="1058" y="172"/>
                  </a:lnTo>
                  <a:lnTo>
                    <a:pt x="1033" y="154"/>
                  </a:lnTo>
                  <a:lnTo>
                    <a:pt x="1007" y="139"/>
                  </a:lnTo>
                  <a:lnTo>
                    <a:pt x="981" y="123"/>
                  </a:lnTo>
                  <a:lnTo>
                    <a:pt x="954" y="110"/>
                  </a:lnTo>
                  <a:lnTo>
                    <a:pt x="925" y="97"/>
                  </a:lnTo>
                  <a:lnTo>
                    <a:pt x="897" y="86"/>
                  </a:lnTo>
                  <a:lnTo>
                    <a:pt x="867" y="75"/>
                  </a:lnTo>
                  <a:lnTo>
                    <a:pt x="836" y="67"/>
                  </a:lnTo>
                  <a:lnTo>
                    <a:pt x="807" y="60"/>
                  </a:lnTo>
                  <a:lnTo>
                    <a:pt x="776" y="54"/>
                  </a:lnTo>
                  <a:lnTo>
                    <a:pt x="743" y="50"/>
                  </a:lnTo>
                  <a:lnTo>
                    <a:pt x="712" y="48"/>
                  </a:lnTo>
                  <a:lnTo>
                    <a:pt x="679" y="47"/>
                  </a:lnTo>
                  <a:lnTo>
                    <a:pt x="647" y="48"/>
                  </a:lnTo>
                  <a:lnTo>
                    <a:pt x="615" y="50"/>
                  </a:lnTo>
                  <a:lnTo>
                    <a:pt x="582" y="54"/>
                  </a:lnTo>
                  <a:lnTo>
                    <a:pt x="551" y="60"/>
                  </a:lnTo>
                  <a:lnTo>
                    <a:pt x="521" y="67"/>
                  </a:lnTo>
                  <a:lnTo>
                    <a:pt x="490" y="75"/>
                  </a:lnTo>
                  <a:lnTo>
                    <a:pt x="461" y="86"/>
                  </a:lnTo>
                  <a:lnTo>
                    <a:pt x="432" y="97"/>
                  </a:lnTo>
                  <a:lnTo>
                    <a:pt x="405" y="110"/>
                  </a:lnTo>
                  <a:lnTo>
                    <a:pt x="377" y="123"/>
                  </a:lnTo>
                  <a:lnTo>
                    <a:pt x="350" y="139"/>
                  </a:lnTo>
                  <a:lnTo>
                    <a:pt x="324" y="154"/>
                  </a:lnTo>
                  <a:lnTo>
                    <a:pt x="300" y="172"/>
                  </a:lnTo>
                  <a:lnTo>
                    <a:pt x="276" y="191"/>
                  </a:lnTo>
                  <a:lnTo>
                    <a:pt x="253" y="212"/>
                  </a:lnTo>
                  <a:lnTo>
                    <a:pt x="231" y="232"/>
                  </a:lnTo>
                  <a:lnTo>
                    <a:pt x="210" y="254"/>
                  </a:lnTo>
                  <a:lnTo>
                    <a:pt x="191" y="277"/>
                  </a:lnTo>
                  <a:lnTo>
                    <a:pt x="171" y="301"/>
                  </a:lnTo>
                  <a:lnTo>
                    <a:pt x="154" y="326"/>
                  </a:lnTo>
                  <a:lnTo>
                    <a:pt x="138" y="352"/>
                  </a:lnTo>
                  <a:lnTo>
                    <a:pt x="122" y="378"/>
                  </a:lnTo>
                  <a:lnTo>
                    <a:pt x="108" y="405"/>
                  </a:lnTo>
                  <a:lnTo>
                    <a:pt x="95" y="433"/>
                  </a:lnTo>
                  <a:lnTo>
                    <a:pt x="84" y="461"/>
                  </a:lnTo>
                  <a:lnTo>
                    <a:pt x="75" y="491"/>
                  </a:lnTo>
                  <a:lnTo>
                    <a:pt x="66" y="520"/>
                  </a:lnTo>
                  <a:lnTo>
                    <a:pt x="59" y="552"/>
                  </a:lnTo>
                  <a:lnTo>
                    <a:pt x="53" y="582"/>
                  </a:lnTo>
                  <a:lnTo>
                    <a:pt x="49" y="613"/>
                  </a:lnTo>
                  <a:lnTo>
                    <a:pt x="47" y="646"/>
                  </a:lnTo>
                  <a:lnTo>
                    <a:pt x="46" y="679"/>
                  </a:lnTo>
                  <a:lnTo>
                    <a:pt x="47" y="711"/>
                  </a:lnTo>
                  <a:lnTo>
                    <a:pt x="49" y="743"/>
                  </a:lnTo>
                  <a:lnTo>
                    <a:pt x="53" y="774"/>
                  </a:lnTo>
                  <a:lnTo>
                    <a:pt x="59" y="807"/>
                  </a:lnTo>
                  <a:lnTo>
                    <a:pt x="66" y="837"/>
                  </a:lnTo>
                  <a:lnTo>
                    <a:pt x="75" y="867"/>
                  </a:lnTo>
                  <a:lnTo>
                    <a:pt x="84" y="896"/>
                  </a:lnTo>
                  <a:lnTo>
                    <a:pt x="95" y="925"/>
                  </a:lnTo>
                  <a:lnTo>
                    <a:pt x="108" y="953"/>
                  </a:lnTo>
                  <a:lnTo>
                    <a:pt x="122" y="980"/>
                  </a:lnTo>
                  <a:lnTo>
                    <a:pt x="138" y="1007"/>
                  </a:lnTo>
                  <a:lnTo>
                    <a:pt x="154" y="1032"/>
                  </a:lnTo>
                  <a:lnTo>
                    <a:pt x="171" y="1057"/>
                  </a:lnTo>
                  <a:lnTo>
                    <a:pt x="191" y="1081"/>
                  </a:lnTo>
                  <a:lnTo>
                    <a:pt x="210" y="1104"/>
                  </a:lnTo>
                  <a:lnTo>
                    <a:pt x="231" y="1126"/>
                  </a:lnTo>
                  <a:lnTo>
                    <a:pt x="253" y="1147"/>
                  </a:lnTo>
                  <a:lnTo>
                    <a:pt x="276" y="1167"/>
                  </a:lnTo>
                  <a:lnTo>
                    <a:pt x="300" y="1187"/>
                  </a:lnTo>
                  <a:lnTo>
                    <a:pt x="324" y="1204"/>
                  </a:lnTo>
                  <a:lnTo>
                    <a:pt x="350" y="1220"/>
                  </a:lnTo>
                  <a:lnTo>
                    <a:pt x="377" y="1235"/>
                  </a:lnTo>
                  <a:lnTo>
                    <a:pt x="405" y="1250"/>
                  </a:lnTo>
                  <a:lnTo>
                    <a:pt x="432" y="1261"/>
                  </a:lnTo>
                  <a:lnTo>
                    <a:pt x="461" y="1272"/>
                  </a:lnTo>
                  <a:lnTo>
                    <a:pt x="490" y="1283"/>
                  </a:lnTo>
                  <a:lnTo>
                    <a:pt x="521" y="1292"/>
                  </a:lnTo>
                  <a:lnTo>
                    <a:pt x="551" y="1298"/>
                  </a:lnTo>
                  <a:lnTo>
                    <a:pt x="582" y="1305"/>
                  </a:lnTo>
                  <a:lnTo>
                    <a:pt x="615" y="1308"/>
                  </a:lnTo>
                  <a:lnTo>
                    <a:pt x="647" y="1310"/>
                  </a:lnTo>
                  <a:lnTo>
                    <a:pt x="679" y="1311"/>
                  </a:lnTo>
                  <a:lnTo>
                    <a:pt x="712" y="1310"/>
                  </a:lnTo>
                  <a:lnTo>
                    <a:pt x="743" y="1308"/>
                  </a:lnTo>
                  <a:lnTo>
                    <a:pt x="776" y="1305"/>
                  </a:lnTo>
                  <a:lnTo>
                    <a:pt x="807" y="1298"/>
                  </a:lnTo>
                  <a:lnTo>
                    <a:pt x="836" y="1292"/>
                  </a:lnTo>
                  <a:lnTo>
                    <a:pt x="867" y="1283"/>
                  </a:lnTo>
                  <a:lnTo>
                    <a:pt x="897" y="1272"/>
                  </a:lnTo>
                  <a:lnTo>
                    <a:pt x="925" y="1261"/>
                  </a:lnTo>
                  <a:lnTo>
                    <a:pt x="954" y="1250"/>
                  </a:lnTo>
                  <a:lnTo>
                    <a:pt x="981" y="1235"/>
                  </a:lnTo>
                  <a:lnTo>
                    <a:pt x="1007" y="1220"/>
                  </a:lnTo>
                  <a:lnTo>
                    <a:pt x="1033" y="1204"/>
                  </a:lnTo>
                  <a:lnTo>
                    <a:pt x="1058" y="1187"/>
                  </a:lnTo>
                  <a:lnTo>
                    <a:pt x="1082" y="1167"/>
                  </a:lnTo>
                  <a:lnTo>
                    <a:pt x="1105" y="1147"/>
                  </a:lnTo>
                  <a:lnTo>
                    <a:pt x="1127" y="1126"/>
                  </a:lnTo>
                  <a:lnTo>
                    <a:pt x="1148" y="1104"/>
                  </a:lnTo>
                  <a:lnTo>
                    <a:pt x="1167" y="1081"/>
                  </a:lnTo>
                  <a:lnTo>
                    <a:pt x="1186" y="1057"/>
                  </a:lnTo>
                  <a:lnTo>
                    <a:pt x="1203" y="1032"/>
                  </a:lnTo>
                  <a:lnTo>
                    <a:pt x="1221" y="1007"/>
                  </a:lnTo>
                  <a:lnTo>
                    <a:pt x="1235" y="980"/>
                  </a:lnTo>
                  <a:lnTo>
                    <a:pt x="1249" y="953"/>
                  </a:lnTo>
                  <a:lnTo>
                    <a:pt x="1262" y="925"/>
                  </a:lnTo>
                  <a:lnTo>
                    <a:pt x="1274" y="896"/>
                  </a:lnTo>
                  <a:lnTo>
                    <a:pt x="1284" y="867"/>
                  </a:lnTo>
                  <a:lnTo>
                    <a:pt x="1292" y="837"/>
                  </a:lnTo>
                  <a:lnTo>
                    <a:pt x="1299" y="807"/>
                  </a:lnTo>
                  <a:lnTo>
                    <a:pt x="1304" y="774"/>
                  </a:lnTo>
                  <a:lnTo>
                    <a:pt x="1309" y="743"/>
                  </a:lnTo>
                  <a:lnTo>
                    <a:pt x="1311" y="711"/>
                  </a:lnTo>
                  <a:lnTo>
                    <a:pt x="1312" y="6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" name="Freeform 51"/>
            <p:cNvSpPr>
              <a:spLocks noEditPoints="1"/>
            </p:cNvSpPr>
            <p:nvPr/>
          </p:nvSpPr>
          <p:spPr bwMode="auto">
            <a:xfrm>
              <a:off x="2414" y="1504"/>
              <a:ext cx="999" cy="1001"/>
            </a:xfrm>
            <a:custGeom>
              <a:avLst/>
              <a:gdLst/>
              <a:ahLst/>
              <a:cxnLst>
                <a:cxn ang="0">
                  <a:pos x="1978" y="1201"/>
                </a:cxn>
                <a:cxn ang="0">
                  <a:pos x="1900" y="1433"/>
                </a:cxn>
                <a:cxn ang="0">
                  <a:pos x="1770" y="1637"/>
                </a:cxn>
                <a:cxn ang="0">
                  <a:pos x="1597" y="1802"/>
                </a:cxn>
                <a:cxn ang="0">
                  <a:pos x="1389" y="1922"/>
                </a:cxn>
                <a:cxn ang="0">
                  <a:pos x="1151" y="1990"/>
                </a:cxn>
                <a:cxn ang="0">
                  <a:pos x="897" y="1995"/>
                </a:cxn>
                <a:cxn ang="0">
                  <a:pos x="655" y="1941"/>
                </a:cxn>
                <a:cxn ang="0">
                  <a:pos x="440" y="1830"/>
                </a:cxn>
                <a:cxn ang="0">
                  <a:pos x="259" y="1673"/>
                </a:cxn>
                <a:cxn ang="0">
                  <a:pos x="120" y="1476"/>
                </a:cxn>
                <a:cxn ang="0">
                  <a:pos x="31" y="1249"/>
                </a:cxn>
                <a:cxn ang="0">
                  <a:pos x="0" y="1000"/>
                </a:cxn>
                <a:cxn ang="0">
                  <a:pos x="31" y="750"/>
                </a:cxn>
                <a:cxn ang="0">
                  <a:pos x="120" y="523"/>
                </a:cxn>
                <a:cxn ang="0">
                  <a:pos x="259" y="328"/>
                </a:cxn>
                <a:cxn ang="0">
                  <a:pos x="440" y="170"/>
                </a:cxn>
                <a:cxn ang="0">
                  <a:pos x="655" y="59"/>
                </a:cxn>
                <a:cxn ang="0">
                  <a:pos x="897" y="5"/>
                </a:cxn>
                <a:cxn ang="0">
                  <a:pos x="1151" y="11"/>
                </a:cxn>
                <a:cxn ang="0">
                  <a:pos x="1389" y="78"/>
                </a:cxn>
                <a:cxn ang="0">
                  <a:pos x="1597" y="198"/>
                </a:cxn>
                <a:cxn ang="0">
                  <a:pos x="1770" y="363"/>
                </a:cxn>
                <a:cxn ang="0">
                  <a:pos x="1900" y="565"/>
                </a:cxn>
                <a:cxn ang="0">
                  <a:pos x="1978" y="798"/>
                </a:cxn>
                <a:cxn ang="0">
                  <a:pos x="1952" y="1000"/>
                </a:cxn>
                <a:cxn ang="0">
                  <a:pos x="1923" y="762"/>
                </a:cxn>
                <a:cxn ang="0">
                  <a:pos x="1838" y="545"/>
                </a:cxn>
                <a:cxn ang="0">
                  <a:pos x="1706" y="358"/>
                </a:cxn>
                <a:cxn ang="0">
                  <a:pos x="1532" y="209"/>
                </a:cxn>
                <a:cxn ang="0">
                  <a:pos x="1327" y="104"/>
                </a:cxn>
                <a:cxn ang="0">
                  <a:pos x="1096" y="51"/>
                </a:cxn>
                <a:cxn ang="0">
                  <a:pos x="854" y="56"/>
                </a:cxn>
                <a:cxn ang="0">
                  <a:pos x="628" y="120"/>
                </a:cxn>
                <a:cxn ang="0">
                  <a:pos x="428" y="235"/>
                </a:cxn>
                <a:cxn ang="0">
                  <a:pos x="263" y="393"/>
                </a:cxn>
                <a:cxn ang="0">
                  <a:pos x="140" y="586"/>
                </a:cxn>
                <a:cxn ang="0">
                  <a:pos x="65" y="807"/>
                </a:cxn>
                <a:cxn ang="0">
                  <a:pos x="46" y="1048"/>
                </a:cxn>
                <a:cxn ang="0">
                  <a:pos x="89" y="1283"/>
                </a:cxn>
                <a:cxn ang="0">
                  <a:pos x="183" y="1495"/>
                </a:cxn>
                <a:cxn ang="0">
                  <a:pos x="325" y="1675"/>
                </a:cxn>
                <a:cxn ang="0">
                  <a:pos x="504" y="1816"/>
                </a:cxn>
                <a:cxn ang="0">
                  <a:pos x="716" y="1912"/>
                </a:cxn>
                <a:cxn ang="0">
                  <a:pos x="949" y="1954"/>
                </a:cxn>
                <a:cxn ang="0">
                  <a:pos x="1191" y="1935"/>
                </a:cxn>
                <a:cxn ang="0">
                  <a:pos x="1413" y="1860"/>
                </a:cxn>
                <a:cxn ang="0">
                  <a:pos x="1605" y="1737"/>
                </a:cxn>
                <a:cxn ang="0">
                  <a:pos x="1763" y="1571"/>
                </a:cxn>
                <a:cxn ang="0">
                  <a:pos x="1877" y="1371"/>
                </a:cxn>
                <a:cxn ang="0">
                  <a:pos x="1941" y="1145"/>
                </a:cxn>
              </a:cxnLst>
              <a:rect l="0" t="0" r="r" b="b"/>
              <a:pathLst>
                <a:path w="1999" h="2001">
                  <a:moveTo>
                    <a:pt x="1999" y="1000"/>
                  </a:moveTo>
                  <a:lnTo>
                    <a:pt x="1998" y="1051"/>
                  </a:lnTo>
                  <a:lnTo>
                    <a:pt x="1993" y="1102"/>
                  </a:lnTo>
                  <a:lnTo>
                    <a:pt x="1988" y="1152"/>
                  </a:lnTo>
                  <a:lnTo>
                    <a:pt x="1978" y="1201"/>
                  </a:lnTo>
                  <a:lnTo>
                    <a:pt x="1967" y="1249"/>
                  </a:lnTo>
                  <a:lnTo>
                    <a:pt x="1954" y="1297"/>
                  </a:lnTo>
                  <a:lnTo>
                    <a:pt x="1938" y="1344"/>
                  </a:lnTo>
                  <a:lnTo>
                    <a:pt x="1921" y="1389"/>
                  </a:lnTo>
                  <a:lnTo>
                    <a:pt x="1900" y="1433"/>
                  </a:lnTo>
                  <a:lnTo>
                    <a:pt x="1878" y="1476"/>
                  </a:lnTo>
                  <a:lnTo>
                    <a:pt x="1854" y="1518"/>
                  </a:lnTo>
                  <a:lnTo>
                    <a:pt x="1828" y="1559"/>
                  </a:lnTo>
                  <a:lnTo>
                    <a:pt x="1800" y="1598"/>
                  </a:lnTo>
                  <a:lnTo>
                    <a:pt x="1770" y="1637"/>
                  </a:lnTo>
                  <a:lnTo>
                    <a:pt x="1739" y="1673"/>
                  </a:lnTo>
                  <a:lnTo>
                    <a:pt x="1706" y="1707"/>
                  </a:lnTo>
                  <a:lnTo>
                    <a:pt x="1671" y="1741"/>
                  </a:lnTo>
                  <a:lnTo>
                    <a:pt x="1635" y="1772"/>
                  </a:lnTo>
                  <a:lnTo>
                    <a:pt x="1597" y="1802"/>
                  </a:lnTo>
                  <a:lnTo>
                    <a:pt x="1558" y="1830"/>
                  </a:lnTo>
                  <a:lnTo>
                    <a:pt x="1518" y="1855"/>
                  </a:lnTo>
                  <a:lnTo>
                    <a:pt x="1476" y="1880"/>
                  </a:lnTo>
                  <a:lnTo>
                    <a:pt x="1433" y="1902"/>
                  </a:lnTo>
                  <a:lnTo>
                    <a:pt x="1389" y="1922"/>
                  </a:lnTo>
                  <a:lnTo>
                    <a:pt x="1343" y="1941"/>
                  </a:lnTo>
                  <a:lnTo>
                    <a:pt x="1296" y="1956"/>
                  </a:lnTo>
                  <a:lnTo>
                    <a:pt x="1249" y="1970"/>
                  </a:lnTo>
                  <a:lnTo>
                    <a:pt x="1200" y="1981"/>
                  </a:lnTo>
                  <a:lnTo>
                    <a:pt x="1151" y="1990"/>
                  </a:lnTo>
                  <a:lnTo>
                    <a:pt x="1101" y="1995"/>
                  </a:lnTo>
                  <a:lnTo>
                    <a:pt x="1050" y="1999"/>
                  </a:lnTo>
                  <a:lnTo>
                    <a:pt x="999" y="2001"/>
                  </a:lnTo>
                  <a:lnTo>
                    <a:pt x="948" y="1999"/>
                  </a:lnTo>
                  <a:lnTo>
                    <a:pt x="897" y="1995"/>
                  </a:lnTo>
                  <a:lnTo>
                    <a:pt x="846" y="1990"/>
                  </a:lnTo>
                  <a:lnTo>
                    <a:pt x="797" y="1981"/>
                  </a:lnTo>
                  <a:lnTo>
                    <a:pt x="748" y="1970"/>
                  </a:lnTo>
                  <a:lnTo>
                    <a:pt x="702" y="1956"/>
                  </a:lnTo>
                  <a:lnTo>
                    <a:pt x="655" y="1941"/>
                  </a:lnTo>
                  <a:lnTo>
                    <a:pt x="609" y="1922"/>
                  </a:lnTo>
                  <a:lnTo>
                    <a:pt x="565" y="1902"/>
                  </a:lnTo>
                  <a:lnTo>
                    <a:pt x="523" y="1880"/>
                  </a:lnTo>
                  <a:lnTo>
                    <a:pt x="480" y="1855"/>
                  </a:lnTo>
                  <a:lnTo>
                    <a:pt x="440" y="1830"/>
                  </a:lnTo>
                  <a:lnTo>
                    <a:pt x="400" y="1802"/>
                  </a:lnTo>
                  <a:lnTo>
                    <a:pt x="363" y="1772"/>
                  </a:lnTo>
                  <a:lnTo>
                    <a:pt x="326" y="1741"/>
                  </a:lnTo>
                  <a:lnTo>
                    <a:pt x="293" y="1707"/>
                  </a:lnTo>
                  <a:lnTo>
                    <a:pt x="259" y="1673"/>
                  </a:lnTo>
                  <a:lnTo>
                    <a:pt x="227" y="1637"/>
                  </a:lnTo>
                  <a:lnTo>
                    <a:pt x="198" y="1598"/>
                  </a:lnTo>
                  <a:lnTo>
                    <a:pt x="170" y="1559"/>
                  </a:lnTo>
                  <a:lnTo>
                    <a:pt x="144" y="1518"/>
                  </a:lnTo>
                  <a:lnTo>
                    <a:pt x="120" y="1476"/>
                  </a:lnTo>
                  <a:lnTo>
                    <a:pt x="97" y="1433"/>
                  </a:lnTo>
                  <a:lnTo>
                    <a:pt x="78" y="1389"/>
                  </a:lnTo>
                  <a:lnTo>
                    <a:pt x="60" y="1344"/>
                  </a:lnTo>
                  <a:lnTo>
                    <a:pt x="44" y="1297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0" y="1153"/>
                  </a:lnTo>
                  <a:lnTo>
                    <a:pt x="4" y="1102"/>
                  </a:lnTo>
                  <a:lnTo>
                    <a:pt x="1" y="1051"/>
                  </a:lnTo>
                  <a:lnTo>
                    <a:pt x="0" y="1000"/>
                  </a:lnTo>
                  <a:lnTo>
                    <a:pt x="1" y="949"/>
                  </a:lnTo>
                  <a:lnTo>
                    <a:pt x="4" y="897"/>
                  </a:lnTo>
                  <a:lnTo>
                    <a:pt x="10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4" y="702"/>
                  </a:lnTo>
                  <a:lnTo>
                    <a:pt x="60" y="655"/>
                  </a:lnTo>
                  <a:lnTo>
                    <a:pt x="78" y="610"/>
                  </a:lnTo>
                  <a:lnTo>
                    <a:pt x="97" y="565"/>
                  </a:lnTo>
                  <a:lnTo>
                    <a:pt x="120" y="523"/>
                  </a:lnTo>
                  <a:lnTo>
                    <a:pt x="144" y="481"/>
                  </a:lnTo>
                  <a:lnTo>
                    <a:pt x="170" y="440"/>
                  </a:lnTo>
                  <a:lnTo>
                    <a:pt x="198" y="401"/>
                  </a:lnTo>
                  <a:lnTo>
                    <a:pt x="227" y="363"/>
                  </a:lnTo>
                  <a:lnTo>
                    <a:pt x="259" y="328"/>
                  </a:lnTo>
                  <a:lnTo>
                    <a:pt x="293" y="292"/>
                  </a:lnTo>
                  <a:lnTo>
                    <a:pt x="326" y="259"/>
                  </a:lnTo>
                  <a:lnTo>
                    <a:pt x="363" y="228"/>
                  </a:lnTo>
                  <a:lnTo>
                    <a:pt x="400" y="198"/>
                  </a:lnTo>
                  <a:lnTo>
                    <a:pt x="440" y="170"/>
                  </a:lnTo>
                  <a:lnTo>
                    <a:pt x="480" y="144"/>
                  </a:lnTo>
                  <a:lnTo>
                    <a:pt x="523" y="120"/>
                  </a:lnTo>
                  <a:lnTo>
                    <a:pt x="565" y="99"/>
                  </a:lnTo>
                  <a:lnTo>
                    <a:pt x="609" y="78"/>
                  </a:lnTo>
                  <a:lnTo>
                    <a:pt x="655" y="59"/>
                  </a:lnTo>
                  <a:lnTo>
                    <a:pt x="702" y="44"/>
                  </a:lnTo>
                  <a:lnTo>
                    <a:pt x="748" y="30"/>
                  </a:lnTo>
                  <a:lnTo>
                    <a:pt x="797" y="19"/>
                  </a:lnTo>
                  <a:lnTo>
                    <a:pt x="847" y="11"/>
                  </a:lnTo>
                  <a:lnTo>
                    <a:pt x="897" y="5"/>
                  </a:lnTo>
                  <a:lnTo>
                    <a:pt x="948" y="1"/>
                  </a:lnTo>
                  <a:lnTo>
                    <a:pt x="999" y="0"/>
                  </a:lnTo>
                  <a:lnTo>
                    <a:pt x="1050" y="1"/>
                  </a:lnTo>
                  <a:lnTo>
                    <a:pt x="1101" y="5"/>
                  </a:lnTo>
                  <a:lnTo>
                    <a:pt x="1151" y="11"/>
                  </a:lnTo>
                  <a:lnTo>
                    <a:pt x="1200" y="19"/>
                  </a:lnTo>
                  <a:lnTo>
                    <a:pt x="1249" y="30"/>
                  </a:lnTo>
                  <a:lnTo>
                    <a:pt x="1296" y="44"/>
                  </a:lnTo>
                  <a:lnTo>
                    <a:pt x="1343" y="59"/>
                  </a:lnTo>
                  <a:lnTo>
                    <a:pt x="1389" y="78"/>
                  </a:lnTo>
                  <a:lnTo>
                    <a:pt x="1433" y="99"/>
                  </a:lnTo>
                  <a:lnTo>
                    <a:pt x="1476" y="120"/>
                  </a:lnTo>
                  <a:lnTo>
                    <a:pt x="1518" y="144"/>
                  </a:lnTo>
                  <a:lnTo>
                    <a:pt x="1558" y="170"/>
                  </a:lnTo>
                  <a:lnTo>
                    <a:pt x="1597" y="198"/>
                  </a:lnTo>
                  <a:lnTo>
                    <a:pt x="1635" y="228"/>
                  </a:lnTo>
                  <a:lnTo>
                    <a:pt x="1671" y="259"/>
                  </a:lnTo>
                  <a:lnTo>
                    <a:pt x="1706" y="292"/>
                  </a:lnTo>
                  <a:lnTo>
                    <a:pt x="1739" y="328"/>
                  </a:lnTo>
                  <a:lnTo>
                    <a:pt x="1770" y="363"/>
                  </a:lnTo>
                  <a:lnTo>
                    <a:pt x="1800" y="401"/>
                  </a:lnTo>
                  <a:lnTo>
                    <a:pt x="1828" y="440"/>
                  </a:lnTo>
                  <a:lnTo>
                    <a:pt x="1854" y="481"/>
                  </a:lnTo>
                  <a:lnTo>
                    <a:pt x="1878" y="523"/>
                  </a:lnTo>
                  <a:lnTo>
                    <a:pt x="1900" y="565"/>
                  </a:lnTo>
                  <a:lnTo>
                    <a:pt x="1921" y="610"/>
                  </a:lnTo>
                  <a:lnTo>
                    <a:pt x="1938" y="655"/>
                  </a:lnTo>
                  <a:lnTo>
                    <a:pt x="1954" y="702"/>
                  </a:lnTo>
                  <a:lnTo>
                    <a:pt x="1967" y="750"/>
                  </a:lnTo>
                  <a:lnTo>
                    <a:pt x="1978" y="798"/>
                  </a:lnTo>
                  <a:lnTo>
                    <a:pt x="1988" y="848"/>
                  </a:lnTo>
                  <a:lnTo>
                    <a:pt x="1993" y="897"/>
                  </a:lnTo>
                  <a:lnTo>
                    <a:pt x="1998" y="949"/>
                  </a:lnTo>
                  <a:lnTo>
                    <a:pt x="1999" y="1000"/>
                  </a:lnTo>
                  <a:close/>
                  <a:moveTo>
                    <a:pt x="1952" y="1000"/>
                  </a:moveTo>
                  <a:lnTo>
                    <a:pt x="1951" y="951"/>
                  </a:lnTo>
                  <a:lnTo>
                    <a:pt x="1948" y="902"/>
                  </a:lnTo>
                  <a:lnTo>
                    <a:pt x="1941" y="854"/>
                  </a:lnTo>
                  <a:lnTo>
                    <a:pt x="1934" y="807"/>
                  </a:lnTo>
                  <a:lnTo>
                    <a:pt x="1923" y="762"/>
                  </a:lnTo>
                  <a:lnTo>
                    <a:pt x="1910" y="715"/>
                  </a:lnTo>
                  <a:lnTo>
                    <a:pt x="1894" y="672"/>
                  </a:lnTo>
                  <a:lnTo>
                    <a:pt x="1877" y="628"/>
                  </a:lnTo>
                  <a:lnTo>
                    <a:pt x="1859" y="586"/>
                  </a:lnTo>
                  <a:lnTo>
                    <a:pt x="1838" y="545"/>
                  </a:lnTo>
                  <a:lnTo>
                    <a:pt x="1814" y="505"/>
                  </a:lnTo>
                  <a:lnTo>
                    <a:pt x="1789" y="467"/>
                  </a:lnTo>
                  <a:lnTo>
                    <a:pt x="1763" y="429"/>
                  </a:lnTo>
                  <a:lnTo>
                    <a:pt x="1735" y="393"/>
                  </a:lnTo>
                  <a:lnTo>
                    <a:pt x="1706" y="358"/>
                  </a:lnTo>
                  <a:lnTo>
                    <a:pt x="1673" y="324"/>
                  </a:lnTo>
                  <a:lnTo>
                    <a:pt x="1640" y="293"/>
                  </a:lnTo>
                  <a:lnTo>
                    <a:pt x="1605" y="264"/>
                  </a:lnTo>
                  <a:lnTo>
                    <a:pt x="1569" y="235"/>
                  </a:lnTo>
                  <a:lnTo>
                    <a:pt x="1532" y="209"/>
                  </a:lnTo>
                  <a:lnTo>
                    <a:pt x="1494" y="184"/>
                  </a:lnTo>
                  <a:lnTo>
                    <a:pt x="1454" y="160"/>
                  </a:lnTo>
                  <a:lnTo>
                    <a:pt x="1413" y="140"/>
                  </a:lnTo>
                  <a:lnTo>
                    <a:pt x="1370" y="120"/>
                  </a:lnTo>
                  <a:lnTo>
                    <a:pt x="1327" y="104"/>
                  </a:lnTo>
                  <a:lnTo>
                    <a:pt x="1282" y="89"/>
                  </a:lnTo>
                  <a:lnTo>
                    <a:pt x="1237" y="76"/>
                  </a:lnTo>
                  <a:lnTo>
                    <a:pt x="1191" y="65"/>
                  </a:lnTo>
                  <a:lnTo>
                    <a:pt x="1145" y="56"/>
                  </a:lnTo>
                  <a:lnTo>
                    <a:pt x="1096" y="51"/>
                  </a:lnTo>
                  <a:lnTo>
                    <a:pt x="1048" y="48"/>
                  </a:lnTo>
                  <a:lnTo>
                    <a:pt x="999" y="45"/>
                  </a:lnTo>
                  <a:lnTo>
                    <a:pt x="949" y="48"/>
                  </a:lnTo>
                  <a:lnTo>
                    <a:pt x="901" y="51"/>
                  </a:lnTo>
                  <a:lnTo>
                    <a:pt x="854" y="56"/>
                  </a:lnTo>
                  <a:lnTo>
                    <a:pt x="807" y="65"/>
                  </a:lnTo>
                  <a:lnTo>
                    <a:pt x="760" y="76"/>
                  </a:lnTo>
                  <a:lnTo>
                    <a:pt x="716" y="89"/>
                  </a:lnTo>
                  <a:lnTo>
                    <a:pt x="671" y="104"/>
                  </a:lnTo>
                  <a:lnTo>
                    <a:pt x="628" y="120"/>
                  </a:lnTo>
                  <a:lnTo>
                    <a:pt x="586" y="140"/>
                  </a:lnTo>
                  <a:lnTo>
                    <a:pt x="544" y="160"/>
                  </a:lnTo>
                  <a:lnTo>
                    <a:pt x="504" y="184"/>
                  </a:lnTo>
                  <a:lnTo>
                    <a:pt x="465" y="209"/>
                  </a:lnTo>
                  <a:lnTo>
                    <a:pt x="428" y="235"/>
                  </a:lnTo>
                  <a:lnTo>
                    <a:pt x="392" y="264"/>
                  </a:lnTo>
                  <a:lnTo>
                    <a:pt x="358" y="293"/>
                  </a:lnTo>
                  <a:lnTo>
                    <a:pt x="325" y="324"/>
                  </a:lnTo>
                  <a:lnTo>
                    <a:pt x="293" y="358"/>
                  </a:lnTo>
                  <a:lnTo>
                    <a:pt x="263" y="393"/>
                  </a:lnTo>
                  <a:lnTo>
                    <a:pt x="235" y="429"/>
                  </a:lnTo>
                  <a:lnTo>
                    <a:pt x="208" y="467"/>
                  </a:lnTo>
                  <a:lnTo>
                    <a:pt x="183" y="505"/>
                  </a:lnTo>
                  <a:lnTo>
                    <a:pt x="160" y="545"/>
                  </a:lnTo>
                  <a:lnTo>
                    <a:pt x="140" y="586"/>
                  </a:lnTo>
                  <a:lnTo>
                    <a:pt x="121" y="628"/>
                  </a:lnTo>
                  <a:lnTo>
                    <a:pt x="103" y="672"/>
                  </a:lnTo>
                  <a:lnTo>
                    <a:pt x="89" y="715"/>
                  </a:lnTo>
                  <a:lnTo>
                    <a:pt x="75" y="762"/>
                  </a:lnTo>
                  <a:lnTo>
                    <a:pt x="65" y="807"/>
                  </a:lnTo>
                  <a:lnTo>
                    <a:pt x="56" y="854"/>
                  </a:lnTo>
                  <a:lnTo>
                    <a:pt x="51" y="902"/>
                  </a:lnTo>
                  <a:lnTo>
                    <a:pt x="46" y="951"/>
                  </a:lnTo>
                  <a:lnTo>
                    <a:pt x="46" y="1000"/>
                  </a:lnTo>
                  <a:lnTo>
                    <a:pt x="46" y="1048"/>
                  </a:lnTo>
                  <a:lnTo>
                    <a:pt x="51" y="1097"/>
                  </a:lnTo>
                  <a:lnTo>
                    <a:pt x="56" y="1145"/>
                  </a:lnTo>
                  <a:lnTo>
                    <a:pt x="65" y="1192"/>
                  </a:lnTo>
                  <a:lnTo>
                    <a:pt x="75" y="1238"/>
                  </a:lnTo>
                  <a:lnTo>
                    <a:pt x="89" y="1283"/>
                  </a:lnTo>
                  <a:lnTo>
                    <a:pt x="103" y="1328"/>
                  </a:lnTo>
                  <a:lnTo>
                    <a:pt x="121" y="1371"/>
                  </a:lnTo>
                  <a:lnTo>
                    <a:pt x="140" y="1413"/>
                  </a:lnTo>
                  <a:lnTo>
                    <a:pt x="160" y="1454"/>
                  </a:lnTo>
                  <a:lnTo>
                    <a:pt x="183" y="1495"/>
                  </a:lnTo>
                  <a:lnTo>
                    <a:pt x="208" y="1533"/>
                  </a:lnTo>
                  <a:lnTo>
                    <a:pt x="235" y="1571"/>
                  </a:lnTo>
                  <a:lnTo>
                    <a:pt x="263" y="1607"/>
                  </a:lnTo>
                  <a:lnTo>
                    <a:pt x="293" y="1641"/>
                  </a:lnTo>
                  <a:lnTo>
                    <a:pt x="325" y="1675"/>
                  </a:lnTo>
                  <a:lnTo>
                    <a:pt x="358" y="1706"/>
                  </a:lnTo>
                  <a:lnTo>
                    <a:pt x="392" y="1737"/>
                  </a:lnTo>
                  <a:lnTo>
                    <a:pt x="428" y="1765"/>
                  </a:lnTo>
                  <a:lnTo>
                    <a:pt x="465" y="1791"/>
                  </a:lnTo>
                  <a:lnTo>
                    <a:pt x="504" y="1816"/>
                  </a:lnTo>
                  <a:lnTo>
                    <a:pt x="544" y="1840"/>
                  </a:lnTo>
                  <a:lnTo>
                    <a:pt x="586" y="1860"/>
                  </a:lnTo>
                  <a:lnTo>
                    <a:pt x="628" y="1880"/>
                  </a:lnTo>
                  <a:lnTo>
                    <a:pt x="671" y="1896"/>
                  </a:lnTo>
                  <a:lnTo>
                    <a:pt x="716" y="1912"/>
                  </a:lnTo>
                  <a:lnTo>
                    <a:pt x="760" y="1924"/>
                  </a:lnTo>
                  <a:lnTo>
                    <a:pt x="807" y="1935"/>
                  </a:lnTo>
                  <a:lnTo>
                    <a:pt x="854" y="1944"/>
                  </a:lnTo>
                  <a:lnTo>
                    <a:pt x="901" y="1949"/>
                  </a:lnTo>
                  <a:lnTo>
                    <a:pt x="949" y="1954"/>
                  </a:lnTo>
                  <a:lnTo>
                    <a:pt x="999" y="1955"/>
                  </a:lnTo>
                  <a:lnTo>
                    <a:pt x="1048" y="1954"/>
                  </a:lnTo>
                  <a:lnTo>
                    <a:pt x="1096" y="1949"/>
                  </a:lnTo>
                  <a:lnTo>
                    <a:pt x="1145" y="1944"/>
                  </a:lnTo>
                  <a:lnTo>
                    <a:pt x="1191" y="1935"/>
                  </a:lnTo>
                  <a:lnTo>
                    <a:pt x="1237" y="1924"/>
                  </a:lnTo>
                  <a:lnTo>
                    <a:pt x="1282" y="1912"/>
                  </a:lnTo>
                  <a:lnTo>
                    <a:pt x="1327" y="1896"/>
                  </a:lnTo>
                  <a:lnTo>
                    <a:pt x="1370" y="1880"/>
                  </a:lnTo>
                  <a:lnTo>
                    <a:pt x="1413" y="1860"/>
                  </a:lnTo>
                  <a:lnTo>
                    <a:pt x="1454" y="1840"/>
                  </a:lnTo>
                  <a:lnTo>
                    <a:pt x="1494" y="1816"/>
                  </a:lnTo>
                  <a:lnTo>
                    <a:pt x="1532" y="1791"/>
                  </a:lnTo>
                  <a:lnTo>
                    <a:pt x="1569" y="1765"/>
                  </a:lnTo>
                  <a:lnTo>
                    <a:pt x="1605" y="1737"/>
                  </a:lnTo>
                  <a:lnTo>
                    <a:pt x="1640" y="1706"/>
                  </a:lnTo>
                  <a:lnTo>
                    <a:pt x="1673" y="1675"/>
                  </a:lnTo>
                  <a:lnTo>
                    <a:pt x="1706" y="1641"/>
                  </a:lnTo>
                  <a:lnTo>
                    <a:pt x="1735" y="1607"/>
                  </a:lnTo>
                  <a:lnTo>
                    <a:pt x="1763" y="1571"/>
                  </a:lnTo>
                  <a:lnTo>
                    <a:pt x="1789" y="1533"/>
                  </a:lnTo>
                  <a:lnTo>
                    <a:pt x="1814" y="1495"/>
                  </a:lnTo>
                  <a:lnTo>
                    <a:pt x="1838" y="1454"/>
                  </a:lnTo>
                  <a:lnTo>
                    <a:pt x="1859" y="1413"/>
                  </a:lnTo>
                  <a:lnTo>
                    <a:pt x="1877" y="1371"/>
                  </a:lnTo>
                  <a:lnTo>
                    <a:pt x="1894" y="1328"/>
                  </a:lnTo>
                  <a:lnTo>
                    <a:pt x="1910" y="1283"/>
                  </a:lnTo>
                  <a:lnTo>
                    <a:pt x="1923" y="1238"/>
                  </a:lnTo>
                  <a:lnTo>
                    <a:pt x="1934" y="1192"/>
                  </a:lnTo>
                  <a:lnTo>
                    <a:pt x="1941" y="1145"/>
                  </a:lnTo>
                  <a:lnTo>
                    <a:pt x="1948" y="1097"/>
                  </a:lnTo>
                  <a:lnTo>
                    <a:pt x="1951" y="1048"/>
                  </a:lnTo>
                  <a:lnTo>
                    <a:pt x="1952" y="10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185" y="2894"/>
              <a:ext cx="1022" cy="256"/>
            </a:xfrm>
            <a:custGeom>
              <a:avLst/>
              <a:gdLst/>
              <a:ahLst/>
              <a:cxnLst>
                <a:cxn ang="0">
                  <a:pos x="2029" y="469"/>
                </a:cxn>
                <a:cxn ang="0">
                  <a:pos x="1966" y="406"/>
                </a:cxn>
                <a:cxn ang="0">
                  <a:pos x="1899" y="345"/>
                </a:cxn>
                <a:cxn ang="0">
                  <a:pos x="1815" y="277"/>
                </a:cxn>
                <a:cxn ang="0">
                  <a:pos x="1718" y="208"/>
                </a:cxn>
                <a:cxn ang="0">
                  <a:pos x="1610" y="145"/>
                </a:cxn>
                <a:cxn ang="0">
                  <a:pos x="1524" y="106"/>
                </a:cxn>
                <a:cxn ang="0">
                  <a:pos x="1466" y="86"/>
                </a:cxn>
                <a:cxn ang="0">
                  <a:pos x="1335" y="50"/>
                </a:cxn>
                <a:cxn ang="0">
                  <a:pos x="1202" y="20"/>
                </a:cxn>
                <a:cxn ang="0">
                  <a:pos x="1124" y="7"/>
                </a:cxn>
                <a:cxn ang="0">
                  <a:pos x="1049" y="1"/>
                </a:cxn>
                <a:cxn ang="0">
                  <a:pos x="973" y="0"/>
                </a:cxn>
                <a:cxn ang="0">
                  <a:pos x="893" y="6"/>
                </a:cxn>
                <a:cxn ang="0">
                  <a:pos x="806" y="19"/>
                </a:cxn>
                <a:cxn ang="0">
                  <a:pos x="661" y="51"/>
                </a:cxn>
                <a:cxn ang="0">
                  <a:pos x="471" y="94"/>
                </a:cxn>
                <a:cxn ang="0">
                  <a:pos x="378" y="111"/>
                </a:cxn>
                <a:cxn ang="0">
                  <a:pos x="287" y="121"/>
                </a:cxn>
                <a:cxn ang="0">
                  <a:pos x="198" y="124"/>
                </a:cxn>
                <a:cxn ang="0">
                  <a:pos x="111" y="114"/>
                </a:cxn>
                <a:cxn ang="0">
                  <a:pos x="25" y="90"/>
                </a:cxn>
                <a:cxn ang="0">
                  <a:pos x="5" y="87"/>
                </a:cxn>
                <a:cxn ang="0">
                  <a:pos x="0" y="91"/>
                </a:cxn>
                <a:cxn ang="0">
                  <a:pos x="2" y="100"/>
                </a:cxn>
                <a:cxn ang="0">
                  <a:pos x="23" y="125"/>
                </a:cxn>
                <a:cxn ang="0">
                  <a:pos x="67" y="168"/>
                </a:cxn>
                <a:cxn ang="0">
                  <a:pos x="117" y="204"/>
                </a:cxn>
                <a:cxn ang="0">
                  <a:pos x="181" y="229"/>
                </a:cxn>
                <a:cxn ang="0">
                  <a:pos x="267" y="255"/>
                </a:cxn>
                <a:cxn ang="0">
                  <a:pos x="366" y="277"/>
                </a:cxn>
                <a:cxn ang="0">
                  <a:pos x="470" y="293"/>
                </a:cxn>
                <a:cxn ang="0">
                  <a:pos x="559" y="299"/>
                </a:cxn>
                <a:cxn ang="0">
                  <a:pos x="650" y="292"/>
                </a:cxn>
                <a:cxn ang="0">
                  <a:pos x="765" y="266"/>
                </a:cxn>
                <a:cxn ang="0">
                  <a:pos x="908" y="221"/>
                </a:cxn>
                <a:cxn ang="0">
                  <a:pos x="1028" y="176"/>
                </a:cxn>
                <a:cxn ang="0">
                  <a:pos x="1111" y="149"/>
                </a:cxn>
                <a:cxn ang="0">
                  <a:pos x="1166" y="134"/>
                </a:cxn>
                <a:cxn ang="0">
                  <a:pos x="1226" y="125"/>
                </a:cxn>
                <a:cxn ang="0">
                  <a:pos x="1292" y="118"/>
                </a:cxn>
                <a:cxn ang="0">
                  <a:pos x="1367" y="118"/>
                </a:cxn>
                <a:cxn ang="0">
                  <a:pos x="1434" y="125"/>
                </a:cxn>
                <a:cxn ang="0">
                  <a:pos x="1493" y="141"/>
                </a:cxn>
                <a:cxn ang="0">
                  <a:pos x="1551" y="168"/>
                </a:cxn>
                <a:cxn ang="0">
                  <a:pos x="1612" y="210"/>
                </a:cxn>
                <a:cxn ang="0">
                  <a:pos x="1683" y="269"/>
                </a:cxn>
                <a:cxn ang="0">
                  <a:pos x="1822" y="396"/>
                </a:cxn>
                <a:cxn ang="0">
                  <a:pos x="2016" y="491"/>
                </a:cxn>
              </a:cxnLst>
              <a:rect l="0" t="0" r="r" b="b"/>
              <a:pathLst>
                <a:path w="2042" h="511">
                  <a:moveTo>
                    <a:pt x="2042" y="483"/>
                  </a:moveTo>
                  <a:lnTo>
                    <a:pt x="2029" y="469"/>
                  </a:lnTo>
                  <a:lnTo>
                    <a:pt x="1992" y="432"/>
                  </a:lnTo>
                  <a:lnTo>
                    <a:pt x="1966" y="406"/>
                  </a:lnTo>
                  <a:lnTo>
                    <a:pt x="1935" y="377"/>
                  </a:lnTo>
                  <a:lnTo>
                    <a:pt x="1899" y="345"/>
                  </a:lnTo>
                  <a:lnTo>
                    <a:pt x="1859" y="311"/>
                  </a:lnTo>
                  <a:lnTo>
                    <a:pt x="1815" y="277"/>
                  </a:lnTo>
                  <a:lnTo>
                    <a:pt x="1768" y="243"/>
                  </a:lnTo>
                  <a:lnTo>
                    <a:pt x="1718" y="208"/>
                  </a:lnTo>
                  <a:lnTo>
                    <a:pt x="1666" y="176"/>
                  </a:lnTo>
                  <a:lnTo>
                    <a:pt x="1610" y="145"/>
                  </a:lnTo>
                  <a:lnTo>
                    <a:pt x="1554" y="118"/>
                  </a:lnTo>
                  <a:lnTo>
                    <a:pt x="1524" y="106"/>
                  </a:lnTo>
                  <a:lnTo>
                    <a:pt x="1495" y="95"/>
                  </a:lnTo>
                  <a:lnTo>
                    <a:pt x="1466" y="86"/>
                  </a:lnTo>
                  <a:lnTo>
                    <a:pt x="1435" y="77"/>
                  </a:lnTo>
                  <a:lnTo>
                    <a:pt x="1335" y="50"/>
                  </a:lnTo>
                  <a:lnTo>
                    <a:pt x="1244" y="29"/>
                  </a:lnTo>
                  <a:lnTo>
                    <a:pt x="1202" y="20"/>
                  </a:lnTo>
                  <a:lnTo>
                    <a:pt x="1162" y="14"/>
                  </a:lnTo>
                  <a:lnTo>
                    <a:pt x="1124" y="7"/>
                  </a:lnTo>
                  <a:lnTo>
                    <a:pt x="1087" y="3"/>
                  </a:lnTo>
                  <a:lnTo>
                    <a:pt x="1049" y="1"/>
                  </a:lnTo>
                  <a:lnTo>
                    <a:pt x="1011" y="0"/>
                  </a:lnTo>
                  <a:lnTo>
                    <a:pt x="973" y="0"/>
                  </a:lnTo>
                  <a:lnTo>
                    <a:pt x="934" y="3"/>
                  </a:lnTo>
                  <a:lnTo>
                    <a:pt x="893" y="6"/>
                  </a:lnTo>
                  <a:lnTo>
                    <a:pt x="850" y="12"/>
                  </a:lnTo>
                  <a:lnTo>
                    <a:pt x="806" y="19"/>
                  </a:lnTo>
                  <a:lnTo>
                    <a:pt x="758" y="28"/>
                  </a:lnTo>
                  <a:lnTo>
                    <a:pt x="661" y="51"/>
                  </a:lnTo>
                  <a:lnTo>
                    <a:pt x="565" y="74"/>
                  </a:lnTo>
                  <a:lnTo>
                    <a:pt x="471" y="94"/>
                  </a:lnTo>
                  <a:lnTo>
                    <a:pt x="424" y="103"/>
                  </a:lnTo>
                  <a:lnTo>
                    <a:pt x="378" y="111"/>
                  </a:lnTo>
                  <a:lnTo>
                    <a:pt x="334" y="117"/>
                  </a:lnTo>
                  <a:lnTo>
                    <a:pt x="287" y="121"/>
                  </a:lnTo>
                  <a:lnTo>
                    <a:pt x="243" y="124"/>
                  </a:lnTo>
                  <a:lnTo>
                    <a:pt x="198" y="124"/>
                  </a:lnTo>
                  <a:lnTo>
                    <a:pt x="155" y="120"/>
                  </a:lnTo>
                  <a:lnTo>
                    <a:pt x="111" y="114"/>
                  </a:lnTo>
                  <a:lnTo>
                    <a:pt x="68" y="103"/>
                  </a:lnTo>
                  <a:lnTo>
                    <a:pt x="25" y="90"/>
                  </a:lnTo>
                  <a:lnTo>
                    <a:pt x="12" y="87"/>
                  </a:lnTo>
                  <a:lnTo>
                    <a:pt x="5" y="87"/>
                  </a:lnTo>
                  <a:lnTo>
                    <a:pt x="2" y="89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2" y="100"/>
                  </a:lnTo>
                  <a:lnTo>
                    <a:pt x="8" y="107"/>
                  </a:lnTo>
                  <a:lnTo>
                    <a:pt x="23" y="125"/>
                  </a:lnTo>
                  <a:lnTo>
                    <a:pt x="43" y="146"/>
                  </a:lnTo>
                  <a:lnTo>
                    <a:pt x="67" y="168"/>
                  </a:lnTo>
                  <a:lnTo>
                    <a:pt x="97" y="192"/>
                  </a:lnTo>
                  <a:lnTo>
                    <a:pt x="117" y="204"/>
                  </a:lnTo>
                  <a:lnTo>
                    <a:pt x="145" y="217"/>
                  </a:lnTo>
                  <a:lnTo>
                    <a:pt x="181" y="229"/>
                  </a:lnTo>
                  <a:lnTo>
                    <a:pt x="222" y="243"/>
                  </a:lnTo>
                  <a:lnTo>
                    <a:pt x="267" y="255"/>
                  </a:lnTo>
                  <a:lnTo>
                    <a:pt x="317" y="267"/>
                  </a:lnTo>
                  <a:lnTo>
                    <a:pt x="366" y="277"/>
                  </a:lnTo>
                  <a:lnTo>
                    <a:pt x="420" y="286"/>
                  </a:lnTo>
                  <a:lnTo>
                    <a:pt x="470" y="293"/>
                  </a:lnTo>
                  <a:lnTo>
                    <a:pt x="514" y="297"/>
                  </a:lnTo>
                  <a:lnTo>
                    <a:pt x="559" y="299"/>
                  </a:lnTo>
                  <a:lnTo>
                    <a:pt x="603" y="297"/>
                  </a:lnTo>
                  <a:lnTo>
                    <a:pt x="650" y="292"/>
                  </a:lnTo>
                  <a:lnTo>
                    <a:pt x="703" y="282"/>
                  </a:lnTo>
                  <a:lnTo>
                    <a:pt x="765" y="266"/>
                  </a:lnTo>
                  <a:lnTo>
                    <a:pt x="836" y="245"/>
                  </a:lnTo>
                  <a:lnTo>
                    <a:pt x="908" y="221"/>
                  </a:lnTo>
                  <a:lnTo>
                    <a:pt x="971" y="197"/>
                  </a:lnTo>
                  <a:lnTo>
                    <a:pt x="1028" y="176"/>
                  </a:lnTo>
                  <a:lnTo>
                    <a:pt x="1083" y="157"/>
                  </a:lnTo>
                  <a:lnTo>
                    <a:pt x="1111" y="149"/>
                  </a:lnTo>
                  <a:lnTo>
                    <a:pt x="1138" y="141"/>
                  </a:lnTo>
                  <a:lnTo>
                    <a:pt x="1166" y="134"/>
                  </a:lnTo>
                  <a:lnTo>
                    <a:pt x="1196" y="128"/>
                  </a:lnTo>
                  <a:lnTo>
                    <a:pt x="1226" y="125"/>
                  </a:lnTo>
                  <a:lnTo>
                    <a:pt x="1259" y="121"/>
                  </a:lnTo>
                  <a:lnTo>
                    <a:pt x="1292" y="118"/>
                  </a:lnTo>
                  <a:lnTo>
                    <a:pt x="1329" y="117"/>
                  </a:lnTo>
                  <a:lnTo>
                    <a:pt x="1367" y="118"/>
                  </a:lnTo>
                  <a:lnTo>
                    <a:pt x="1402" y="121"/>
                  </a:lnTo>
                  <a:lnTo>
                    <a:pt x="1434" y="125"/>
                  </a:lnTo>
                  <a:lnTo>
                    <a:pt x="1465" y="132"/>
                  </a:lnTo>
                  <a:lnTo>
                    <a:pt x="1493" y="141"/>
                  </a:lnTo>
                  <a:lnTo>
                    <a:pt x="1521" y="153"/>
                  </a:lnTo>
                  <a:lnTo>
                    <a:pt x="1551" y="168"/>
                  </a:lnTo>
                  <a:lnTo>
                    <a:pt x="1581" y="187"/>
                  </a:lnTo>
                  <a:lnTo>
                    <a:pt x="1612" y="210"/>
                  </a:lnTo>
                  <a:lnTo>
                    <a:pt x="1646" y="237"/>
                  </a:lnTo>
                  <a:lnTo>
                    <a:pt x="1683" y="269"/>
                  </a:lnTo>
                  <a:lnTo>
                    <a:pt x="1725" y="306"/>
                  </a:lnTo>
                  <a:lnTo>
                    <a:pt x="1822" y="396"/>
                  </a:lnTo>
                  <a:lnTo>
                    <a:pt x="1944" y="511"/>
                  </a:lnTo>
                  <a:lnTo>
                    <a:pt x="2016" y="491"/>
                  </a:lnTo>
                  <a:lnTo>
                    <a:pt x="2042" y="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1960" y="2580"/>
              <a:ext cx="544" cy="344"/>
            </a:xfrm>
            <a:custGeom>
              <a:avLst/>
              <a:gdLst/>
              <a:ahLst/>
              <a:cxnLst>
                <a:cxn ang="0">
                  <a:pos x="986" y="632"/>
                </a:cxn>
                <a:cxn ang="0">
                  <a:pos x="883" y="653"/>
                </a:cxn>
                <a:cxn ang="0">
                  <a:pos x="796" y="677"/>
                </a:cxn>
                <a:cxn ang="0">
                  <a:pos x="738" y="685"/>
                </a:cxn>
                <a:cxn ang="0">
                  <a:pos x="677" y="687"/>
                </a:cxn>
                <a:cxn ang="0">
                  <a:pos x="574" y="679"/>
                </a:cxn>
                <a:cxn ang="0">
                  <a:pos x="452" y="660"/>
                </a:cxn>
                <a:cxn ang="0">
                  <a:pos x="388" y="642"/>
                </a:cxn>
                <a:cxn ang="0">
                  <a:pos x="344" y="625"/>
                </a:cxn>
                <a:cxn ang="0">
                  <a:pos x="302" y="600"/>
                </a:cxn>
                <a:cxn ang="0">
                  <a:pos x="262" y="567"/>
                </a:cxn>
                <a:cxn ang="0">
                  <a:pos x="202" y="507"/>
                </a:cxn>
                <a:cxn ang="0">
                  <a:pos x="126" y="420"/>
                </a:cxn>
                <a:cxn ang="0">
                  <a:pos x="36" y="309"/>
                </a:cxn>
                <a:cxn ang="0">
                  <a:pos x="3" y="263"/>
                </a:cxn>
                <a:cxn ang="0">
                  <a:pos x="0" y="252"/>
                </a:cxn>
                <a:cxn ang="0">
                  <a:pos x="5" y="249"/>
                </a:cxn>
                <a:cxn ang="0">
                  <a:pos x="16" y="255"/>
                </a:cxn>
                <a:cxn ang="0">
                  <a:pos x="36" y="273"/>
                </a:cxn>
                <a:cxn ang="0">
                  <a:pos x="77" y="305"/>
                </a:cxn>
                <a:cxn ang="0">
                  <a:pos x="145" y="342"/>
                </a:cxn>
                <a:cxn ang="0">
                  <a:pos x="190" y="362"/>
                </a:cxn>
                <a:cxn ang="0">
                  <a:pos x="242" y="378"/>
                </a:cxn>
                <a:cxn ang="0">
                  <a:pos x="304" y="392"/>
                </a:cxn>
                <a:cxn ang="0">
                  <a:pos x="422" y="417"/>
                </a:cxn>
                <a:cxn ang="0">
                  <a:pos x="522" y="447"/>
                </a:cxn>
                <a:cxn ang="0">
                  <a:pos x="617" y="484"/>
                </a:cxn>
                <a:cxn ang="0">
                  <a:pos x="721" y="536"/>
                </a:cxn>
                <a:cxn ang="0">
                  <a:pos x="777" y="563"/>
                </a:cxn>
                <a:cxn ang="0">
                  <a:pos x="839" y="583"/>
                </a:cxn>
                <a:cxn ang="0">
                  <a:pos x="905" y="595"/>
                </a:cxn>
                <a:cxn ang="0">
                  <a:pos x="975" y="593"/>
                </a:cxn>
                <a:cxn ang="0">
                  <a:pos x="917" y="564"/>
                </a:cxn>
                <a:cxn ang="0">
                  <a:pos x="841" y="529"/>
                </a:cxn>
                <a:cxn ang="0">
                  <a:pos x="800" y="505"/>
                </a:cxn>
                <a:cxn ang="0">
                  <a:pos x="753" y="473"/>
                </a:cxn>
                <a:cxn ang="0">
                  <a:pos x="710" y="435"/>
                </a:cxn>
                <a:cxn ang="0">
                  <a:pos x="668" y="388"/>
                </a:cxn>
                <a:cxn ang="0">
                  <a:pos x="630" y="334"/>
                </a:cxn>
                <a:cxn ang="0">
                  <a:pos x="597" y="271"/>
                </a:cxn>
                <a:cxn ang="0">
                  <a:pos x="574" y="209"/>
                </a:cxn>
                <a:cxn ang="0">
                  <a:pos x="559" y="154"/>
                </a:cxn>
                <a:cxn ang="0">
                  <a:pos x="553" y="115"/>
                </a:cxn>
                <a:cxn ang="0">
                  <a:pos x="552" y="62"/>
                </a:cxn>
                <a:cxn ang="0">
                  <a:pos x="549" y="34"/>
                </a:cxn>
                <a:cxn ang="0">
                  <a:pos x="543" y="12"/>
                </a:cxn>
                <a:cxn ang="0">
                  <a:pos x="544" y="4"/>
                </a:cxn>
                <a:cxn ang="0">
                  <a:pos x="550" y="1"/>
                </a:cxn>
                <a:cxn ang="0">
                  <a:pos x="561" y="11"/>
                </a:cxn>
                <a:cxn ang="0">
                  <a:pos x="612" y="69"/>
                </a:cxn>
                <a:cxn ang="0">
                  <a:pos x="672" y="126"/>
                </a:cxn>
                <a:cxn ang="0">
                  <a:pos x="740" y="184"/>
                </a:cxn>
                <a:cxn ang="0">
                  <a:pos x="785" y="226"/>
                </a:cxn>
                <a:cxn ang="0">
                  <a:pos x="826" y="278"/>
                </a:cxn>
                <a:cxn ang="0">
                  <a:pos x="865" y="343"/>
                </a:cxn>
                <a:cxn ang="0">
                  <a:pos x="909" y="436"/>
                </a:cxn>
                <a:cxn ang="0">
                  <a:pos x="936" y="484"/>
                </a:cxn>
                <a:cxn ang="0">
                  <a:pos x="977" y="531"/>
                </a:cxn>
                <a:cxn ang="0">
                  <a:pos x="1057" y="594"/>
                </a:cxn>
                <a:cxn ang="0">
                  <a:pos x="1083" y="617"/>
                </a:cxn>
                <a:cxn ang="0">
                  <a:pos x="1088" y="626"/>
                </a:cxn>
                <a:cxn ang="0">
                  <a:pos x="1078" y="629"/>
                </a:cxn>
                <a:cxn ang="0">
                  <a:pos x="1018" y="630"/>
                </a:cxn>
              </a:cxnLst>
              <a:rect l="0" t="0" r="r" b="b"/>
              <a:pathLst>
                <a:path w="1088" h="687">
                  <a:moveTo>
                    <a:pt x="1018" y="630"/>
                  </a:moveTo>
                  <a:lnTo>
                    <a:pt x="986" y="632"/>
                  </a:lnTo>
                  <a:lnTo>
                    <a:pt x="939" y="641"/>
                  </a:lnTo>
                  <a:lnTo>
                    <a:pt x="883" y="653"/>
                  </a:lnTo>
                  <a:lnTo>
                    <a:pt x="825" y="669"/>
                  </a:lnTo>
                  <a:lnTo>
                    <a:pt x="796" y="677"/>
                  </a:lnTo>
                  <a:lnTo>
                    <a:pt x="768" y="682"/>
                  </a:lnTo>
                  <a:lnTo>
                    <a:pt x="738" y="685"/>
                  </a:lnTo>
                  <a:lnTo>
                    <a:pt x="708" y="687"/>
                  </a:lnTo>
                  <a:lnTo>
                    <a:pt x="677" y="687"/>
                  </a:lnTo>
                  <a:lnTo>
                    <a:pt x="645" y="685"/>
                  </a:lnTo>
                  <a:lnTo>
                    <a:pt x="574" y="679"/>
                  </a:lnTo>
                  <a:lnTo>
                    <a:pt x="495" y="668"/>
                  </a:lnTo>
                  <a:lnTo>
                    <a:pt x="452" y="660"/>
                  </a:lnTo>
                  <a:lnTo>
                    <a:pt x="409" y="649"/>
                  </a:lnTo>
                  <a:lnTo>
                    <a:pt x="388" y="642"/>
                  </a:lnTo>
                  <a:lnTo>
                    <a:pt x="366" y="633"/>
                  </a:lnTo>
                  <a:lnTo>
                    <a:pt x="344" y="625"/>
                  </a:lnTo>
                  <a:lnTo>
                    <a:pt x="324" y="613"/>
                  </a:lnTo>
                  <a:lnTo>
                    <a:pt x="302" y="600"/>
                  </a:lnTo>
                  <a:lnTo>
                    <a:pt x="282" y="585"/>
                  </a:lnTo>
                  <a:lnTo>
                    <a:pt x="262" y="567"/>
                  </a:lnTo>
                  <a:lnTo>
                    <a:pt x="242" y="550"/>
                  </a:lnTo>
                  <a:lnTo>
                    <a:pt x="202" y="507"/>
                  </a:lnTo>
                  <a:lnTo>
                    <a:pt x="163" y="463"/>
                  </a:lnTo>
                  <a:lnTo>
                    <a:pt x="126" y="420"/>
                  </a:lnTo>
                  <a:lnTo>
                    <a:pt x="91" y="378"/>
                  </a:lnTo>
                  <a:lnTo>
                    <a:pt x="36" y="309"/>
                  </a:lnTo>
                  <a:lnTo>
                    <a:pt x="8" y="271"/>
                  </a:lnTo>
                  <a:lnTo>
                    <a:pt x="3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1" y="249"/>
                  </a:lnTo>
                  <a:lnTo>
                    <a:pt x="5" y="249"/>
                  </a:lnTo>
                  <a:lnTo>
                    <a:pt x="10" y="251"/>
                  </a:lnTo>
                  <a:lnTo>
                    <a:pt x="16" y="255"/>
                  </a:lnTo>
                  <a:lnTo>
                    <a:pt x="25" y="262"/>
                  </a:lnTo>
                  <a:lnTo>
                    <a:pt x="36" y="273"/>
                  </a:lnTo>
                  <a:lnTo>
                    <a:pt x="54" y="288"/>
                  </a:lnTo>
                  <a:lnTo>
                    <a:pt x="77" y="305"/>
                  </a:lnTo>
                  <a:lnTo>
                    <a:pt x="108" y="324"/>
                  </a:lnTo>
                  <a:lnTo>
                    <a:pt x="145" y="342"/>
                  </a:lnTo>
                  <a:lnTo>
                    <a:pt x="166" y="352"/>
                  </a:lnTo>
                  <a:lnTo>
                    <a:pt x="190" y="362"/>
                  </a:lnTo>
                  <a:lnTo>
                    <a:pt x="215" y="371"/>
                  </a:lnTo>
                  <a:lnTo>
                    <a:pt x="242" y="378"/>
                  </a:lnTo>
                  <a:lnTo>
                    <a:pt x="273" y="386"/>
                  </a:lnTo>
                  <a:lnTo>
                    <a:pt x="304" y="392"/>
                  </a:lnTo>
                  <a:lnTo>
                    <a:pt x="366" y="405"/>
                  </a:lnTo>
                  <a:lnTo>
                    <a:pt x="422" y="417"/>
                  </a:lnTo>
                  <a:lnTo>
                    <a:pt x="473" y="431"/>
                  </a:lnTo>
                  <a:lnTo>
                    <a:pt x="522" y="447"/>
                  </a:lnTo>
                  <a:lnTo>
                    <a:pt x="569" y="463"/>
                  </a:lnTo>
                  <a:lnTo>
                    <a:pt x="617" y="484"/>
                  </a:lnTo>
                  <a:lnTo>
                    <a:pt x="667" y="507"/>
                  </a:lnTo>
                  <a:lnTo>
                    <a:pt x="721" y="536"/>
                  </a:lnTo>
                  <a:lnTo>
                    <a:pt x="748" y="550"/>
                  </a:lnTo>
                  <a:lnTo>
                    <a:pt x="777" y="563"/>
                  </a:lnTo>
                  <a:lnTo>
                    <a:pt x="807" y="575"/>
                  </a:lnTo>
                  <a:lnTo>
                    <a:pt x="839" y="583"/>
                  </a:lnTo>
                  <a:lnTo>
                    <a:pt x="872" y="591"/>
                  </a:lnTo>
                  <a:lnTo>
                    <a:pt x="905" y="595"/>
                  </a:lnTo>
                  <a:lnTo>
                    <a:pt x="940" y="596"/>
                  </a:lnTo>
                  <a:lnTo>
                    <a:pt x="975" y="593"/>
                  </a:lnTo>
                  <a:lnTo>
                    <a:pt x="943" y="576"/>
                  </a:lnTo>
                  <a:lnTo>
                    <a:pt x="917" y="564"/>
                  </a:lnTo>
                  <a:lnTo>
                    <a:pt x="877" y="545"/>
                  </a:lnTo>
                  <a:lnTo>
                    <a:pt x="841" y="529"/>
                  </a:lnTo>
                  <a:lnTo>
                    <a:pt x="822" y="518"/>
                  </a:lnTo>
                  <a:lnTo>
                    <a:pt x="800" y="505"/>
                  </a:lnTo>
                  <a:lnTo>
                    <a:pt x="776" y="490"/>
                  </a:lnTo>
                  <a:lnTo>
                    <a:pt x="753" y="473"/>
                  </a:lnTo>
                  <a:lnTo>
                    <a:pt x="732" y="454"/>
                  </a:lnTo>
                  <a:lnTo>
                    <a:pt x="710" y="435"/>
                  </a:lnTo>
                  <a:lnTo>
                    <a:pt x="688" y="413"/>
                  </a:lnTo>
                  <a:lnTo>
                    <a:pt x="668" y="388"/>
                  </a:lnTo>
                  <a:lnTo>
                    <a:pt x="648" y="363"/>
                  </a:lnTo>
                  <a:lnTo>
                    <a:pt x="630" y="334"/>
                  </a:lnTo>
                  <a:lnTo>
                    <a:pt x="612" y="302"/>
                  </a:lnTo>
                  <a:lnTo>
                    <a:pt x="597" y="271"/>
                  </a:lnTo>
                  <a:lnTo>
                    <a:pt x="584" y="240"/>
                  </a:lnTo>
                  <a:lnTo>
                    <a:pt x="574" y="209"/>
                  </a:lnTo>
                  <a:lnTo>
                    <a:pt x="567" y="181"/>
                  </a:lnTo>
                  <a:lnTo>
                    <a:pt x="559" y="154"/>
                  </a:lnTo>
                  <a:lnTo>
                    <a:pt x="556" y="133"/>
                  </a:lnTo>
                  <a:lnTo>
                    <a:pt x="553" y="115"/>
                  </a:lnTo>
                  <a:lnTo>
                    <a:pt x="552" y="86"/>
                  </a:lnTo>
                  <a:lnTo>
                    <a:pt x="552" y="62"/>
                  </a:lnTo>
                  <a:lnTo>
                    <a:pt x="552" y="44"/>
                  </a:lnTo>
                  <a:lnTo>
                    <a:pt x="549" y="34"/>
                  </a:lnTo>
                  <a:lnTo>
                    <a:pt x="547" y="26"/>
                  </a:lnTo>
                  <a:lnTo>
                    <a:pt x="543" y="12"/>
                  </a:lnTo>
                  <a:lnTo>
                    <a:pt x="543" y="7"/>
                  </a:lnTo>
                  <a:lnTo>
                    <a:pt x="544" y="4"/>
                  </a:lnTo>
                  <a:lnTo>
                    <a:pt x="546" y="0"/>
                  </a:lnTo>
                  <a:lnTo>
                    <a:pt x="550" y="1"/>
                  </a:lnTo>
                  <a:lnTo>
                    <a:pt x="556" y="5"/>
                  </a:lnTo>
                  <a:lnTo>
                    <a:pt x="561" y="11"/>
                  </a:lnTo>
                  <a:lnTo>
                    <a:pt x="581" y="36"/>
                  </a:lnTo>
                  <a:lnTo>
                    <a:pt x="612" y="69"/>
                  </a:lnTo>
                  <a:lnTo>
                    <a:pt x="650" y="107"/>
                  </a:lnTo>
                  <a:lnTo>
                    <a:pt x="672" y="126"/>
                  </a:lnTo>
                  <a:lnTo>
                    <a:pt x="695" y="145"/>
                  </a:lnTo>
                  <a:lnTo>
                    <a:pt x="740" y="184"/>
                  </a:lnTo>
                  <a:lnTo>
                    <a:pt x="763" y="204"/>
                  </a:lnTo>
                  <a:lnTo>
                    <a:pt x="785" y="226"/>
                  </a:lnTo>
                  <a:lnTo>
                    <a:pt x="807" y="251"/>
                  </a:lnTo>
                  <a:lnTo>
                    <a:pt x="826" y="278"/>
                  </a:lnTo>
                  <a:lnTo>
                    <a:pt x="846" y="309"/>
                  </a:lnTo>
                  <a:lnTo>
                    <a:pt x="865" y="343"/>
                  </a:lnTo>
                  <a:lnTo>
                    <a:pt x="897" y="409"/>
                  </a:lnTo>
                  <a:lnTo>
                    <a:pt x="909" y="436"/>
                  </a:lnTo>
                  <a:lnTo>
                    <a:pt x="922" y="461"/>
                  </a:lnTo>
                  <a:lnTo>
                    <a:pt x="936" y="484"/>
                  </a:lnTo>
                  <a:lnTo>
                    <a:pt x="954" y="507"/>
                  </a:lnTo>
                  <a:lnTo>
                    <a:pt x="977" y="531"/>
                  </a:lnTo>
                  <a:lnTo>
                    <a:pt x="1005" y="555"/>
                  </a:lnTo>
                  <a:lnTo>
                    <a:pt x="1057" y="594"/>
                  </a:lnTo>
                  <a:lnTo>
                    <a:pt x="1072" y="607"/>
                  </a:lnTo>
                  <a:lnTo>
                    <a:pt x="1083" y="617"/>
                  </a:lnTo>
                  <a:lnTo>
                    <a:pt x="1088" y="623"/>
                  </a:lnTo>
                  <a:lnTo>
                    <a:pt x="1088" y="626"/>
                  </a:lnTo>
                  <a:lnTo>
                    <a:pt x="1087" y="628"/>
                  </a:lnTo>
                  <a:lnTo>
                    <a:pt x="1078" y="629"/>
                  </a:lnTo>
                  <a:lnTo>
                    <a:pt x="1065" y="630"/>
                  </a:lnTo>
                  <a:lnTo>
                    <a:pt x="1018" y="6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" name="Freeform 54"/>
            <p:cNvSpPr>
              <a:spLocks/>
            </p:cNvSpPr>
            <p:nvPr/>
          </p:nvSpPr>
          <p:spPr bwMode="auto">
            <a:xfrm>
              <a:off x="1826" y="2388"/>
              <a:ext cx="413" cy="392"/>
            </a:xfrm>
            <a:custGeom>
              <a:avLst/>
              <a:gdLst/>
              <a:ahLst/>
              <a:cxnLst>
                <a:cxn ang="0">
                  <a:pos x="653" y="728"/>
                </a:cxn>
                <a:cxn ang="0">
                  <a:pos x="461" y="662"/>
                </a:cxn>
                <a:cxn ang="0">
                  <a:pos x="382" y="628"/>
                </a:cxn>
                <a:cxn ang="0">
                  <a:pos x="316" y="590"/>
                </a:cxn>
                <a:cxn ang="0">
                  <a:pos x="271" y="557"/>
                </a:cxn>
                <a:cxn ang="0">
                  <a:pos x="228" y="518"/>
                </a:cxn>
                <a:cxn ang="0">
                  <a:pos x="189" y="471"/>
                </a:cxn>
                <a:cxn ang="0">
                  <a:pos x="154" y="417"/>
                </a:cxn>
                <a:cxn ang="0">
                  <a:pos x="90" y="270"/>
                </a:cxn>
                <a:cxn ang="0">
                  <a:pos x="30" y="138"/>
                </a:cxn>
                <a:cxn ang="0">
                  <a:pos x="8" y="79"/>
                </a:cxn>
                <a:cxn ang="0">
                  <a:pos x="0" y="33"/>
                </a:cxn>
                <a:cxn ang="0">
                  <a:pos x="2" y="11"/>
                </a:cxn>
                <a:cxn ang="0">
                  <a:pos x="7" y="2"/>
                </a:cxn>
                <a:cxn ang="0">
                  <a:pos x="12" y="1"/>
                </a:cxn>
                <a:cxn ang="0">
                  <a:pos x="39" y="38"/>
                </a:cxn>
                <a:cxn ang="0">
                  <a:pos x="121" y="151"/>
                </a:cxn>
                <a:cxn ang="0">
                  <a:pos x="187" y="229"/>
                </a:cxn>
                <a:cxn ang="0">
                  <a:pos x="220" y="260"/>
                </a:cxn>
                <a:cxn ang="0">
                  <a:pos x="287" y="312"/>
                </a:cxn>
                <a:cxn ang="0">
                  <a:pos x="420" y="405"/>
                </a:cxn>
                <a:cxn ang="0">
                  <a:pos x="472" y="446"/>
                </a:cxn>
                <a:cxn ang="0">
                  <a:pos x="560" y="532"/>
                </a:cxn>
                <a:cxn ang="0">
                  <a:pos x="660" y="634"/>
                </a:cxn>
                <a:cxn ang="0">
                  <a:pos x="692" y="662"/>
                </a:cxn>
                <a:cxn ang="0">
                  <a:pos x="724" y="683"/>
                </a:cxn>
                <a:cxn ang="0">
                  <a:pos x="686" y="618"/>
                </a:cxn>
                <a:cxn ang="0">
                  <a:pos x="581" y="459"/>
                </a:cxn>
                <a:cxn ang="0">
                  <a:pos x="555" y="414"/>
                </a:cxn>
                <a:cxn ang="0">
                  <a:pos x="536" y="362"/>
                </a:cxn>
                <a:cxn ang="0">
                  <a:pos x="531" y="318"/>
                </a:cxn>
                <a:cxn ang="0">
                  <a:pos x="532" y="152"/>
                </a:cxn>
                <a:cxn ang="0">
                  <a:pos x="537" y="41"/>
                </a:cxn>
                <a:cxn ang="0">
                  <a:pos x="539" y="36"/>
                </a:cxn>
                <a:cxn ang="0">
                  <a:pos x="545" y="37"/>
                </a:cxn>
                <a:cxn ang="0">
                  <a:pos x="574" y="73"/>
                </a:cxn>
                <a:cxn ang="0">
                  <a:pos x="626" y="142"/>
                </a:cxn>
                <a:cxn ang="0">
                  <a:pos x="664" y="202"/>
                </a:cxn>
                <a:cxn ang="0">
                  <a:pos x="697" y="264"/>
                </a:cxn>
                <a:cxn ang="0">
                  <a:pos x="722" y="328"/>
                </a:cxn>
                <a:cxn ang="0">
                  <a:pos x="739" y="384"/>
                </a:cxn>
                <a:cxn ang="0">
                  <a:pos x="749" y="430"/>
                </a:cxn>
                <a:cxn ang="0">
                  <a:pos x="750" y="510"/>
                </a:cxn>
                <a:cxn ang="0">
                  <a:pos x="758" y="579"/>
                </a:cxn>
                <a:cxn ang="0">
                  <a:pos x="786" y="673"/>
                </a:cxn>
                <a:cxn ang="0">
                  <a:pos x="818" y="762"/>
                </a:cxn>
                <a:cxn ang="0">
                  <a:pos x="827" y="783"/>
                </a:cxn>
                <a:cxn ang="0">
                  <a:pos x="822" y="785"/>
                </a:cxn>
                <a:cxn ang="0">
                  <a:pos x="796" y="775"/>
                </a:cxn>
              </a:cxnLst>
              <a:rect l="0" t="0" r="r" b="b"/>
              <a:pathLst>
                <a:path w="827" h="785">
                  <a:moveTo>
                    <a:pt x="796" y="775"/>
                  </a:moveTo>
                  <a:lnTo>
                    <a:pt x="653" y="728"/>
                  </a:lnTo>
                  <a:lnTo>
                    <a:pt x="549" y="694"/>
                  </a:lnTo>
                  <a:lnTo>
                    <a:pt x="461" y="662"/>
                  </a:lnTo>
                  <a:lnTo>
                    <a:pt x="423" y="647"/>
                  </a:lnTo>
                  <a:lnTo>
                    <a:pt x="382" y="628"/>
                  </a:lnTo>
                  <a:lnTo>
                    <a:pt x="338" y="604"/>
                  </a:lnTo>
                  <a:lnTo>
                    <a:pt x="316" y="590"/>
                  </a:lnTo>
                  <a:lnTo>
                    <a:pt x="294" y="573"/>
                  </a:lnTo>
                  <a:lnTo>
                    <a:pt x="271" y="557"/>
                  </a:lnTo>
                  <a:lnTo>
                    <a:pt x="250" y="537"/>
                  </a:lnTo>
                  <a:lnTo>
                    <a:pt x="228" y="518"/>
                  </a:lnTo>
                  <a:lnTo>
                    <a:pt x="208" y="495"/>
                  </a:lnTo>
                  <a:lnTo>
                    <a:pt x="189" y="471"/>
                  </a:lnTo>
                  <a:lnTo>
                    <a:pt x="172" y="445"/>
                  </a:lnTo>
                  <a:lnTo>
                    <a:pt x="154" y="417"/>
                  </a:lnTo>
                  <a:lnTo>
                    <a:pt x="140" y="387"/>
                  </a:lnTo>
                  <a:lnTo>
                    <a:pt x="90" y="270"/>
                  </a:lnTo>
                  <a:lnTo>
                    <a:pt x="47" y="177"/>
                  </a:lnTo>
                  <a:lnTo>
                    <a:pt x="30" y="138"/>
                  </a:lnTo>
                  <a:lnTo>
                    <a:pt x="17" y="105"/>
                  </a:lnTo>
                  <a:lnTo>
                    <a:pt x="8" y="79"/>
                  </a:lnTo>
                  <a:lnTo>
                    <a:pt x="4" y="59"/>
                  </a:lnTo>
                  <a:lnTo>
                    <a:pt x="0" y="3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4" y="6"/>
                  </a:lnTo>
                  <a:lnTo>
                    <a:pt x="7" y="2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39" y="38"/>
                  </a:lnTo>
                  <a:lnTo>
                    <a:pt x="89" y="109"/>
                  </a:lnTo>
                  <a:lnTo>
                    <a:pt x="121" y="151"/>
                  </a:lnTo>
                  <a:lnTo>
                    <a:pt x="154" y="191"/>
                  </a:lnTo>
                  <a:lnTo>
                    <a:pt x="187" y="229"/>
                  </a:lnTo>
                  <a:lnTo>
                    <a:pt x="204" y="245"/>
                  </a:lnTo>
                  <a:lnTo>
                    <a:pt x="220" y="260"/>
                  </a:lnTo>
                  <a:lnTo>
                    <a:pt x="253" y="287"/>
                  </a:lnTo>
                  <a:lnTo>
                    <a:pt x="287" y="312"/>
                  </a:lnTo>
                  <a:lnTo>
                    <a:pt x="355" y="359"/>
                  </a:lnTo>
                  <a:lnTo>
                    <a:pt x="420" y="405"/>
                  </a:lnTo>
                  <a:lnTo>
                    <a:pt x="447" y="427"/>
                  </a:lnTo>
                  <a:lnTo>
                    <a:pt x="472" y="446"/>
                  </a:lnTo>
                  <a:lnTo>
                    <a:pt x="517" y="489"/>
                  </a:lnTo>
                  <a:lnTo>
                    <a:pt x="560" y="532"/>
                  </a:lnTo>
                  <a:lnTo>
                    <a:pt x="641" y="616"/>
                  </a:lnTo>
                  <a:lnTo>
                    <a:pt x="660" y="634"/>
                  </a:lnTo>
                  <a:lnTo>
                    <a:pt x="676" y="650"/>
                  </a:lnTo>
                  <a:lnTo>
                    <a:pt x="692" y="662"/>
                  </a:lnTo>
                  <a:lnTo>
                    <a:pt x="704" y="672"/>
                  </a:lnTo>
                  <a:lnTo>
                    <a:pt x="724" y="683"/>
                  </a:lnTo>
                  <a:lnTo>
                    <a:pt x="730" y="686"/>
                  </a:lnTo>
                  <a:lnTo>
                    <a:pt x="686" y="618"/>
                  </a:lnTo>
                  <a:lnTo>
                    <a:pt x="610" y="503"/>
                  </a:lnTo>
                  <a:lnTo>
                    <a:pt x="581" y="459"/>
                  </a:lnTo>
                  <a:lnTo>
                    <a:pt x="567" y="436"/>
                  </a:lnTo>
                  <a:lnTo>
                    <a:pt x="555" y="414"/>
                  </a:lnTo>
                  <a:lnTo>
                    <a:pt x="545" y="389"/>
                  </a:lnTo>
                  <a:lnTo>
                    <a:pt x="536" y="362"/>
                  </a:lnTo>
                  <a:lnTo>
                    <a:pt x="531" y="333"/>
                  </a:lnTo>
                  <a:lnTo>
                    <a:pt x="531" y="318"/>
                  </a:lnTo>
                  <a:lnTo>
                    <a:pt x="530" y="302"/>
                  </a:lnTo>
                  <a:lnTo>
                    <a:pt x="532" y="152"/>
                  </a:lnTo>
                  <a:lnTo>
                    <a:pt x="535" y="53"/>
                  </a:lnTo>
                  <a:lnTo>
                    <a:pt x="537" y="41"/>
                  </a:lnTo>
                  <a:lnTo>
                    <a:pt x="538" y="37"/>
                  </a:lnTo>
                  <a:lnTo>
                    <a:pt x="539" y="36"/>
                  </a:lnTo>
                  <a:lnTo>
                    <a:pt x="542" y="36"/>
                  </a:lnTo>
                  <a:lnTo>
                    <a:pt x="545" y="37"/>
                  </a:lnTo>
                  <a:lnTo>
                    <a:pt x="555" y="48"/>
                  </a:lnTo>
                  <a:lnTo>
                    <a:pt x="574" y="73"/>
                  </a:lnTo>
                  <a:lnTo>
                    <a:pt x="607" y="116"/>
                  </a:lnTo>
                  <a:lnTo>
                    <a:pt x="626" y="142"/>
                  </a:lnTo>
                  <a:lnTo>
                    <a:pt x="646" y="171"/>
                  </a:lnTo>
                  <a:lnTo>
                    <a:pt x="664" y="202"/>
                  </a:lnTo>
                  <a:lnTo>
                    <a:pt x="682" y="232"/>
                  </a:lnTo>
                  <a:lnTo>
                    <a:pt x="697" y="264"/>
                  </a:lnTo>
                  <a:lnTo>
                    <a:pt x="710" y="296"/>
                  </a:lnTo>
                  <a:lnTo>
                    <a:pt x="722" y="328"/>
                  </a:lnTo>
                  <a:lnTo>
                    <a:pt x="732" y="357"/>
                  </a:lnTo>
                  <a:lnTo>
                    <a:pt x="739" y="384"/>
                  </a:lnTo>
                  <a:lnTo>
                    <a:pt x="746" y="409"/>
                  </a:lnTo>
                  <a:lnTo>
                    <a:pt x="749" y="430"/>
                  </a:lnTo>
                  <a:lnTo>
                    <a:pt x="750" y="446"/>
                  </a:lnTo>
                  <a:lnTo>
                    <a:pt x="750" y="510"/>
                  </a:lnTo>
                  <a:lnTo>
                    <a:pt x="753" y="546"/>
                  </a:lnTo>
                  <a:lnTo>
                    <a:pt x="758" y="579"/>
                  </a:lnTo>
                  <a:lnTo>
                    <a:pt x="770" y="619"/>
                  </a:lnTo>
                  <a:lnTo>
                    <a:pt x="786" y="673"/>
                  </a:lnTo>
                  <a:lnTo>
                    <a:pt x="804" y="725"/>
                  </a:lnTo>
                  <a:lnTo>
                    <a:pt x="818" y="762"/>
                  </a:lnTo>
                  <a:lnTo>
                    <a:pt x="826" y="779"/>
                  </a:lnTo>
                  <a:lnTo>
                    <a:pt x="827" y="783"/>
                  </a:lnTo>
                  <a:lnTo>
                    <a:pt x="825" y="785"/>
                  </a:lnTo>
                  <a:lnTo>
                    <a:pt x="822" y="785"/>
                  </a:lnTo>
                  <a:lnTo>
                    <a:pt x="815" y="783"/>
                  </a:lnTo>
                  <a:lnTo>
                    <a:pt x="796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1858" y="2371"/>
              <a:ext cx="189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57"/>
                </a:cxn>
                <a:cxn ang="0">
                  <a:pos x="99" y="108"/>
                </a:cxn>
                <a:cxn ang="0">
                  <a:pos x="124" y="134"/>
                </a:cxn>
                <a:cxn ang="0">
                  <a:pos x="149" y="158"/>
                </a:cxn>
                <a:cxn ang="0">
                  <a:pos x="204" y="209"/>
                </a:cxn>
                <a:cxn ang="0">
                  <a:pos x="264" y="262"/>
                </a:cxn>
                <a:cxn ang="0">
                  <a:pos x="314" y="306"/>
                </a:cxn>
                <a:cxn ang="0">
                  <a:pos x="340" y="331"/>
                </a:cxn>
                <a:cxn ang="0">
                  <a:pos x="347" y="338"/>
                </a:cxn>
                <a:cxn ang="0">
                  <a:pos x="350" y="339"/>
                </a:cxn>
                <a:cxn ang="0">
                  <a:pos x="352" y="339"/>
                </a:cxn>
                <a:cxn ang="0">
                  <a:pos x="354" y="337"/>
                </a:cxn>
                <a:cxn ang="0">
                  <a:pos x="356" y="333"/>
                </a:cxn>
                <a:cxn ang="0">
                  <a:pos x="357" y="322"/>
                </a:cxn>
                <a:cxn ang="0">
                  <a:pos x="360" y="238"/>
                </a:cxn>
                <a:cxn ang="0">
                  <a:pos x="365" y="178"/>
                </a:cxn>
                <a:cxn ang="0">
                  <a:pos x="370" y="126"/>
                </a:cxn>
                <a:cxn ang="0">
                  <a:pos x="376" y="82"/>
                </a:cxn>
                <a:cxn ang="0">
                  <a:pos x="378" y="42"/>
                </a:cxn>
                <a:cxn ang="0">
                  <a:pos x="379" y="0"/>
                </a:cxn>
                <a:cxn ang="0">
                  <a:pos x="241" y="0"/>
                </a:cxn>
                <a:cxn ang="0">
                  <a:pos x="259" y="48"/>
                </a:cxn>
                <a:cxn ang="0">
                  <a:pos x="274" y="90"/>
                </a:cxn>
                <a:cxn ang="0">
                  <a:pos x="284" y="126"/>
                </a:cxn>
                <a:cxn ang="0">
                  <a:pos x="291" y="151"/>
                </a:cxn>
                <a:cxn ang="0">
                  <a:pos x="293" y="169"/>
                </a:cxn>
                <a:cxn ang="0">
                  <a:pos x="294" y="183"/>
                </a:cxn>
                <a:cxn ang="0">
                  <a:pos x="289" y="177"/>
                </a:cxn>
                <a:cxn ang="0">
                  <a:pos x="277" y="161"/>
                </a:cxn>
                <a:cxn ang="0">
                  <a:pos x="259" y="131"/>
                </a:cxn>
                <a:cxn ang="0">
                  <a:pos x="250" y="109"/>
                </a:cxn>
                <a:cxn ang="0">
                  <a:pos x="239" y="84"/>
                </a:cxn>
                <a:cxn ang="0">
                  <a:pos x="211" y="14"/>
                </a:cxn>
                <a:cxn ang="0">
                  <a:pos x="205" y="0"/>
                </a:cxn>
                <a:cxn ang="0">
                  <a:pos x="0" y="0"/>
                </a:cxn>
              </a:cxnLst>
              <a:rect l="0" t="0" r="r" b="b"/>
              <a:pathLst>
                <a:path w="379" h="339">
                  <a:moveTo>
                    <a:pt x="0" y="0"/>
                  </a:moveTo>
                  <a:lnTo>
                    <a:pt x="51" y="57"/>
                  </a:lnTo>
                  <a:lnTo>
                    <a:pt x="99" y="108"/>
                  </a:lnTo>
                  <a:lnTo>
                    <a:pt x="124" y="134"/>
                  </a:lnTo>
                  <a:lnTo>
                    <a:pt x="149" y="158"/>
                  </a:lnTo>
                  <a:lnTo>
                    <a:pt x="204" y="209"/>
                  </a:lnTo>
                  <a:lnTo>
                    <a:pt x="264" y="262"/>
                  </a:lnTo>
                  <a:lnTo>
                    <a:pt x="314" y="306"/>
                  </a:lnTo>
                  <a:lnTo>
                    <a:pt x="340" y="331"/>
                  </a:lnTo>
                  <a:lnTo>
                    <a:pt x="347" y="338"/>
                  </a:lnTo>
                  <a:lnTo>
                    <a:pt x="350" y="339"/>
                  </a:lnTo>
                  <a:lnTo>
                    <a:pt x="352" y="339"/>
                  </a:lnTo>
                  <a:lnTo>
                    <a:pt x="354" y="337"/>
                  </a:lnTo>
                  <a:lnTo>
                    <a:pt x="356" y="333"/>
                  </a:lnTo>
                  <a:lnTo>
                    <a:pt x="357" y="322"/>
                  </a:lnTo>
                  <a:lnTo>
                    <a:pt x="360" y="238"/>
                  </a:lnTo>
                  <a:lnTo>
                    <a:pt x="365" y="178"/>
                  </a:lnTo>
                  <a:lnTo>
                    <a:pt x="370" y="126"/>
                  </a:lnTo>
                  <a:lnTo>
                    <a:pt x="376" y="82"/>
                  </a:lnTo>
                  <a:lnTo>
                    <a:pt x="378" y="42"/>
                  </a:lnTo>
                  <a:lnTo>
                    <a:pt x="379" y="0"/>
                  </a:lnTo>
                  <a:lnTo>
                    <a:pt x="241" y="0"/>
                  </a:lnTo>
                  <a:lnTo>
                    <a:pt x="259" y="48"/>
                  </a:lnTo>
                  <a:lnTo>
                    <a:pt x="274" y="90"/>
                  </a:lnTo>
                  <a:lnTo>
                    <a:pt x="284" y="126"/>
                  </a:lnTo>
                  <a:lnTo>
                    <a:pt x="291" y="151"/>
                  </a:lnTo>
                  <a:lnTo>
                    <a:pt x="293" y="169"/>
                  </a:lnTo>
                  <a:lnTo>
                    <a:pt x="294" y="183"/>
                  </a:lnTo>
                  <a:lnTo>
                    <a:pt x="289" y="177"/>
                  </a:lnTo>
                  <a:lnTo>
                    <a:pt x="277" y="161"/>
                  </a:lnTo>
                  <a:lnTo>
                    <a:pt x="259" y="131"/>
                  </a:lnTo>
                  <a:lnTo>
                    <a:pt x="250" y="109"/>
                  </a:lnTo>
                  <a:lnTo>
                    <a:pt x="239" y="84"/>
                  </a:lnTo>
                  <a:lnTo>
                    <a:pt x="211" y="14"/>
                  </a:lnTo>
                  <a:lnTo>
                    <a:pt x="2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1815" y="1445"/>
              <a:ext cx="123" cy="316"/>
            </a:xfrm>
            <a:custGeom>
              <a:avLst/>
              <a:gdLst/>
              <a:ahLst/>
              <a:cxnLst>
                <a:cxn ang="0">
                  <a:pos x="0" y="631"/>
                </a:cxn>
                <a:cxn ang="0">
                  <a:pos x="0" y="610"/>
                </a:cxn>
                <a:cxn ang="0">
                  <a:pos x="3" y="585"/>
                </a:cxn>
                <a:cxn ang="0">
                  <a:pos x="5" y="550"/>
                </a:cxn>
                <a:cxn ang="0">
                  <a:pos x="10" y="509"/>
                </a:cxn>
                <a:cxn ang="0">
                  <a:pos x="18" y="461"/>
                </a:cxn>
                <a:cxn ang="0">
                  <a:pos x="29" y="409"/>
                </a:cxn>
                <a:cxn ang="0">
                  <a:pos x="44" y="352"/>
                </a:cxn>
                <a:cxn ang="0">
                  <a:pos x="62" y="298"/>
                </a:cxn>
                <a:cxn ang="0">
                  <a:pos x="82" y="248"/>
                </a:cxn>
                <a:cxn ang="0">
                  <a:pos x="101" y="201"/>
                </a:cxn>
                <a:cxn ang="0">
                  <a:pos x="123" y="158"/>
                </a:cxn>
                <a:cxn ang="0">
                  <a:pos x="146" y="118"/>
                </a:cxn>
                <a:cxn ang="0">
                  <a:pos x="171" y="80"/>
                </a:cxn>
                <a:cxn ang="0">
                  <a:pos x="197" y="44"/>
                </a:cxn>
                <a:cxn ang="0">
                  <a:pos x="226" y="8"/>
                </a:cxn>
                <a:cxn ang="0">
                  <a:pos x="235" y="2"/>
                </a:cxn>
                <a:cxn ang="0">
                  <a:pos x="238" y="1"/>
                </a:cxn>
                <a:cxn ang="0">
                  <a:pos x="241" y="0"/>
                </a:cxn>
                <a:cxn ang="0">
                  <a:pos x="244" y="1"/>
                </a:cxn>
                <a:cxn ang="0">
                  <a:pos x="246" y="4"/>
                </a:cxn>
                <a:cxn ang="0">
                  <a:pos x="246" y="8"/>
                </a:cxn>
                <a:cxn ang="0">
                  <a:pos x="244" y="15"/>
                </a:cxn>
                <a:cxn ang="0">
                  <a:pos x="232" y="45"/>
                </a:cxn>
                <a:cxn ang="0">
                  <a:pos x="223" y="71"/>
                </a:cxn>
                <a:cxn ang="0">
                  <a:pos x="214" y="106"/>
                </a:cxn>
                <a:cxn ang="0">
                  <a:pos x="204" y="148"/>
                </a:cxn>
                <a:cxn ang="0">
                  <a:pos x="197" y="201"/>
                </a:cxn>
                <a:cxn ang="0">
                  <a:pos x="195" y="230"/>
                </a:cxn>
                <a:cxn ang="0">
                  <a:pos x="193" y="262"/>
                </a:cxn>
                <a:cxn ang="0">
                  <a:pos x="190" y="297"/>
                </a:cxn>
                <a:cxn ang="0">
                  <a:pos x="190" y="334"/>
                </a:cxn>
                <a:cxn ang="0">
                  <a:pos x="191" y="438"/>
                </a:cxn>
                <a:cxn ang="0">
                  <a:pos x="194" y="482"/>
                </a:cxn>
                <a:cxn ang="0">
                  <a:pos x="197" y="525"/>
                </a:cxn>
                <a:cxn ang="0">
                  <a:pos x="197" y="567"/>
                </a:cxn>
                <a:cxn ang="0">
                  <a:pos x="198" y="631"/>
                </a:cxn>
                <a:cxn ang="0">
                  <a:pos x="0" y="631"/>
                </a:cxn>
              </a:cxnLst>
              <a:rect l="0" t="0" r="r" b="b"/>
              <a:pathLst>
                <a:path w="246" h="631">
                  <a:moveTo>
                    <a:pt x="0" y="631"/>
                  </a:moveTo>
                  <a:lnTo>
                    <a:pt x="0" y="610"/>
                  </a:lnTo>
                  <a:lnTo>
                    <a:pt x="3" y="585"/>
                  </a:lnTo>
                  <a:lnTo>
                    <a:pt x="5" y="550"/>
                  </a:lnTo>
                  <a:lnTo>
                    <a:pt x="10" y="509"/>
                  </a:lnTo>
                  <a:lnTo>
                    <a:pt x="18" y="461"/>
                  </a:lnTo>
                  <a:lnTo>
                    <a:pt x="29" y="409"/>
                  </a:lnTo>
                  <a:lnTo>
                    <a:pt x="44" y="352"/>
                  </a:lnTo>
                  <a:lnTo>
                    <a:pt x="62" y="298"/>
                  </a:lnTo>
                  <a:lnTo>
                    <a:pt x="82" y="248"/>
                  </a:lnTo>
                  <a:lnTo>
                    <a:pt x="101" y="201"/>
                  </a:lnTo>
                  <a:lnTo>
                    <a:pt x="123" y="158"/>
                  </a:lnTo>
                  <a:lnTo>
                    <a:pt x="146" y="118"/>
                  </a:lnTo>
                  <a:lnTo>
                    <a:pt x="171" y="80"/>
                  </a:lnTo>
                  <a:lnTo>
                    <a:pt x="197" y="44"/>
                  </a:lnTo>
                  <a:lnTo>
                    <a:pt x="226" y="8"/>
                  </a:lnTo>
                  <a:lnTo>
                    <a:pt x="235" y="2"/>
                  </a:lnTo>
                  <a:lnTo>
                    <a:pt x="238" y="1"/>
                  </a:lnTo>
                  <a:lnTo>
                    <a:pt x="241" y="0"/>
                  </a:lnTo>
                  <a:lnTo>
                    <a:pt x="244" y="1"/>
                  </a:lnTo>
                  <a:lnTo>
                    <a:pt x="246" y="4"/>
                  </a:lnTo>
                  <a:lnTo>
                    <a:pt x="246" y="8"/>
                  </a:lnTo>
                  <a:lnTo>
                    <a:pt x="244" y="15"/>
                  </a:lnTo>
                  <a:lnTo>
                    <a:pt x="232" y="45"/>
                  </a:lnTo>
                  <a:lnTo>
                    <a:pt x="223" y="71"/>
                  </a:lnTo>
                  <a:lnTo>
                    <a:pt x="214" y="106"/>
                  </a:lnTo>
                  <a:lnTo>
                    <a:pt x="204" y="148"/>
                  </a:lnTo>
                  <a:lnTo>
                    <a:pt x="197" y="201"/>
                  </a:lnTo>
                  <a:lnTo>
                    <a:pt x="195" y="230"/>
                  </a:lnTo>
                  <a:lnTo>
                    <a:pt x="193" y="262"/>
                  </a:lnTo>
                  <a:lnTo>
                    <a:pt x="190" y="297"/>
                  </a:lnTo>
                  <a:lnTo>
                    <a:pt x="190" y="334"/>
                  </a:lnTo>
                  <a:lnTo>
                    <a:pt x="191" y="438"/>
                  </a:lnTo>
                  <a:lnTo>
                    <a:pt x="194" y="482"/>
                  </a:lnTo>
                  <a:lnTo>
                    <a:pt x="197" y="525"/>
                  </a:lnTo>
                  <a:lnTo>
                    <a:pt x="197" y="567"/>
                  </a:lnTo>
                  <a:lnTo>
                    <a:pt x="198" y="631"/>
                  </a:lnTo>
                  <a:lnTo>
                    <a:pt x="0" y="6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1945" y="1577"/>
              <a:ext cx="183" cy="184"/>
            </a:xfrm>
            <a:custGeom>
              <a:avLst/>
              <a:gdLst/>
              <a:ahLst/>
              <a:cxnLst>
                <a:cxn ang="0">
                  <a:pos x="0" y="369"/>
                </a:cxn>
                <a:cxn ang="0">
                  <a:pos x="68" y="306"/>
                </a:cxn>
                <a:cxn ang="0">
                  <a:pos x="138" y="240"/>
                </a:cxn>
                <a:cxn ang="0">
                  <a:pos x="176" y="201"/>
                </a:cxn>
                <a:cxn ang="0">
                  <a:pos x="216" y="161"/>
                </a:cxn>
                <a:cxn ang="0">
                  <a:pos x="279" y="94"/>
                </a:cxn>
                <a:cxn ang="0">
                  <a:pos x="316" y="52"/>
                </a:cxn>
                <a:cxn ang="0">
                  <a:pos x="335" y="28"/>
                </a:cxn>
                <a:cxn ang="0">
                  <a:pos x="344" y="14"/>
                </a:cxn>
                <a:cxn ang="0">
                  <a:pos x="348" y="8"/>
                </a:cxn>
                <a:cxn ang="0">
                  <a:pos x="353" y="3"/>
                </a:cxn>
                <a:cxn ang="0">
                  <a:pos x="357" y="0"/>
                </a:cxn>
                <a:cxn ang="0">
                  <a:pos x="360" y="0"/>
                </a:cxn>
                <a:cxn ang="0">
                  <a:pos x="363" y="0"/>
                </a:cxn>
                <a:cxn ang="0">
                  <a:pos x="364" y="3"/>
                </a:cxn>
                <a:cxn ang="0">
                  <a:pos x="366" y="10"/>
                </a:cxn>
                <a:cxn ang="0">
                  <a:pos x="363" y="19"/>
                </a:cxn>
                <a:cxn ang="0">
                  <a:pos x="349" y="64"/>
                </a:cxn>
                <a:cxn ang="0">
                  <a:pos x="320" y="151"/>
                </a:cxn>
                <a:cxn ang="0">
                  <a:pos x="299" y="204"/>
                </a:cxn>
                <a:cxn ang="0">
                  <a:pos x="277" y="259"/>
                </a:cxn>
                <a:cxn ang="0">
                  <a:pos x="251" y="316"/>
                </a:cxn>
                <a:cxn ang="0">
                  <a:pos x="223" y="369"/>
                </a:cxn>
                <a:cxn ang="0">
                  <a:pos x="0" y="369"/>
                </a:cxn>
              </a:cxnLst>
              <a:rect l="0" t="0" r="r" b="b"/>
              <a:pathLst>
                <a:path w="366" h="369">
                  <a:moveTo>
                    <a:pt x="0" y="369"/>
                  </a:moveTo>
                  <a:lnTo>
                    <a:pt x="68" y="306"/>
                  </a:lnTo>
                  <a:lnTo>
                    <a:pt x="138" y="240"/>
                  </a:lnTo>
                  <a:lnTo>
                    <a:pt x="176" y="201"/>
                  </a:lnTo>
                  <a:lnTo>
                    <a:pt x="216" y="161"/>
                  </a:lnTo>
                  <a:lnTo>
                    <a:pt x="279" y="94"/>
                  </a:lnTo>
                  <a:lnTo>
                    <a:pt x="316" y="52"/>
                  </a:lnTo>
                  <a:lnTo>
                    <a:pt x="335" y="28"/>
                  </a:lnTo>
                  <a:lnTo>
                    <a:pt x="344" y="14"/>
                  </a:lnTo>
                  <a:lnTo>
                    <a:pt x="348" y="8"/>
                  </a:lnTo>
                  <a:lnTo>
                    <a:pt x="353" y="3"/>
                  </a:lnTo>
                  <a:lnTo>
                    <a:pt x="357" y="0"/>
                  </a:lnTo>
                  <a:lnTo>
                    <a:pt x="360" y="0"/>
                  </a:lnTo>
                  <a:lnTo>
                    <a:pt x="363" y="0"/>
                  </a:lnTo>
                  <a:lnTo>
                    <a:pt x="364" y="3"/>
                  </a:lnTo>
                  <a:lnTo>
                    <a:pt x="366" y="10"/>
                  </a:lnTo>
                  <a:lnTo>
                    <a:pt x="363" y="19"/>
                  </a:lnTo>
                  <a:lnTo>
                    <a:pt x="349" y="64"/>
                  </a:lnTo>
                  <a:lnTo>
                    <a:pt x="320" y="151"/>
                  </a:lnTo>
                  <a:lnTo>
                    <a:pt x="299" y="204"/>
                  </a:lnTo>
                  <a:lnTo>
                    <a:pt x="277" y="259"/>
                  </a:lnTo>
                  <a:lnTo>
                    <a:pt x="251" y="316"/>
                  </a:lnTo>
                  <a:lnTo>
                    <a:pt x="223" y="369"/>
                  </a:lnTo>
                  <a:lnTo>
                    <a:pt x="0" y="3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6" name="Freeform 58"/>
            <p:cNvSpPr>
              <a:spLocks/>
            </p:cNvSpPr>
            <p:nvPr/>
          </p:nvSpPr>
          <p:spPr bwMode="auto">
            <a:xfrm>
              <a:off x="1946" y="1274"/>
              <a:ext cx="292" cy="435"/>
            </a:xfrm>
            <a:custGeom>
              <a:avLst/>
              <a:gdLst/>
              <a:ahLst/>
              <a:cxnLst>
                <a:cxn ang="0">
                  <a:pos x="1" y="475"/>
                </a:cxn>
                <a:cxn ang="0">
                  <a:pos x="11" y="394"/>
                </a:cxn>
                <a:cxn ang="0">
                  <a:pos x="24" y="338"/>
                </a:cxn>
                <a:cxn ang="0">
                  <a:pos x="42" y="283"/>
                </a:cxn>
                <a:cxn ang="0">
                  <a:pos x="67" y="229"/>
                </a:cxn>
                <a:cxn ang="0">
                  <a:pos x="100" y="179"/>
                </a:cxn>
                <a:cxn ang="0">
                  <a:pos x="139" y="131"/>
                </a:cxn>
                <a:cxn ang="0">
                  <a:pos x="224" y="54"/>
                </a:cxn>
                <a:cxn ang="0">
                  <a:pos x="277" y="3"/>
                </a:cxn>
                <a:cxn ang="0">
                  <a:pos x="287" y="0"/>
                </a:cxn>
                <a:cxn ang="0">
                  <a:pos x="289" y="6"/>
                </a:cxn>
                <a:cxn ang="0">
                  <a:pos x="281" y="23"/>
                </a:cxn>
                <a:cxn ang="0">
                  <a:pos x="253" y="79"/>
                </a:cxn>
                <a:cxn ang="0">
                  <a:pos x="228" y="140"/>
                </a:cxn>
                <a:cxn ang="0">
                  <a:pos x="201" y="224"/>
                </a:cxn>
                <a:cxn ang="0">
                  <a:pos x="165" y="383"/>
                </a:cxn>
                <a:cxn ang="0">
                  <a:pos x="117" y="567"/>
                </a:cxn>
                <a:cxn ang="0">
                  <a:pos x="140" y="556"/>
                </a:cxn>
                <a:cxn ang="0">
                  <a:pos x="182" y="491"/>
                </a:cxn>
                <a:cxn ang="0">
                  <a:pos x="207" y="464"/>
                </a:cxn>
                <a:cxn ang="0">
                  <a:pos x="237" y="437"/>
                </a:cxn>
                <a:cxn ang="0">
                  <a:pos x="326" y="377"/>
                </a:cxn>
                <a:cxn ang="0">
                  <a:pos x="422" y="312"/>
                </a:cxn>
                <a:cxn ang="0">
                  <a:pos x="494" y="254"/>
                </a:cxn>
                <a:cxn ang="0">
                  <a:pos x="540" y="207"/>
                </a:cxn>
                <a:cxn ang="0">
                  <a:pos x="563" y="175"/>
                </a:cxn>
                <a:cxn ang="0">
                  <a:pos x="574" y="160"/>
                </a:cxn>
                <a:cxn ang="0">
                  <a:pos x="582" y="157"/>
                </a:cxn>
                <a:cxn ang="0">
                  <a:pos x="584" y="165"/>
                </a:cxn>
                <a:cxn ang="0">
                  <a:pos x="581" y="181"/>
                </a:cxn>
                <a:cxn ang="0">
                  <a:pos x="564" y="225"/>
                </a:cxn>
                <a:cxn ang="0">
                  <a:pos x="526" y="308"/>
                </a:cxn>
                <a:cxn ang="0">
                  <a:pos x="483" y="382"/>
                </a:cxn>
                <a:cxn ang="0">
                  <a:pos x="446" y="434"/>
                </a:cxn>
                <a:cxn ang="0">
                  <a:pos x="402" y="484"/>
                </a:cxn>
                <a:cxn ang="0">
                  <a:pos x="326" y="554"/>
                </a:cxn>
                <a:cxn ang="0">
                  <a:pos x="222" y="642"/>
                </a:cxn>
                <a:cxn ang="0">
                  <a:pos x="130" y="727"/>
                </a:cxn>
                <a:cxn ang="0">
                  <a:pos x="91" y="768"/>
                </a:cxn>
                <a:cxn ang="0">
                  <a:pos x="59" y="809"/>
                </a:cxn>
                <a:cxn ang="0">
                  <a:pos x="35" y="851"/>
                </a:cxn>
                <a:cxn ang="0">
                  <a:pos x="23" y="868"/>
                </a:cxn>
                <a:cxn ang="0">
                  <a:pos x="16" y="870"/>
                </a:cxn>
                <a:cxn ang="0">
                  <a:pos x="12" y="858"/>
                </a:cxn>
                <a:cxn ang="0">
                  <a:pos x="4" y="727"/>
                </a:cxn>
                <a:cxn ang="0">
                  <a:pos x="0" y="582"/>
                </a:cxn>
              </a:cxnLst>
              <a:rect l="0" t="0" r="r" b="b"/>
              <a:pathLst>
                <a:path w="584" h="870">
                  <a:moveTo>
                    <a:pt x="0" y="526"/>
                  </a:moveTo>
                  <a:lnTo>
                    <a:pt x="1" y="475"/>
                  </a:lnTo>
                  <a:lnTo>
                    <a:pt x="7" y="422"/>
                  </a:lnTo>
                  <a:lnTo>
                    <a:pt x="11" y="394"/>
                  </a:lnTo>
                  <a:lnTo>
                    <a:pt x="17" y="365"/>
                  </a:lnTo>
                  <a:lnTo>
                    <a:pt x="24" y="338"/>
                  </a:lnTo>
                  <a:lnTo>
                    <a:pt x="31" y="311"/>
                  </a:lnTo>
                  <a:lnTo>
                    <a:pt x="42" y="283"/>
                  </a:lnTo>
                  <a:lnTo>
                    <a:pt x="53" y="256"/>
                  </a:lnTo>
                  <a:lnTo>
                    <a:pt x="67" y="229"/>
                  </a:lnTo>
                  <a:lnTo>
                    <a:pt x="82" y="204"/>
                  </a:lnTo>
                  <a:lnTo>
                    <a:pt x="100" y="179"/>
                  </a:lnTo>
                  <a:lnTo>
                    <a:pt x="118" y="154"/>
                  </a:lnTo>
                  <a:lnTo>
                    <a:pt x="139" y="131"/>
                  </a:lnTo>
                  <a:lnTo>
                    <a:pt x="163" y="108"/>
                  </a:lnTo>
                  <a:lnTo>
                    <a:pt x="224" y="54"/>
                  </a:lnTo>
                  <a:lnTo>
                    <a:pt x="263" y="16"/>
                  </a:lnTo>
                  <a:lnTo>
                    <a:pt x="277" y="3"/>
                  </a:lnTo>
                  <a:lnTo>
                    <a:pt x="282" y="1"/>
                  </a:lnTo>
                  <a:lnTo>
                    <a:pt x="287" y="0"/>
                  </a:lnTo>
                  <a:lnTo>
                    <a:pt x="289" y="2"/>
                  </a:lnTo>
                  <a:lnTo>
                    <a:pt x="289" y="6"/>
                  </a:lnTo>
                  <a:lnTo>
                    <a:pt x="287" y="14"/>
                  </a:lnTo>
                  <a:lnTo>
                    <a:pt x="281" y="23"/>
                  </a:lnTo>
                  <a:lnTo>
                    <a:pt x="265" y="56"/>
                  </a:lnTo>
                  <a:lnTo>
                    <a:pt x="253" y="79"/>
                  </a:lnTo>
                  <a:lnTo>
                    <a:pt x="240" y="107"/>
                  </a:lnTo>
                  <a:lnTo>
                    <a:pt x="228" y="140"/>
                  </a:lnTo>
                  <a:lnTo>
                    <a:pt x="215" y="179"/>
                  </a:lnTo>
                  <a:lnTo>
                    <a:pt x="201" y="224"/>
                  </a:lnTo>
                  <a:lnTo>
                    <a:pt x="189" y="276"/>
                  </a:lnTo>
                  <a:lnTo>
                    <a:pt x="165" y="383"/>
                  </a:lnTo>
                  <a:lnTo>
                    <a:pt x="142" y="479"/>
                  </a:lnTo>
                  <a:lnTo>
                    <a:pt x="117" y="567"/>
                  </a:lnTo>
                  <a:lnTo>
                    <a:pt x="90" y="649"/>
                  </a:lnTo>
                  <a:lnTo>
                    <a:pt x="140" y="556"/>
                  </a:lnTo>
                  <a:lnTo>
                    <a:pt x="161" y="522"/>
                  </a:lnTo>
                  <a:lnTo>
                    <a:pt x="182" y="491"/>
                  </a:lnTo>
                  <a:lnTo>
                    <a:pt x="193" y="477"/>
                  </a:lnTo>
                  <a:lnTo>
                    <a:pt x="207" y="464"/>
                  </a:lnTo>
                  <a:lnTo>
                    <a:pt x="221" y="451"/>
                  </a:lnTo>
                  <a:lnTo>
                    <a:pt x="237" y="437"/>
                  </a:lnTo>
                  <a:lnTo>
                    <a:pt x="276" y="409"/>
                  </a:lnTo>
                  <a:lnTo>
                    <a:pt x="326" y="377"/>
                  </a:lnTo>
                  <a:lnTo>
                    <a:pt x="377" y="344"/>
                  </a:lnTo>
                  <a:lnTo>
                    <a:pt x="422" y="312"/>
                  </a:lnTo>
                  <a:lnTo>
                    <a:pt x="461" y="282"/>
                  </a:lnTo>
                  <a:lnTo>
                    <a:pt x="494" y="254"/>
                  </a:lnTo>
                  <a:lnTo>
                    <a:pt x="519" y="229"/>
                  </a:lnTo>
                  <a:lnTo>
                    <a:pt x="540" y="207"/>
                  </a:lnTo>
                  <a:lnTo>
                    <a:pt x="555" y="188"/>
                  </a:lnTo>
                  <a:lnTo>
                    <a:pt x="563" y="175"/>
                  </a:lnTo>
                  <a:lnTo>
                    <a:pt x="570" y="166"/>
                  </a:lnTo>
                  <a:lnTo>
                    <a:pt x="574" y="160"/>
                  </a:lnTo>
                  <a:lnTo>
                    <a:pt x="578" y="157"/>
                  </a:lnTo>
                  <a:lnTo>
                    <a:pt x="582" y="157"/>
                  </a:lnTo>
                  <a:lnTo>
                    <a:pt x="584" y="159"/>
                  </a:lnTo>
                  <a:lnTo>
                    <a:pt x="584" y="165"/>
                  </a:lnTo>
                  <a:lnTo>
                    <a:pt x="584" y="171"/>
                  </a:lnTo>
                  <a:lnTo>
                    <a:pt x="581" y="181"/>
                  </a:lnTo>
                  <a:lnTo>
                    <a:pt x="575" y="197"/>
                  </a:lnTo>
                  <a:lnTo>
                    <a:pt x="564" y="225"/>
                  </a:lnTo>
                  <a:lnTo>
                    <a:pt x="548" y="263"/>
                  </a:lnTo>
                  <a:lnTo>
                    <a:pt x="526" y="308"/>
                  </a:lnTo>
                  <a:lnTo>
                    <a:pt x="499" y="357"/>
                  </a:lnTo>
                  <a:lnTo>
                    <a:pt x="483" y="382"/>
                  </a:lnTo>
                  <a:lnTo>
                    <a:pt x="466" y="408"/>
                  </a:lnTo>
                  <a:lnTo>
                    <a:pt x="446" y="434"/>
                  </a:lnTo>
                  <a:lnTo>
                    <a:pt x="424" y="459"/>
                  </a:lnTo>
                  <a:lnTo>
                    <a:pt x="402" y="484"/>
                  </a:lnTo>
                  <a:lnTo>
                    <a:pt x="377" y="509"/>
                  </a:lnTo>
                  <a:lnTo>
                    <a:pt x="326" y="554"/>
                  </a:lnTo>
                  <a:lnTo>
                    <a:pt x="272" y="599"/>
                  </a:lnTo>
                  <a:lnTo>
                    <a:pt x="222" y="642"/>
                  </a:lnTo>
                  <a:lnTo>
                    <a:pt x="175" y="684"/>
                  </a:lnTo>
                  <a:lnTo>
                    <a:pt x="130" y="727"/>
                  </a:lnTo>
                  <a:lnTo>
                    <a:pt x="111" y="747"/>
                  </a:lnTo>
                  <a:lnTo>
                    <a:pt x="91" y="768"/>
                  </a:lnTo>
                  <a:lnTo>
                    <a:pt x="75" y="788"/>
                  </a:lnTo>
                  <a:lnTo>
                    <a:pt x="59" y="809"/>
                  </a:lnTo>
                  <a:lnTo>
                    <a:pt x="46" y="830"/>
                  </a:lnTo>
                  <a:lnTo>
                    <a:pt x="35" y="851"/>
                  </a:lnTo>
                  <a:lnTo>
                    <a:pt x="27" y="864"/>
                  </a:lnTo>
                  <a:lnTo>
                    <a:pt x="23" y="868"/>
                  </a:lnTo>
                  <a:lnTo>
                    <a:pt x="20" y="870"/>
                  </a:lnTo>
                  <a:lnTo>
                    <a:pt x="16" y="870"/>
                  </a:lnTo>
                  <a:lnTo>
                    <a:pt x="14" y="867"/>
                  </a:lnTo>
                  <a:lnTo>
                    <a:pt x="12" y="858"/>
                  </a:lnTo>
                  <a:lnTo>
                    <a:pt x="11" y="845"/>
                  </a:lnTo>
                  <a:lnTo>
                    <a:pt x="4" y="727"/>
                  </a:lnTo>
                  <a:lnTo>
                    <a:pt x="1" y="635"/>
                  </a:lnTo>
                  <a:lnTo>
                    <a:pt x="0" y="582"/>
                  </a:lnTo>
                  <a:lnTo>
                    <a:pt x="0" y="5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2054" y="1186"/>
              <a:ext cx="258" cy="265"/>
            </a:xfrm>
            <a:custGeom>
              <a:avLst/>
              <a:gdLst/>
              <a:ahLst/>
              <a:cxnLst>
                <a:cxn ang="0">
                  <a:pos x="3" y="503"/>
                </a:cxn>
                <a:cxn ang="0">
                  <a:pos x="16" y="457"/>
                </a:cxn>
                <a:cxn ang="0">
                  <a:pos x="28" y="420"/>
                </a:cxn>
                <a:cxn ang="0">
                  <a:pos x="46" y="376"/>
                </a:cxn>
                <a:cxn ang="0">
                  <a:pos x="68" y="330"/>
                </a:cxn>
                <a:cxn ang="0">
                  <a:pos x="81" y="306"/>
                </a:cxn>
                <a:cxn ang="0">
                  <a:pos x="97" y="282"/>
                </a:cxn>
                <a:cxn ang="0">
                  <a:pos x="113" y="258"/>
                </a:cxn>
                <a:cxn ang="0">
                  <a:pos x="131" y="236"/>
                </a:cxn>
                <a:cxn ang="0">
                  <a:pos x="152" y="215"/>
                </a:cxn>
                <a:cxn ang="0">
                  <a:pos x="175" y="193"/>
                </a:cxn>
                <a:cxn ang="0">
                  <a:pos x="197" y="174"/>
                </a:cxn>
                <a:cxn ang="0">
                  <a:pos x="221" y="156"/>
                </a:cxn>
                <a:cxn ang="0">
                  <a:pos x="270" y="121"/>
                </a:cxn>
                <a:cxn ang="0">
                  <a:pos x="318" y="93"/>
                </a:cxn>
                <a:cxn ang="0">
                  <a:pos x="364" y="68"/>
                </a:cxn>
                <a:cxn ang="0">
                  <a:pos x="405" y="46"/>
                </a:cxn>
                <a:cxn ang="0">
                  <a:pos x="440" y="29"/>
                </a:cxn>
                <a:cxn ang="0">
                  <a:pos x="486" y="8"/>
                </a:cxn>
                <a:cxn ang="0">
                  <a:pos x="497" y="3"/>
                </a:cxn>
                <a:cxn ang="0">
                  <a:pos x="507" y="1"/>
                </a:cxn>
                <a:cxn ang="0">
                  <a:pos x="512" y="0"/>
                </a:cxn>
                <a:cxn ang="0">
                  <a:pos x="515" y="2"/>
                </a:cxn>
                <a:cxn ang="0">
                  <a:pos x="515" y="5"/>
                </a:cxn>
                <a:cxn ang="0">
                  <a:pos x="514" y="9"/>
                </a:cxn>
                <a:cxn ang="0">
                  <a:pos x="509" y="16"/>
                </a:cxn>
                <a:cxn ang="0">
                  <a:pos x="502" y="22"/>
                </a:cxn>
                <a:cxn ang="0">
                  <a:pos x="475" y="52"/>
                </a:cxn>
                <a:cxn ang="0">
                  <a:pos x="433" y="104"/>
                </a:cxn>
                <a:cxn ang="0">
                  <a:pos x="408" y="136"/>
                </a:cxn>
                <a:cxn ang="0">
                  <a:pos x="382" y="171"/>
                </a:cxn>
                <a:cxn ang="0">
                  <a:pos x="357" y="208"/>
                </a:cxn>
                <a:cxn ang="0">
                  <a:pos x="332" y="247"/>
                </a:cxn>
                <a:cxn ang="0">
                  <a:pos x="308" y="283"/>
                </a:cxn>
                <a:cxn ang="0">
                  <a:pos x="285" y="316"/>
                </a:cxn>
                <a:cxn ang="0">
                  <a:pos x="264" y="342"/>
                </a:cxn>
                <a:cxn ang="0">
                  <a:pos x="243" y="365"/>
                </a:cxn>
                <a:cxn ang="0">
                  <a:pos x="222" y="384"/>
                </a:cxn>
                <a:cxn ang="0">
                  <a:pos x="200" y="401"/>
                </a:cxn>
                <a:cxn ang="0">
                  <a:pos x="178" y="415"/>
                </a:cxn>
                <a:cxn ang="0">
                  <a:pos x="153" y="430"/>
                </a:cxn>
                <a:cxn ang="0">
                  <a:pos x="104" y="454"/>
                </a:cxn>
                <a:cxn ang="0">
                  <a:pos x="65" y="478"/>
                </a:cxn>
                <a:cxn ang="0">
                  <a:pos x="36" y="500"/>
                </a:cxn>
                <a:cxn ang="0">
                  <a:pos x="26" y="509"/>
                </a:cxn>
                <a:cxn ang="0">
                  <a:pos x="20" y="517"/>
                </a:cxn>
                <a:cxn ang="0">
                  <a:pos x="14" y="524"/>
                </a:cxn>
                <a:cxn ang="0">
                  <a:pos x="10" y="528"/>
                </a:cxn>
                <a:cxn ang="0">
                  <a:pos x="5" y="530"/>
                </a:cxn>
                <a:cxn ang="0">
                  <a:pos x="2" y="529"/>
                </a:cxn>
                <a:cxn ang="0">
                  <a:pos x="1" y="526"/>
                </a:cxn>
                <a:cxn ang="0">
                  <a:pos x="0" y="521"/>
                </a:cxn>
                <a:cxn ang="0">
                  <a:pos x="1" y="513"/>
                </a:cxn>
                <a:cxn ang="0">
                  <a:pos x="3" y="503"/>
                </a:cxn>
              </a:cxnLst>
              <a:rect l="0" t="0" r="r" b="b"/>
              <a:pathLst>
                <a:path w="515" h="530">
                  <a:moveTo>
                    <a:pt x="3" y="503"/>
                  </a:moveTo>
                  <a:lnTo>
                    <a:pt x="16" y="457"/>
                  </a:lnTo>
                  <a:lnTo>
                    <a:pt x="28" y="420"/>
                  </a:lnTo>
                  <a:lnTo>
                    <a:pt x="46" y="376"/>
                  </a:lnTo>
                  <a:lnTo>
                    <a:pt x="68" y="330"/>
                  </a:lnTo>
                  <a:lnTo>
                    <a:pt x="81" y="306"/>
                  </a:lnTo>
                  <a:lnTo>
                    <a:pt x="97" y="282"/>
                  </a:lnTo>
                  <a:lnTo>
                    <a:pt x="113" y="258"/>
                  </a:lnTo>
                  <a:lnTo>
                    <a:pt x="131" y="236"/>
                  </a:lnTo>
                  <a:lnTo>
                    <a:pt x="152" y="215"/>
                  </a:lnTo>
                  <a:lnTo>
                    <a:pt x="175" y="193"/>
                  </a:lnTo>
                  <a:lnTo>
                    <a:pt x="197" y="174"/>
                  </a:lnTo>
                  <a:lnTo>
                    <a:pt x="221" y="156"/>
                  </a:lnTo>
                  <a:lnTo>
                    <a:pt x="270" y="121"/>
                  </a:lnTo>
                  <a:lnTo>
                    <a:pt x="318" y="93"/>
                  </a:lnTo>
                  <a:lnTo>
                    <a:pt x="364" y="68"/>
                  </a:lnTo>
                  <a:lnTo>
                    <a:pt x="405" y="46"/>
                  </a:lnTo>
                  <a:lnTo>
                    <a:pt x="440" y="29"/>
                  </a:lnTo>
                  <a:lnTo>
                    <a:pt x="486" y="8"/>
                  </a:lnTo>
                  <a:lnTo>
                    <a:pt x="497" y="3"/>
                  </a:lnTo>
                  <a:lnTo>
                    <a:pt x="507" y="1"/>
                  </a:lnTo>
                  <a:lnTo>
                    <a:pt x="512" y="0"/>
                  </a:lnTo>
                  <a:lnTo>
                    <a:pt x="515" y="2"/>
                  </a:lnTo>
                  <a:lnTo>
                    <a:pt x="515" y="5"/>
                  </a:lnTo>
                  <a:lnTo>
                    <a:pt x="514" y="9"/>
                  </a:lnTo>
                  <a:lnTo>
                    <a:pt x="509" y="16"/>
                  </a:lnTo>
                  <a:lnTo>
                    <a:pt x="502" y="22"/>
                  </a:lnTo>
                  <a:lnTo>
                    <a:pt x="475" y="52"/>
                  </a:lnTo>
                  <a:lnTo>
                    <a:pt x="433" y="104"/>
                  </a:lnTo>
                  <a:lnTo>
                    <a:pt x="408" y="136"/>
                  </a:lnTo>
                  <a:lnTo>
                    <a:pt x="382" y="171"/>
                  </a:lnTo>
                  <a:lnTo>
                    <a:pt x="357" y="208"/>
                  </a:lnTo>
                  <a:lnTo>
                    <a:pt x="332" y="247"/>
                  </a:lnTo>
                  <a:lnTo>
                    <a:pt x="308" y="283"/>
                  </a:lnTo>
                  <a:lnTo>
                    <a:pt x="285" y="316"/>
                  </a:lnTo>
                  <a:lnTo>
                    <a:pt x="264" y="342"/>
                  </a:lnTo>
                  <a:lnTo>
                    <a:pt x="243" y="365"/>
                  </a:lnTo>
                  <a:lnTo>
                    <a:pt x="222" y="384"/>
                  </a:lnTo>
                  <a:lnTo>
                    <a:pt x="200" y="401"/>
                  </a:lnTo>
                  <a:lnTo>
                    <a:pt x="178" y="415"/>
                  </a:lnTo>
                  <a:lnTo>
                    <a:pt x="153" y="430"/>
                  </a:lnTo>
                  <a:lnTo>
                    <a:pt x="104" y="454"/>
                  </a:lnTo>
                  <a:lnTo>
                    <a:pt x="65" y="478"/>
                  </a:lnTo>
                  <a:lnTo>
                    <a:pt x="36" y="500"/>
                  </a:lnTo>
                  <a:lnTo>
                    <a:pt x="26" y="509"/>
                  </a:lnTo>
                  <a:lnTo>
                    <a:pt x="20" y="517"/>
                  </a:lnTo>
                  <a:lnTo>
                    <a:pt x="14" y="524"/>
                  </a:lnTo>
                  <a:lnTo>
                    <a:pt x="10" y="528"/>
                  </a:lnTo>
                  <a:lnTo>
                    <a:pt x="5" y="530"/>
                  </a:lnTo>
                  <a:lnTo>
                    <a:pt x="2" y="529"/>
                  </a:lnTo>
                  <a:lnTo>
                    <a:pt x="1" y="526"/>
                  </a:lnTo>
                  <a:lnTo>
                    <a:pt x="0" y="521"/>
                  </a:lnTo>
                  <a:lnTo>
                    <a:pt x="1" y="513"/>
                  </a:lnTo>
                  <a:lnTo>
                    <a:pt x="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8" name="Freeform 60"/>
            <p:cNvSpPr>
              <a:spLocks/>
            </p:cNvSpPr>
            <p:nvPr/>
          </p:nvSpPr>
          <p:spPr bwMode="auto">
            <a:xfrm>
              <a:off x="2620" y="2894"/>
              <a:ext cx="1022" cy="256"/>
            </a:xfrm>
            <a:custGeom>
              <a:avLst/>
              <a:gdLst/>
              <a:ahLst/>
              <a:cxnLst>
                <a:cxn ang="0">
                  <a:pos x="14" y="469"/>
                </a:cxn>
                <a:cxn ang="0">
                  <a:pos x="77" y="406"/>
                </a:cxn>
                <a:cxn ang="0">
                  <a:pos x="143" y="345"/>
                </a:cxn>
                <a:cxn ang="0">
                  <a:pos x="228" y="277"/>
                </a:cxn>
                <a:cxn ang="0">
                  <a:pos x="324" y="208"/>
                </a:cxn>
                <a:cxn ang="0">
                  <a:pos x="433" y="145"/>
                </a:cxn>
                <a:cxn ang="0">
                  <a:pos x="519" y="106"/>
                </a:cxn>
                <a:cxn ang="0">
                  <a:pos x="577" y="86"/>
                </a:cxn>
                <a:cxn ang="0">
                  <a:pos x="709" y="50"/>
                </a:cxn>
                <a:cxn ang="0">
                  <a:pos x="840" y="20"/>
                </a:cxn>
                <a:cxn ang="0">
                  <a:pos x="918" y="7"/>
                </a:cxn>
                <a:cxn ang="0">
                  <a:pos x="994" y="1"/>
                </a:cxn>
                <a:cxn ang="0">
                  <a:pos x="1070" y="0"/>
                </a:cxn>
                <a:cxn ang="0">
                  <a:pos x="1149" y="6"/>
                </a:cxn>
                <a:cxn ang="0">
                  <a:pos x="1236" y="19"/>
                </a:cxn>
                <a:cxn ang="0">
                  <a:pos x="1383" y="51"/>
                </a:cxn>
                <a:cxn ang="0">
                  <a:pos x="1571" y="94"/>
                </a:cxn>
                <a:cxn ang="0">
                  <a:pos x="1664" y="111"/>
                </a:cxn>
                <a:cxn ang="0">
                  <a:pos x="1755" y="121"/>
                </a:cxn>
                <a:cxn ang="0">
                  <a:pos x="1844" y="124"/>
                </a:cxn>
                <a:cxn ang="0">
                  <a:pos x="1932" y="114"/>
                </a:cxn>
                <a:cxn ang="0">
                  <a:pos x="2018" y="90"/>
                </a:cxn>
                <a:cxn ang="0">
                  <a:pos x="2037" y="87"/>
                </a:cxn>
                <a:cxn ang="0">
                  <a:pos x="2044" y="91"/>
                </a:cxn>
                <a:cxn ang="0">
                  <a:pos x="2040" y="100"/>
                </a:cxn>
                <a:cxn ang="0">
                  <a:pos x="2020" y="125"/>
                </a:cxn>
                <a:cxn ang="0">
                  <a:pos x="1975" y="168"/>
                </a:cxn>
                <a:cxn ang="0">
                  <a:pos x="1925" y="204"/>
                </a:cxn>
                <a:cxn ang="0">
                  <a:pos x="1862" y="229"/>
                </a:cxn>
                <a:cxn ang="0">
                  <a:pos x="1777" y="255"/>
                </a:cxn>
                <a:cxn ang="0">
                  <a:pos x="1677" y="277"/>
                </a:cxn>
                <a:cxn ang="0">
                  <a:pos x="1574" y="293"/>
                </a:cxn>
                <a:cxn ang="0">
                  <a:pos x="1485" y="299"/>
                </a:cxn>
                <a:cxn ang="0">
                  <a:pos x="1392" y="292"/>
                </a:cxn>
                <a:cxn ang="0">
                  <a:pos x="1278" y="266"/>
                </a:cxn>
                <a:cxn ang="0">
                  <a:pos x="1135" y="221"/>
                </a:cxn>
                <a:cxn ang="0">
                  <a:pos x="1014" y="176"/>
                </a:cxn>
                <a:cxn ang="0">
                  <a:pos x="932" y="149"/>
                </a:cxn>
                <a:cxn ang="0">
                  <a:pos x="877" y="134"/>
                </a:cxn>
                <a:cxn ang="0">
                  <a:pos x="816" y="125"/>
                </a:cxn>
                <a:cxn ang="0">
                  <a:pos x="751" y="118"/>
                </a:cxn>
                <a:cxn ang="0">
                  <a:pos x="676" y="118"/>
                </a:cxn>
                <a:cxn ang="0">
                  <a:pos x="609" y="125"/>
                </a:cxn>
                <a:cxn ang="0">
                  <a:pos x="549" y="141"/>
                </a:cxn>
                <a:cxn ang="0">
                  <a:pos x="493" y="168"/>
                </a:cxn>
                <a:cxn ang="0">
                  <a:pos x="431" y="210"/>
                </a:cxn>
                <a:cxn ang="0">
                  <a:pos x="359" y="269"/>
                </a:cxn>
                <a:cxn ang="0">
                  <a:pos x="221" y="396"/>
                </a:cxn>
                <a:cxn ang="0">
                  <a:pos x="27" y="491"/>
                </a:cxn>
              </a:cxnLst>
              <a:rect l="0" t="0" r="r" b="b"/>
              <a:pathLst>
                <a:path w="2044" h="511">
                  <a:moveTo>
                    <a:pt x="0" y="483"/>
                  </a:moveTo>
                  <a:lnTo>
                    <a:pt x="14" y="469"/>
                  </a:lnTo>
                  <a:lnTo>
                    <a:pt x="50" y="432"/>
                  </a:lnTo>
                  <a:lnTo>
                    <a:pt x="77" y="406"/>
                  </a:lnTo>
                  <a:lnTo>
                    <a:pt x="107" y="377"/>
                  </a:lnTo>
                  <a:lnTo>
                    <a:pt x="143" y="345"/>
                  </a:lnTo>
                  <a:lnTo>
                    <a:pt x="183" y="311"/>
                  </a:lnTo>
                  <a:lnTo>
                    <a:pt x="228" y="277"/>
                  </a:lnTo>
                  <a:lnTo>
                    <a:pt x="275" y="243"/>
                  </a:lnTo>
                  <a:lnTo>
                    <a:pt x="324" y="208"/>
                  </a:lnTo>
                  <a:lnTo>
                    <a:pt x="378" y="176"/>
                  </a:lnTo>
                  <a:lnTo>
                    <a:pt x="433" y="145"/>
                  </a:lnTo>
                  <a:lnTo>
                    <a:pt x="489" y="118"/>
                  </a:lnTo>
                  <a:lnTo>
                    <a:pt x="519" y="106"/>
                  </a:lnTo>
                  <a:lnTo>
                    <a:pt x="548" y="95"/>
                  </a:lnTo>
                  <a:lnTo>
                    <a:pt x="577" y="86"/>
                  </a:lnTo>
                  <a:lnTo>
                    <a:pt x="608" y="77"/>
                  </a:lnTo>
                  <a:lnTo>
                    <a:pt x="709" y="50"/>
                  </a:lnTo>
                  <a:lnTo>
                    <a:pt x="799" y="29"/>
                  </a:lnTo>
                  <a:lnTo>
                    <a:pt x="840" y="20"/>
                  </a:lnTo>
                  <a:lnTo>
                    <a:pt x="880" y="14"/>
                  </a:lnTo>
                  <a:lnTo>
                    <a:pt x="918" y="7"/>
                  </a:lnTo>
                  <a:lnTo>
                    <a:pt x="956" y="3"/>
                  </a:lnTo>
                  <a:lnTo>
                    <a:pt x="994" y="1"/>
                  </a:lnTo>
                  <a:lnTo>
                    <a:pt x="1031" y="0"/>
                  </a:lnTo>
                  <a:lnTo>
                    <a:pt x="1070" y="0"/>
                  </a:lnTo>
                  <a:lnTo>
                    <a:pt x="1109" y="3"/>
                  </a:lnTo>
                  <a:lnTo>
                    <a:pt x="1149" y="6"/>
                  </a:lnTo>
                  <a:lnTo>
                    <a:pt x="1193" y="12"/>
                  </a:lnTo>
                  <a:lnTo>
                    <a:pt x="1236" y="19"/>
                  </a:lnTo>
                  <a:lnTo>
                    <a:pt x="1285" y="28"/>
                  </a:lnTo>
                  <a:lnTo>
                    <a:pt x="1383" y="51"/>
                  </a:lnTo>
                  <a:lnTo>
                    <a:pt x="1478" y="74"/>
                  </a:lnTo>
                  <a:lnTo>
                    <a:pt x="1571" y="94"/>
                  </a:lnTo>
                  <a:lnTo>
                    <a:pt x="1618" y="103"/>
                  </a:lnTo>
                  <a:lnTo>
                    <a:pt x="1664" y="111"/>
                  </a:lnTo>
                  <a:lnTo>
                    <a:pt x="1709" y="117"/>
                  </a:lnTo>
                  <a:lnTo>
                    <a:pt x="1755" y="121"/>
                  </a:lnTo>
                  <a:lnTo>
                    <a:pt x="1799" y="124"/>
                  </a:lnTo>
                  <a:lnTo>
                    <a:pt x="1844" y="124"/>
                  </a:lnTo>
                  <a:lnTo>
                    <a:pt x="1888" y="120"/>
                  </a:lnTo>
                  <a:lnTo>
                    <a:pt x="1932" y="114"/>
                  </a:lnTo>
                  <a:lnTo>
                    <a:pt x="1975" y="103"/>
                  </a:lnTo>
                  <a:lnTo>
                    <a:pt x="2018" y="90"/>
                  </a:lnTo>
                  <a:lnTo>
                    <a:pt x="2032" y="87"/>
                  </a:lnTo>
                  <a:lnTo>
                    <a:pt x="2037" y="87"/>
                  </a:lnTo>
                  <a:lnTo>
                    <a:pt x="2041" y="89"/>
                  </a:lnTo>
                  <a:lnTo>
                    <a:pt x="2044" y="91"/>
                  </a:lnTo>
                  <a:lnTo>
                    <a:pt x="2042" y="95"/>
                  </a:lnTo>
                  <a:lnTo>
                    <a:pt x="2040" y="100"/>
                  </a:lnTo>
                  <a:lnTo>
                    <a:pt x="2035" y="107"/>
                  </a:lnTo>
                  <a:lnTo>
                    <a:pt x="2020" y="125"/>
                  </a:lnTo>
                  <a:lnTo>
                    <a:pt x="1999" y="146"/>
                  </a:lnTo>
                  <a:lnTo>
                    <a:pt x="1975" y="168"/>
                  </a:lnTo>
                  <a:lnTo>
                    <a:pt x="1946" y="192"/>
                  </a:lnTo>
                  <a:lnTo>
                    <a:pt x="1925" y="204"/>
                  </a:lnTo>
                  <a:lnTo>
                    <a:pt x="1897" y="217"/>
                  </a:lnTo>
                  <a:lnTo>
                    <a:pt x="1862" y="229"/>
                  </a:lnTo>
                  <a:lnTo>
                    <a:pt x="1821" y="243"/>
                  </a:lnTo>
                  <a:lnTo>
                    <a:pt x="1777" y="255"/>
                  </a:lnTo>
                  <a:lnTo>
                    <a:pt x="1727" y="267"/>
                  </a:lnTo>
                  <a:lnTo>
                    <a:pt x="1677" y="277"/>
                  </a:lnTo>
                  <a:lnTo>
                    <a:pt x="1624" y="286"/>
                  </a:lnTo>
                  <a:lnTo>
                    <a:pt x="1574" y="293"/>
                  </a:lnTo>
                  <a:lnTo>
                    <a:pt x="1528" y="297"/>
                  </a:lnTo>
                  <a:lnTo>
                    <a:pt x="1485" y="299"/>
                  </a:lnTo>
                  <a:lnTo>
                    <a:pt x="1440" y="297"/>
                  </a:lnTo>
                  <a:lnTo>
                    <a:pt x="1392" y="292"/>
                  </a:lnTo>
                  <a:lnTo>
                    <a:pt x="1339" y="282"/>
                  </a:lnTo>
                  <a:lnTo>
                    <a:pt x="1278" y="266"/>
                  </a:lnTo>
                  <a:lnTo>
                    <a:pt x="1207" y="245"/>
                  </a:lnTo>
                  <a:lnTo>
                    <a:pt x="1135" y="221"/>
                  </a:lnTo>
                  <a:lnTo>
                    <a:pt x="1071" y="197"/>
                  </a:lnTo>
                  <a:lnTo>
                    <a:pt x="1014" y="176"/>
                  </a:lnTo>
                  <a:lnTo>
                    <a:pt x="959" y="157"/>
                  </a:lnTo>
                  <a:lnTo>
                    <a:pt x="932" y="149"/>
                  </a:lnTo>
                  <a:lnTo>
                    <a:pt x="905" y="141"/>
                  </a:lnTo>
                  <a:lnTo>
                    <a:pt x="877" y="134"/>
                  </a:lnTo>
                  <a:lnTo>
                    <a:pt x="848" y="128"/>
                  </a:lnTo>
                  <a:lnTo>
                    <a:pt x="816" y="125"/>
                  </a:lnTo>
                  <a:lnTo>
                    <a:pt x="785" y="121"/>
                  </a:lnTo>
                  <a:lnTo>
                    <a:pt x="751" y="118"/>
                  </a:lnTo>
                  <a:lnTo>
                    <a:pt x="714" y="117"/>
                  </a:lnTo>
                  <a:lnTo>
                    <a:pt x="676" y="118"/>
                  </a:lnTo>
                  <a:lnTo>
                    <a:pt x="640" y="121"/>
                  </a:lnTo>
                  <a:lnTo>
                    <a:pt x="609" y="125"/>
                  </a:lnTo>
                  <a:lnTo>
                    <a:pt x="578" y="132"/>
                  </a:lnTo>
                  <a:lnTo>
                    <a:pt x="549" y="141"/>
                  </a:lnTo>
                  <a:lnTo>
                    <a:pt x="521" y="153"/>
                  </a:lnTo>
                  <a:lnTo>
                    <a:pt x="493" y="168"/>
                  </a:lnTo>
                  <a:lnTo>
                    <a:pt x="462" y="187"/>
                  </a:lnTo>
                  <a:lnTo>
                    <a:pt x="431" y="210"/>
                  </a:lnTo>
                  <a:lnTo>
                    <a:pt x="397" y="237"/>
                  </a:lnTo>
                  <a:lnTo>
                    <a:pt x="359" y="269"/>
                  </a:lnTo>
                  <a:lnTo>
                    <a:pt x="318" y="306"/>
                  </a:lnTo>
                  <a:lnTo>
                    <a:pt x="221" y="396"/>
                  </a:lnTo>
                  <a:lnTo>
                    <a:pt x="99" y="511"/>
                  </a:lnTo>
                  <a:lnTo>
                    <a:pt x="27" y="491"/>
                  </a:lnTo>
                  <a:lnTo>
                    <a:pt x="0" y="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9" name="Freeform 61"/>
            <p:cNvSpPr>
              <a:spLocks/>
            </p:cNvSpPr>
            <p:nvPr/>
          </p:nvSpPr>
          <p:spPr bwMode="auto">
            <a:xfrm>
              <a:off x="3323" y="2580"/>
              <a:ext cx="544" cy="344"/>
            </a:xfrm>
            <a:custGeom>
              <a:avLst/>
              <a:gdLst/>
              <a:ahLst/>
              <a:cxnLst>
                <a:cxn ang="0">
                  <a:pos x="103" y="632"/>
                </a:cxn>
                <a:cxn ang="0">
                  <a:pos x="205" y="653"/>
                </a:cxn>
                <a:cxn ang="0">
                  <a:pos x="292" y="677"/>
                </a:cxn>
                <a:cxn ang="0">
                  <a:pos x="350" y="685"/>
                </a:cxn>
                <a:cxn ang="0">
                  <a:pos x="411" y="687"/>
                </a:cxn>
                <a:cxn ang="0">
                  <a:pos x="514" y="679"/>
                </a:cxn>
                <a:cxn ang="0">
                  <a:pos x="636" y="660"/>
                </a:cxn>
                <a:cxn ang="0">
                  <a:pos x="701" y="642"/>
                </a:cxn>
                <a:cxn ang="0">
                  <a:pos x="744" y="625"/>
                </a:cxn>
                <a:cxn ang="0">
                  <a:pos x="785" y="600"/>
                </a:cxn>
                <a:cxn ang="0">
                  <a:pos x="826" y="567"/>
                </a:cxn>
                <a:cxn ang="0">
                  <a:pos x="885" y="507"/>
                </a:cxn>
                <a:cxn ang="0">
                  <a:pos x="962" y="420"/>
                </a:cxn>
                <a:cxn ang="0">
                  <a:pos x="1052" y="309"/>
                </a:cxn>
                <a:cxn ang="0">
                  <a:pos x="1085" y="263"/>
                </a:cxn>
                <a:cxn ang="0">
                  <a:pos x="1088" y="252"/>
                </a:cxn>
                <a:cxn ang="0">
                  <a:pos x="1084" y="249"/>
                </a:cxn>
                <a:cxn ang="0">
                  <a:pos x="1072" y="255"/>
                </a:cxn>
                <a:cxn ang="0">
                  <a:pos x="1051" y="273"/>
                </a:cxn>
                <a:cxn ang="0">
                  <a:pos x="1010" y="305"/>
                </a:cxn>
                <a:cxn ang="0">
                  <a:pos x="944" y="342"/>
                </a:cxn>
                <a:cxn ang="0">
                  <a:pos x="898" y="362"/>
                </a:cxn>
                <a:cxn ang="0">
                  <a:pos x="845" y="378"/>
                </a:cxn>
                <a:cxn ang="0">
                  <a:pos x="783" y="392"/>
                </a:cxn>
                <a:cxn ang="0">
                  <a:pos x="665" y="417"/>
                </a:cxn>
                <a:cxn ang="0">
                  <a:pos x="566" y="447"/>
                </a:cxn>
                <a:cxn ang="0">
                  <a:pos x="472" y="484"/>
                </a:cxn>
                <a:cxn ang="0">
                  <a:pos x="367" y="536"/>
                </a:cxn>
                <a:cxn ang="0">
                  <a:pos x="311" y="563"/>
                </a:cxn>
                <a:cxn ang="0">
                  <a:pos x="249" y="583"/>
                </a:cxn>
                <a:cxn ang="0">
                  <a:pos x="182" y="595"/>
                </a:cxn>
                <a:cxn ang="0">
                  <a:pos x="113" y="593"/>
                </a:cxn>
                <a:cxn ang="0">
                  <a:pos x="170" y="564"/>
                </a:cxn>
                <a:cxn ang="0">
                  <a:pos x="247" y="529"/>
                </a:cxn>
                <a:cxn ang="0">
                  <a:pos x="288" y="505"/>
                </a:cxn>
                <a:cxn ang="0">
                  <a:pos x="335" y="473"/>
                </a:cxn>
                <a:cxn ang="0">
                  <a:pos x="378" y="435"/>
                </a:cxn>
                <a:cxn ang="0">
                  <a:pos x="420" y="388"/>
                </a:cxn>
                <a:cxn ang="0">
                  <a:pos x="458" y="334"/>
                </a:cxn>
                <a:cxn ang="0">
                  <a:pos x="490" y="271"/>
                </a:cxn>
                <a:cxn ang="0">
                  <a:pos x="514" y="209"/>
                </a:cxn>
                <a:cxn ang="0">
                  <a:pos x="529" y="154"/>
                </a:cxn>
                <a:cxn ang="0">
                  <a:pos x="536" y="115"/>
                </a:cxn>
                <a:cxn ang="0">
                  <a:pos x="536" y="62"/>
                </a:cxn>
                <a:cxn ang="0">
                  <a:pos x="539" y="34"/>
                </a:cxn>
                <a:cxn ang="0">
                  <a:pos x="545" y="12"/>
                </a:cxn>
                <a:cxn ang="0">
                  <a:pos x="543" y="4"/>
                </a:cxn>
                <a:cxn ang="0">
                  <a:pos x="538" y="1"/>
                </a:cxn>
                <a:cxn ang="0">
                  <a:pos x="526" y="11"/>
                </a:cxn>
                <a:cxn ang="0">
                  <a:pos x="476" y="69"/>
                </a:cxn>
                <a:cxn ang="0">
                  <a:pos x="416" y="126"/>
                </a:cxn>
                <a:cxn ang="0">
                  <a:pos x="347" y="184"/>
                </a:cxn>
                <a:cxn ang="0">
                  <a:pos x="303" y="226"/>
                </a:cxn>
                <a:cxn ang="0">
                  <a:pos x="261" y="278"/>
                </a:cxn>
                <a:cxn ang="0">
                  <a:pos x="223" y="343"/>
                </a:cxn>
                <a:cxn ang="0">
                  <a:pos x="180" y="436"/>
                </a:cxn>
                <a:cxn ang="0">
                  <a:pos x="151" y="484"/>
                </a:cxn>
                <a:cxn ang="0">
                  <a:pos x="111" y="531"/>
                </a:cxn>
                <a:cxn ang="0">
                  <a:pos x="31" y="594"/>
                </a:cxn>
                <a:cxn ang="0">
                  <a:pos x="5" y="617"/>
                </a:cxn>
                <a:cxn ang="0">
                  <a:pos x="0" y="626"/>
                </a:cxn>
                <a:cxn ang="0">
                  <a:pos x="9" y="629"/>
                </a:cxn>
                <a:cxn ang="0">
                  <a:pos x="70" y="630"/>
                </a:cxn>
              </a:cxnLst>
              <a:rect l="0" t="0" r="r" b="b"/>
              <a:pathLst>
                <a:path w="1088" h="687">
                  <a:moveTo>
                    <a:pt x="70" y="630"/>
                  </a:moveTo>
                  <a:lnTo>
                    <a:pt x="103" y="632"/>
                  </a:lnTo>
                  <a:lnTo>
                    <a:pt x="149" y="641"/>
                  </a:lnTo>
                  <a:lnTo>
                    <a:pt x="205" y="653"/>
                  </a:lnTo>
                  <a:lnTo>
                    <a:pt x="263" y="669"/>
                  </a:lnTo>
                  <a:lnTo>
                    <a:pt x="292" y="677"/>
                  </a:lnTo>
                  <a:lnTo>
                    <a:pt x="321" y="682"/>
                  </a:lnTo>
                  <a:lnTo>
                    <a:pt x="350" y="685"/>
                  </a:lnTo>
                  <a:lnTo>
                    <a:pt x="379" y="687"/>
                  </a:lnTo>
                  <a:lnTo>
                    <a:pt x="411" y="687"/>
                  </a:lnTo>
                  <a:lnTo>
                    <a:pt x="442" y="685"/>
                  </a:lnTo>
                  <a:lnTo>
                    <a:pt x="514" y="679"/>
                  </a:lnTo>
                  <a:lnTo>
                    <a:pt x="593" y="668"/>
                  </a:lnTo>
                  <a:lnTo>
                    <a:pt x="636" y="660"/>
                  </a:lnTo>
                  <a:lnTo>
                    <a:pt x="679" y="649"/>
                  </a:lnTo>
                  <a:lnTo>
                    <a:pt x="701" y="642"/>
                  </a:lnTo>
                  <a:lnTo>
                    <a:pt x="722" y="633"/>
                  </a:lnTo>
                  <a:lnTo>
                    <a:pt x="744" y="625"/>
                  </a:lnTo>
                  <a:lnTo>
                    <a:pt x="765" y="613"/>
                  </a:lnTo>
                  <a:lnTo>
                    <a:pt x="785" y="600"/>
                  </a:lnTo>
                  <a:lnTo>
                    <a:pt x="806" y="585"/>
                  </a:lnTo>
                  <a:lnTo>
                    <a:pt x="826" y="567"/>
                  </a:lnTo>
                  <a:lnTo>
                    <a:pt x="846" y="550"/>
                  </a:lnTo>
                  <a:lnTo>
                    <a:pt x="885" y="507"/>
                  </a:lnTo>
                  <a:lnTo>
                    <a:pt x="924" y="463"/>
                  </a:lnTo>
                  <a:lnTo>
                    <a:pt x="962" y="420"/>
                  </a:lnTo>
                  <a:lnTo>
                    <a:pt x="997" y="378"/>
                  </a:lnTo>
                  <a:lnTo>
                    <a:pt x="1052" y="309"/>
                  </a:lnTo>
                  <a:lnTo>
                    <a:pt x="1080" y="271"/>
                  </a:lnTo>
                  <a:lnTo>
                    <a:pt x="1085" y="263"/>
                  </a:lnTo>
                  <a:lnTo>
                    <a:pt x="1088" y="257"/>
                  </a:lnTo>
                  <a:lnTo>
                    <a:pt x="1088" y="252"/>
                  </a:lnTo>
                  <a:lnTo>
                    <a:pt x="1086" y="249"/>
                  </a:lnTo>
                  <a:lnTo>
                    <a:pt x="1084" y="249"/>
                  </a:lnTo>
                  <a:lnTo>
                    <a:pt x="1078" y="251"/>
                  </a:lnTo>
                  <a:lnTo>
                    <a:pt x="1072" y="255"/>
                  </a:lnTo>
                  <a:lnTo>
                    <a:pt x="1063" y="262"/>
                  </a:lnTo>
                  <a:lnTo>
                    <a:pt x="1051" y="273"/>
                  </a:lnTo>
                  <a:lnTo>
                    <a:pt x="1034" y="288"/>
                  </a:lnTo>
                  <a:lnTo>
                    <a:pt x="1010" y="305"/>
                  </a:lnTo>
                  <a:lnTo>
                    <a:pt x="981" y="324"/>
                  </a:lnTo>
                  <a:lnTo>
                    <a:pt x="944" y="342"/>
                  </a:lnTo>
                  <a:lnTo>
                    <a:pt x="922" y="352"/>
                  </a:lnTo>
                  <a:lnTo>
                    <a:pt x="898" y="362"/>
                  </a:lnTo>
                  <a:lnTo>
                    <a:pt x="873" y="371"/>
                  </a:lnTo>
                  <a:lnTo>
                    <a:pt x="845" y="378"/>
                  </a:lnTo>
                  <a:lnTo>
                    <a:pt x="816" y="386"/>
                  </a:lnTo>
                  <a:lnTo>
                    <a:pt x="783" y="392"/>
                  </a:lnTo>
                  <a:lnTo>
                    <a:pt x="722" y="405"/>
                  </a:lnTo>
                  <a:lnTo>
                    <a:pt x="665" y="417"/>
                  </a:lnTo>
                  <a:lnTo>
                    <a:pt x="615" y="431"/>
                  </a:lnTo>
                  <a:lnTo>
                    <a:pt x="566" y="447"/>
                  </a:lnTo>
                  <a:lnTo>
                    <a:pt x="518" y="463"/>
                  </a:lnTo>
                  <a:lnTo>
                    <a:pt x="472" y="484"/>
                  </a:lnTo>
                  <a:lnTo>
                    <a:pt x="422" y="507"/>
                  </a:lnTo>
                  <a:lnTo>
                    <a:pt x="367" y="536"/>
                  </a:lnTo>
                  <a:lnTo>
                    <a:pt x="340" y="550"/>
                  </a:lnTo>
                  <a:lnTo>
                    <a:pt x="311" y="563"/>
                  </a:lnTo>
                  <a:lnTo>
                    <a:pt x="280" y="575"/>
                  </a:lnTo>
                  <a:lnTo>
                    <a:pt x="249" y="583"/>
                  </a:lnTo>
                  <a:lnTo>
                    <a:pt x="216" y="591"/>
                  </a:lnTo>
                  <a:lnTo>
                    <a:pt x="182" y="595"/>
                  </a:lnTo>
                  <a:lnTo>
                    <a:pt x="148" y="596"/>
                  </a:lnTo>
                  <a:lnTo>
                    <a:pt x="113" y="593"/>
                  </a:lnTo>
                  <a:lnTo>
                    <a:pt x="145" y="576"/>
                  </a:lnTo>
                  <a:lnTo>
                    <a:pt x="170" y="564"/>
                  </a:lnTo>
                  <a:lnTo>
                    <a:pt x="211" y="545"/>
                  </a:lnTo>
                  <a:lnTo>
                    <a:pt x="247" y="529"/>
                  </a:lnTo>
                  <a:lnTo>
                    <a:pt x="266" y="518"/>
                  </a:lnTo>
                  <a:lnTo>
                    <a:pt x="288" y="505"/>
                  </a:lnTo>
                  <a:lnTo>
                    <a:pt x="311" y="490"/>
                  </a:lnTo>
                  <a:lnTo>
                    <a:pt x="335" y="473"/>
                  </a:lnTo>
                  <a:lnTo>
                    <a:pt x="356" y="454"/>
                  </a:lnTo>
                  <a:lnTo>
                    <a:pt x="378" y="435"/>
                  </a:lnTo>
                  <a:lnTo>
                    <a:pt x="400" y="413"/>
                  </a:lnTo>
                  <a:lnTo>
                    <a:pt x="420" y="388"/>
                  </a:lnTo>
                  <a:lnTo>
                    <a:pt x="439" y="363"/>
                  </a:lnTo>
                  <a:lnTo>
                    <a:pt x="458" y="334"/>
                  </a:lnTo>
                  <a:lnTo>
                    <a:pt x="475" y="302"/>
                  </a:lnTo>
                  <a:lnTo>
                    <a:pt x="490" y="271"/>
                  </a:lnTo>
                  <a:lnTo>
                    <a:pt x="503" y="240"/>
                  </a:lnTo>
                  <a:lnTo>
                    <a:pt x="514" y="209"/>
                  </a:lnTo>
                  <a:lnTo>
                    <a:pt x="521" y="181"/>
                  </a:lnTo>
                  <a:lnTo>
                    <a:pt x="529" y="154"/>
                  </a:lnTo>
                  <a:lnTo>
                    <a:pt x="532" y="133"/>
                  </a:lnTo>
                  <a:lnTo>
                    <a:pt x="536" y="115"/>
                  </a:lnTo>
                  <a:lnTo>
                    <a:pt x="537" y="86"/>
                  </a:lnTo>
                  <a:lnTo>
                    <a:pt x="536" y="62"/>
                  </a:lnTo>
                  <a:lnTo>
                    <a:pt x="537" y="44"/>
                  </a:lnTo>
                  <a:lnTo>
                    <a:pt x="539" y="34"/>
                  </a:lnTo>
                  <a:lnTo>
                    <a:pt x="541" y="26"/>
                  </a:lnTo>
                  <a:lnTo>
                    <a:pt x="545" y="12"/>
                  </a:lnTo>
                  <a:lnTo>
                    <a:pt x="545" y="7"/>
                  </a:lnTo>
                  <a:lnTo>
                    <a:pt x="543" y="4"/>
                  </a:lnTo>
                  <a:lnTo>
                    <a:pt x="542" y="0"/>
                  </a:lnTo>
                  <a:lnTo>
                    <a:pt x="538" y="1"/>
                  </a:lnTo>
                  <a:lnTo>
                    <a:pt x="532" y="5"/>
                  </a:lnTo>
                  <a:lnTo>
                    <a:pt x="526" y="11"/>
                  </a:lnTo>
                  <a:lnTo>
                    <a:pt x="506" y="36"/>
                  </a:lnTo>
                  <a:lnTo>
                    <a:pt x="476" y="69"/>
                  </a:lnTo>
                  <a:lnTo>
                    <a:pt x="438" y="107"/>
                  </a:lnTo>
                  <a:lnTo>
                    <a:pt x="416" y="126"/>
                  </a:lnTo>
                  <a:lnTo>
                    <a:pt x="393" y="145"/>
                  </a:lnTo>
                  <a:lnTo>
                    <a:pt x="347" y="184"/>
                  </a:lnTo>
                  <a:lnTo>
                    <a:pt x="325" y="204"/>
                  </a:lnTo>
                  <a:lnTo>
                    <a:pt x="303" y="226"/>
                  </a:lnTo>
                  <a:lnTo>
                    <a:pt x="282" y="251"/>
                  </a:lnTo>
                  <a:lnTo>
                    <a:pt x="261" y="278"/>
                  </a:lnTo>
                  <a:lnTo>
                    <a:pt x="241" y="309"/>
                  </a:lnTo>
                  <a:lnTo>
                    <a:pt x="223" y="343"/>
                  </a:lnTo>
                  <a:lnTo>
                    <a:pt x="192" y="409"/>
                  </a:lnTo>
                  <a:lnTo>
                    <a:pt x="180" y="436"/>
                  </a:lnTo>
                  <a:lnTo>
                    <a:pt x="167" y="461"/>
                  </a:lnTo>
                  <a:lnTo>
                    <a:pt x="151" y="484"/>
                  </a:lnTo>
                  <a:lnTo>
                    <a:pt x="134" y="507"/>
                  </a:lnTo>
                  <a:lnTo>
                    <a:pt x="111" y="531"/>
                  </a:lnTo>
                  <a:lnTo>
                    <a:pt x="82" y="555"/>
                  </a:lnTo>
                  <a:lnTo>
                    <a:pt x="31" y="594"/>
                  </a:lnTo>
                  <a:lnTo>
                    <a:pt x="15" y="607"/>
                  </a:lnTo>
                  <a:lnTo>
                    <a:pt x="5" y="617"/>
                  </a:lnTo>
                  <a:lnTo>
                    <a:pt x="0" y="623"/>
                  </a:lnTo>
                  <a:lnTo>
                    <a:pt x="0" y="626"/>
                  </a:lnTo>
                  <a:lnTo>
                    <a:pt x="2" y="628"/>
                  </a:lnTo>
                  <a:lnTo>
                    <a:pt x="9" y="629"/>
                  </a:lnTo>
                  <a:lnTo>
                    <a:pt x="23" y="630"/>
                  </a:lnTo>
                  <a:lnTo>
                    <a:pt x="70" y="6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0" name="Freeform 62"/>
            <p:cNvSpPr>
              <a:spLocks/>
            </p:cNvSpPr>
            <p:nvPr/>
          </p:nvSpPr>
          <p:spPr bwMode="auto">
            <a:xfrm>
              <a:off x="3588" y="2388"/>
              <a:ext cx="414" cy="392"/>
            </a:xfrm>
            <a:custGeom>
              <a:avLst/>
              <a:gdLst/>
              <a:ahLst/>
              <a:cxnLst>
                <a:cxn ang="0">
                  <a:pos x="174" y="728"/>
                </a:cxn>
                <a:cxn ang="0">
                  <a:pos x="365" y="662"/>
                </a:cxn>
                <a:cxn ang="0">
                  <a:pos x="444" y="628"/>
                </a:cxn>
                <a:cxn ang="0">
                  <a:pos x="511" y="590"/>
                </a:cxn>
                <a:cxn ang="0">
                  <a:pos x="556" y="557"/>
                </a:cxn>
                <a:cxn ang="0">
                  <a:pos x="598" y="518"/>
                </a:cxn>
                <a:cxn ang="0">
                  <a:pos x="637" y="471"/>
                </a:cxn>
                <a:cxn ang="0">
                  <a:pos x="672" y="417"/>
                </a:cxn>
                <a:cxn ang="0">
                  <a:pos x="737" y="270"/>
                </a:cxn>
                <a:cxn ang="0">
                  <a:pos x="796" y="138"/>
                </a:cxn>
                <a:cxn ang="0">
                  <a:pos x="818" y="79"/>
                </a:cxn>
                <a:cxn ang="0">
                  <a:pos x="827" y="33"/>
                </a:cxn>
                <a:cxn ang="0">
                  <a:pos x="825" y="11"/>
                </a:cxn>
                <a:cxn ang="0">
                  <a:pos x="820" y="2"/>
                </a:cxn>
                <a:cxn ang="0">
                  <a:pos x="814" y="1"/>
                </a:cxn>
                <a:cxn ang="0">
                  <a:pos x="788" y="38"/>
                </a:cxn>
                <a:cxn ang="0">
                  <a:pos x="707" y="151"/>
                </a:cxn>
                <a:cxn ang="0">
                  <a:pos x="639" y="229"/>
                </a:cxn>
                <a:cxn ang="0">
                  <a:pos x="607" y="260"/>
                </a:cxn>
                <a:cxn ang="0">
                  <a:pos x="540" y="312"/>
                </a:cxn>
                <a:cxn ang="0">
                  <a:pos x="407" y="405"/>
                </a:cxn>
                <a:cxn ang="0">
                  <a:pos x="355" y="446"/>
                </a:cxn>
                <a:cxn ang="0">
                  <a:pos x="267" y="532"/>
                </a:cxn>
                <a:cxn ang="0">
                  <a:pos x="167" y="634"/>
                </a:cxn>
                <a:cxn ang="0">
                  <a:pos x="135" y="662"/>
                </a:cxn>
                <a:cxn ang="0">
                  <a:pos x="102" y="683"/>
                </a:cxn>
                <a:cxn ang="0">
                  <a:pos x="141" y="618"/>
                </a:cxn>
                <a:cxn ang="0">
                  <a:pos x="246" y="459"/>
                </a:cxn>
                <a:cxn ang="0">
                  <a:pos x="271" y="414"/>
                </a:cxn>
                <a:cxn ang="0">
                  <a:pos x="290" y="362"/>
                </a:cxn>
                <a:cxn ang="0">
                  <a:pos x="296" y="318"/>
                </a:cxn>
                <a:cxn ang="0">
                  <a:pos x="295" y="152"/>
                </a:cxn>
                <a:cxn ang="0">
                  <a:pos x="290" y="41"/>
                </a:cxn>
                <a:cxn ang="0">
                  <a:pos x="287" y="36"/>
                </a:cxn>
                <a:cxn ang="0">
                  <a:pos x="282" y="37"/>
                </a:cxn>
                <a:cxn ang="0">
                  <a:pos x="253" y="73"/>
                </a:cxn>
                <a:cxn ang="0">
                  <a:pos x="201" y="142"/>
                </a:cxn>
                <a:cxn ang="0">
                  <a:pos x="163" y="202"/>
                </a:cxn>
                <a:cxn ang="0">
                  <a:pos x="130" y="264"/>
                </a:cxn>
                <a:cxn ang="0">
                  <a:pos x="105" y="328"/>
                </a:cxn>
                <a:cxn ang="0">
                  <a:pos x="88" y="384"/>
                </a:cxn>
                <a:cxn ang="0">
                  <a:pos x="78" y="430"/>
                </a:cxn>
                <a:cxn ang="0">
                  <a:pos x="76" y="510"/>
                </a:cxn>
                <a:cxn ang="0">
                  <a:pos x="68" y="579"/>
                </a:cxn>
                <a:cxn ang="0">
                  <a:pos x="40" y="673"/>
                </a:cxn>
                <a:cxn ang="0">
                  <a:pos x="8" y="762"/>
                </a:cxn>
                <a:cxn ang="0">
                  <a:pos x="0" y="783"/>
                </a:cxn>
                <a:cxn ang="0">
                  <a:pos x="6" y="785"/>
                </a:cxn>
                <a:cxn ang="0">
                  <a:pos x="32" y="775"/>
                </a:cxn>
              </a:cxnLst>
              <a:rect l="0" t="0" r="r" b="b"/>
              <a:pathLst>
                <a:path w="827" h="785">
                  <a:moveTo>
                    <a:pt x="32" y="775"/>
                  </a:moveTo>
                  <a:lnTo>
                    <a:pt x="174" y="728"/>
                  </a:lnTo>
                  <a:lnTo>
                    <a:pt x="278" y="694"/>
                  </a:lnTo>
                  <a:lnTo>
                    <a:pt x="365" y="662"/>
                  </a:lnTo>
                  <a:lnTo>
                    <a:pt x="403" y="647"/>
                  </a:lnTo>
                  <a:lnTo>
                    <a:pt x="444" y="628"/>
                  </a:lnTo>
                  <a:lnTo>
                    <a:pt x="489" y="604"/>
                  </a:lnTo>
                  <a:lnTo>
                    <a:pt x="511" y="590"/>
                  </a:lnTo>
                  <a:lnTo>
                    <a:pt x="533" y="573"/>
                  </a:lnTo>
                  <a:lnTo>
                    <a:pt x="556" y="557"/>
                  </a:lnTo>
                  <a:lnTo>
                    <a:pt x="577" y="537"/>
                  </a:lnTo>
                  <a:lnTo>
                    <a:pt x="598" y="518"/>
                  </a:lnTo>
                  <a:lnTo>
                    <a:pt x="619" y="495"/>
                  </a:lnTo>
                  <a:lnTo>
                    <a:pt x="637" y="471"/>
                  </a:lnTo>
                  <a:lnTo>
                    <a:pt x="656" y="445"/>
                  </a:lnTo>
                  <a:lnTo>
                    <a:pt x="672" y="417"/>
                  </a:lnTo>
                  <a:lnTo>
                    <a:pt x="687" y="387"/>
                  </a:lnTo>
                  <a:lnTo>
                    <a:pt x="737" y="270"/>
                  </a:lnTo>
                  <a:lnTo>
                    <a:pt x="780" y="177"/>
                  </a:lnTo>
                  <a:lnTo>
                    <a:pt x="796" y="138"/>
                  </a:lnTo>
                  <a:lnTo>
                    <a:pt x="809" y="105"/>
                  </a:lnTo>
                  <a:lnTo>
                    <a:pt x="818" y="79"/>
                  </a:lnTo>
                  <a:lnTo>
                    <a:pt x="823" y="59"/>
                  </a:lnTo>
                  <a:lnTo>
                    <a:pt x="827" y="33"/>
                  </a:lnTo>
                  <a:lnTo>
                    <a:pt x="827" y="19"/>
                  </a:lnTo>
                  <a:lnTo>
                    <a:pt x="825" y="11"/>
                  </a:lnTo>
                  <a:lnTo>
                    <a:pt x="823" y="6"/>
                  </a:lnTo>
                  <a:lnTo>
                    <a:pt x="820" y="2"/>
                  </a:lnTo>
                  <a:lnTo>
                    <a:pt x="817" y="0"/>
                  </a:lnTo>
                  <a:lnTo>
                    <a:pt x="814" y="1"/>
                  </a:lnTo>
                  <a:lnTo>
                    <a:pt x="811" y="4"/>
                  </a:lnTo>
                  <a:lnTo>
                    <a:pt x="788" y="38"/>
                  </a:lnTo>
                  <a:lnTo>
                    <a:pt x="738" y="109"/>
                  </a:lnTo>
                  <a:lnTo>
                    <a:pt x="707" y="151"/>
                  </a:lnTo>
                  <a:lnTo>
                    <a:pt x="673" y="191"/>
                  </a:lnTo>
                  <a:lnTo>
                    <a:pt x="639" y="229"/>
                  </a:lnTo>
                  <a:lnTo>
                    <a:pt x="622" y="245"/>
                  </a:lnTo>
                  <a:lnTo>
                    <a:pt x="607" y="260"/>
                  </a:lnTo>
                  <a:lnTo>
                    <a:pt x="574" y="287"/>
                  </a:lnTo>
                  <a:lnTo>
                    <a:pt x="540" y="312"/>
                  </a:lnTo>
                  <a:lnTo>
                    <a:pt x="472" y="359"/>
                  </a:lnTo>
                  <a:lnTo>
                    <a:pt x="407" y="405"/>
                  </a:lnTo>
                  <a:lnTo>
                    <a:pt x="379" y="427"/>
                  </a:lnTo>
                  <a:lnTo>
                    <a:pt x="355" y="446"/>
                  </a:lnTo>
                  <a:lnTo>
                    <a:pt x="311" y="489"/>
                  </a:lnTo>
                  <a:lnTo>
                    <a:pt x="267" y="532"/>
                  </a:lnTo>
                  <a:lnTo>
                    <a:pt x="186" y="616"/>
                  </a:lnTo>
                  <a:lnTo>
                    <a:pt x="167" y="634"/>
                  </a:lnTo>
                  <a:lnTo>
                    <a:pt x="150" y="650"/>
                  </a:lnTo>
                  <a:lnTo>
                    <a:pt x="135" y="662"/>
                  </a:lnTo>
                  <a:lnTo>
                    <a:pt x="122" y="672"/>
                  </a:lnTo>
                  <a:lnTo>
                    <a:pt x="102" y="683"/>
                  </a:lnTo>
                  <a:lnTo>
                    <a:pt x="96" y="686"/>
                  </a:lnTo>
                  <a:lnTo>
                    <a:pt x="141" y="618"/>
                  </a:lnTo>
                  <a:lnTo>
                    <a:pt x="216" y="503"/>
                  </a:lnTo>
                  <a:lnTo>
                    <a:pt x="246" y="459"/>
                  </a:lnTo>
                  <a:lnTo>
                    <a:pt x="260" y="436"/>
                  </a:lnTo>
                  <a:lnTo>
                    <a:pt x="271" y="414"/>
                  </a:lnTo>
                  <a:lnTo>
                    <a:pt x="282" y="389"/>
                  </a:lnTo>
                  <a:lnTo>
                    <a:pt x="290" y="362"/>
                  </a:lnTo>
                  <a:lnTo>
                    <a:pt x="295" y="333"/>
                  </a:lnTo>
                  <a:lnTo>
                    <a:pt x="296" y="318"/>
                  </a:lnTo>
                  <a:lnTo>
                    <a:pt x="297" y="302"/>
                  </a:lnTo>
                  <a:lnTo>
                    <a:pt x="295" y="152"/>
                  </a:lnTo>
                  <a:lnTo>
                    <a:pt x="292" y="53"/>
                  </a:lnTo>
                  <a:lnTo>
                    <a:pt x="290" y="41"/>
                  </a:lnTo>
                  <a:lnTo>
                    <a:pt x="289" y="37"/>
                  </a:lnTo>
                  <a:lnTo>
                    <a:pt x="287" y="36"/>
                  </a:lnTo>
                  <a:lnTo>
                    <a:pt x="284" y="36"/>
                  </a:lnTo>
                  <a:lnTo>
                    <a:pt x="282" y="37"/>
                  </a:lnTo>
                  <a:lnTo>
                    <a:pt x="273" y="48"/>
                  </a:lnTo>
                  <a:lnTo>
                    <a:pt x="253" y="73"/>
                  </a:lnTo>
                  <a:lnTo>
                    <a:pt x="220" y="116"/>
                  </a:lnTo>
                  <a:lnTo>
                    <a:pt x="201" y="142"/>
                  </a:lnTo>
                  <a:lnTo>
                    <a:pt x="181" y="171"/>
                  </a:lnTo>
                  <a:lnTo>
                    <a:pt x="163" y="202"/>
                  </a:lnTo>
                  <a:lnTo>
                    <a:pt x="146" y="232"/>
                  </a:lnTo>
                  <a:lnTo>
                    <a:pt x="130" y="264"/>
                  </a:lnTo>
                  <a:lnTo>
                    <a:pt x="116" y="296"/>
                  </a:lnTo>
                  <a:lnTo>
                    <a:pt x="105" y="328"/>
                  </a:lnTo>
                  <a:lnTo>
                    <a:pt x="96" y="357"/>
                  </a:lnTo>
                  <a:lnTo>
                    <a:pt x="88" y="384"/>
                  </a:lnTo>
                  <a:lnTo>
                    <a:pt x="82" y="409"/>
                  </a:lnTo>
                  <a:lnTo>
                    <a:pt x="78" y="430"/>
                  </a:lnTo>
                  <a:lnTo>
                    <a:pt x="77" y="446"/>
                  </a:lnTo>
                  <a:lnTo>
                    <a:pt x="76" y="510"/>
                  </a:lnTo>
                  <a:lnTo>
                    <a:pt x="74" y="546"/>
                  </a:lnTo>
                  <a:lnTo>
                    <a:pt x="68" y="579"/>
                  </a:lnTo>
                  <a:lnTo>
                    <a:pt x="58" y="619"/>
                  </a:lnTo>
                  <a:lnTo>
                    <a:pt x="40" y="673"/>
                  </a:lnTo>
                  <a:lnTo>
                    <a:pt x="23" y="725"/>
                  </a:lnTo>
                  <a:lnTo>
                    <a:pt x="8" y="762"/>
                  </a:lnTo>
                  <a:lnTo>
                    <a:pt x="1" y="779"/>
                  </a:lnTo>
                  <a:lnTo>
                    <a:pt x="0" y="783"/>
                  </a:lnTo>
                  <a:lnTo>
                    <a:pt x="2" y="785"/>
                  </a:lnTo>
                  <a:lnTo>
                    <a:pt x="6" y="785"/>
                  </a:lnTo>
                  <a:lnTo>
                    <a:pt x="12" y="783"/>
                  </a:lnTo>
                  <a:lnTo>
                    <a:pt x="32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1" name="Freeform 63"/>
            <p:cNvSpPr>
              <a:spLocks/>
            </p:cNvSpPr>
            <p:nvPr/>
          </p:nvSpPr>
          <p:spPr bwMode="auto">
            <a:xfrm>
              <a:off x="3780" y="2371"/>
              <a:ext cx="190" cy="169"/>
            </a:xfrm>
            <a:custGeom>
              <a:avLst/>
              <a:gdLst/>
              <a:ahLst/>
              <a:cxnLst>
                <a:cxn ang="0">
                  <a:pos x="379" y="0"/>
                </a:cxn>
                <a:cxn ang="0">
                  <a:pos x="328" y="57"/>
                </a:cxn>
                <a:cxn ang="0">
                  <a:pos x="280" y="108"/>
                </a:cxn>
                <a:cxn ang="0">
                  <a:pos x="254" y="134"/>
                </a:cxn>
                <a:cxn ang="0">
                  <a:pos x="230" y="158"/>
                </a:cxn>
                <a:cxn ang="0">
                  <a:pos x="175" y="209"/>
                </a:cxn>
                <a:cxn ang="0">
                  <a:pos x="115" y="262"/>
                </a:cxn>
                <a:cxn ang="0">
                  <a:pos x="64" y="306"/>
                </a:cxn>
                <a:cxn ang="0">
                  <a:pos x="39" y="331"/>
                </a:cxn>
                <a:cxn ang="0">
                  <a:pos x="32" y="338"/>
                </a:cxn>
                <a:cxn ang="0">
                  <a:pos x="29" y="339"/>
                </a:cxn>
                <a:cxn ang="0">
                  <a:pos x="26" y="339"/>
                </a:cxn>
                <a:cxn ang="0">
                  <a:pos x="24" y="337"/>
                </a:cxn>
                <a:cxn ang="0">
                  <a:pos x="23" y="333"/>
                </a:cxn>
                <a:cxn ang="0">
                  <a:pos x="22" y="322"/>
                </a:cxn>
                <a:cxn ang="0">
                  <a:pos x="18" y="238"/>
                </a:cxn>
                <a:cxn ang="0">
                  <a:pos x="14" y="178"/>
                </a:cxn>
                <a:cxn ang="0">
                  <a:pos x="9" y="126"/>
                </a:cxn>
                <a:cxn ang="0">
                  <a:pos x="4" y="82"/>
                </a:cxn>
                <a:cxn ang="0">
                  <a:pos x="1" y="42"/>
                </a:cxn>
                <a:cxn ang="0">
                  <a:pos x="0" y="0"/>
                </a:cxn>
                <a:cxn ang="0">
                  <a:pos x="138" y="0"/>
                </a:cxn>
                <a:cxn ang="0">
                  <a:pos x="120" y="48"/>
                </a:cxn>
                <a:cxn ang="0">
                  <a:pos x="106" y="90"/>
                </a:cxn>
                <a:cxn ang="0">
                  <a:pos x="95" y="126"/>
                </a:cxn>
                <a:cxn ang="0">
                  <a:pos x="88" y="151"/>
                </a:cxn>
                <a:cxn ang="0">
                  <a:pos x="86" y="169"/>
                </a:cxn>
                <a:cxn ang="0">
                  <a:pos x="85" y="183"/>
                </a:cxn>
                <a:cxn ang="0">
                  <a:pos x="89" y="177"/>
                </a:cxn>
                <a:cxn ang="0">
                  <a:pos x="101" y="161"/>
                </a:cxn>
                <a:cxn ang="0">
                  <a:pos x="119" y="131"/>
                </a:cxn>
                <a:cxn ang="0">
                  <a:pos x="129" y="109"/>
                </a:cxn>
                <a:cxn ang="0">
                  <a:pos x="140" y="84"/>
                </a:cxn>
                <a:cxn ang="0">
                  <a:pos x="169" y="14"/>
                </a:cxn>
                <a:cxn ang="0">
                  <a:pos x="174" y="0"/>
                </a:cxn>
                <a:cxn ang="0">
                  <a:pos x="379" y="0"/>
                </a:cxn>
              </a:cxnLst>
              <a:rect l="0" t="0" r="r" b="b"/>
              <a:pathLst>
                <a:path w="379" h="339">
                  <a:moveTo>
                    <a:pt x="379" y="0"/>
                  </a:moveTo>
                  <a:lnTo>
                    <a:pt x="328" y="57"/>
                  </a:lnTo>
                  <a:lnTo>
                    <a:pt x="280" y="108"/>
                  </a:lnTo>
                  <a:lnTo>
                    <a:pt x="254" y="134"/>
                  </a:lnTo>
                  <a:lnTo>
                    <a:pt x="230" y="158"/>
                  </a:lnTo>
                  <a:lnTo>
                    <a:pt x="175" y="209"/>
                  </a:lnTo>
                  <a:lnTo>
                    <a:pt x="115" y="262"/>
                  </a:lnTo>
                  <a:lnTo>
                    <a:pt x="64" y="306"/>
                  </a:lnTo>
                  <a:lnTo>
                    <a:pt x="39" y="331"/>
                  </a:lnTo>
                  <a:lnTo>
                    <a:pt x="32" y="338"/>
                  </a:lnTo>
                  <a:lnTo>
                    <a:pt x="29" y="339"/>
                  </a:lnTo>
                  <a:lnTo>
                    <a:pt x="26" y="339"/>
                  </a:lnTo>
                  <a:lnTo>
                    <a:pt x="24" y="337"/>
                  </a:lnTo>
                  <a:lnTo>
                    <a:pt x="23" y="333"/>
                  </a:lnTo>
                  <a:lnTo>
                    <a:pt x="22" y="322"/>
                  </a:lnTo>
                  <a:lnTo>
                    <a:pt x="18" y="238"/>
                  </a:lnTo>
                  <a:lnTo>
                    <a:pt x="14" y="178"/>
                  </a:lnTo>
                  <a:lnTo>
                    <a:pt x="9" y="126"/>
                  </a:lnTo>
                  <a:lnTo>
                    <a:pt x="4" y="82"/>
                  </a:lnTo>
                  <a:lnTo>
                    <a:pt x="1" y="42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20" y="48"/>
                  </a:lnTo>
                  <a:lnTo>
                    <a:pt x="106" y="90"/>
                  </a:lnTo>
                  <a:lnTo>
                    <a:pt x="95" y="126"/>
                  </a:lnTo>
                  <a:lnTo>
                    <a:pt x="88" y="151"/>
                  </a:lnTo>
                  <a:lnTo>
                    <a:pt x="86" y="169"/>
                  </a:lnTo>
                  <a:lnTo>
                    <a:pt x="85" y="183"/>
                  </a:lnTo>
                  <a:lnTo>
                    <a:pt x="89" y="177"/>
                  </a:lnTo>
                  <a:lnTo>
                    <a:pt x="101" y="161"/>
                  </a:lnTo>
                  <a:lnTo>
                    <a:pt x="119" y="131"/>
                  </a:lnTo>
                  <a:lnTo>
                    <a:pt x="129" y="109"/>
                  </a:lnTo>
                  <a:lnTo>
                    <a:pt x="140" y="84"/>
                  </a:lnTo>
                  <a:lnTo>
                    <a:pt x="169" y="14"/>
                  </a:lnTo>
                  <a:lnTo>
                    <a:pt x="174" y="0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3889" y="1445"/>
              <a:ext cx="122" cy="316"/>
            </a:xfrm>
            <a:custGeom>
              <a:avLst/>
              <a:gdLst/>
              <a:ahLst/>
              <a:cxnLst>
                <a:cxn ang="0">
                  <a:pos x="245" y="631"/>
                </a:cxn>
                <a:cxn ang="0">
                  <a:pos x="245" y="610"/>
                </a:cxn>
                <a:cxn ang="0">
                  <a:pos x="244" y="585"/>
                </a:cxn>
                <a:cxn ang="0">
                  <a:pos x="241" y="550"/>
                </a:cxn>
                <a:cxn ang="0">
                  <a:pos x="236" y="509"/>
                </a:cxn>
                <a:cxn ang="0">
                  <a:pos x="228" y="461"/>
                </a:cxn>
                <a:cxn ang="0">
                  <a:pos x="218" y="409"/>
                </a:cxn>
                <a:cxn ang="0">
                  <a:pos x="201" y="352"/>
                </a:cxn>
                <a:cxn ang="0">
                  <a:pos x="183" y="298"/>
                </a:cxn>
                <a:cxn ang="0">
                  <a:pos x="163" y="248"/>
                </a:cxn>
                <a:cxn ang="0">
                  <a:pos x="144" y="201"/>
                </a:cxn>
                <a:cxn ang="0">
                  <a:pos x="123" y="158"/>
                </a:cxn>
                <a:cxn ang="0">
                  <a:pos x="99" y="118"/>
                </a:cxn>
                <a:cxn ang="0">
                  <a:pos x="75" y="80"/>
                </a:cxn>
                <a:cxn ang="0">
                  <a:pos x="48" y="44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3" y="15"/>
                </a:cxn>
                <a:cxn ang="0">
                  <a:pos x="13" y="45"/>
                </a:cxn>
                <a:cxn ang="0">
                  <a:pos x="23" y="71"/>
                </a:cxn>
                <a:cxn ang="0">
                  <a:pos x="32" y="106"/>
                </a:cxn>
                <a:cxn ang="0">
                  <a:pos x="41" y="148"/>
                </a:cxn>
                <a:cxn ang="0">
                  <a:pos x="48" y="201"/>
                </a:cxn>
                <a:cxn ang="0">
                  <a:pos x="51" y="230"/>
                </a:cxn>
                <a:cxn ang="0">
                  <a:pos x="53" y="262"/>
                </a:cxn>
                <a:cxn ang="0">
                  <a:pos x="55" y="297"/>
                </a:cxn>
                <a:cxn ang="0">
                  <a:pos x="56" y="334"/>
                </a:cxn>
                <a:cxn ang="0">
                  <a:pos x="54" y="438"/>
                </a:cxn>
                <a:cxn ang="0">
                  <a:pos x="51" y="482"/>
                </a:cxn>
                <a:cxn ang="0">
                  <a:pos x="49" y="525"/>
                </a:cxn>
                <a:cxn ang="0">
                  <a:pos x="48" y="567"/>
                </a:cxn>
                <a:cxn ang="0">
                  <a:pos x="48" y="631"/>
                </a:cxn>
                <a:cxn ang="0">
                  <a:pos x="245" y="631"/>
                </a:cxn>
              </a:cxnLst>
              <a:rect l="0" t="0" r="r" b="b"/>
              <a:pathLst>
                <a:path w="245" h="631">
                  <a:moveTo>
                    <a:pt x="245" y="631"/>
                  </a:moveTo>
                  <a:lnTo>
                    <a:pt x="245" y="610"/>
                  </a:lnTo>
                  <a:lnTo>
                    <a:pt x="244" y="585"/>
                  </a:lnTo>
                  <a:lnTo>
                    <a:pt x="241" y="550"/>
                  </a:lnTo>
                  <a:lnTo>
                    <a:pt x="236" y="509"/>
                  </a:lnTo>
                  <a:lnTo>
                    <a:pt x="228" y="461"/>
                  </a:lnTo>
                  <a:lnTo>
                    <a:pt x="218" y="409"/>
                  </a:lnTo>
                  <a:lnTo>
                    <a:pt x="201" y="352"/>
                  </a:lnTo>
                  <a:lnTo>
                    <a:pt x="183" y="298"/>
                  </a:lnTo>
                  <a:lnTo>
                    <a:pt x="163" y="248"/>
                  </a:lnTo>
                  <a:lnTo>
                    <a:pt x="144" y="201"/>
                  </a:lnTo>
                  <a:lnTo>
                    <a:pt x="123" y="158"/>
                  </a:lnTo>
                  <a:lnTo>
                    <a:pt x="99" y="118"/>
                  </a:lnTo>
                  <a:lnTo>
                    <a:pt x="75" y="80"/>
                  </a:lnTo>
                  <a:lnTo>
                    <a:pt x="48" y="44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15"/>
                  </a:lnTo>
                  <a:lnTo>
                    <a:pt x="13" y="45"/>
                  </a:lnTo>
                  <a:lnTo>
                    <a:pt x="23" y="71"/>
                  </a:lnTo>
                  <a:lnTo>
                    <a:pt x="32" y="106"/>
                  </a:lnTo>
                  <a:lnTo>
                    <a:pt x="41" y="148"/>
                  </a:lnTo>
                  <a:lnTo>
                    <a:pt x="48" y="201"/>
                  </a:lnTo>
                  <a:lnTo>
                    <a:pt x="51" y="230"/>
                  </a:lnTo>
                  <a:lnTo>
                    <a:pt x="53" y="262"/>
                  </a:lnTo>
                  <a:lnTo>
                    <a:pt x="55" y="297"/>
                  </a:lnTo>
                  <a:lnTo>
                    <a:pt x="56" y="334"/>
                  </a:lnTo>
                  <a:lnTo>
                    <a:pt x="54" y="438"/>
                  </a:lnTo>
                  <a:lnTo>
                    <a:pt x="51" y="482"/>
                  </a:lnTo>
                  <a:lnTo>
                    <a:pt x="49" y="525"/>
                  </a:lnTo>
                  <a:lnTo>
                    <a:pt x="48" y="567"/>
                  </a:lnTo>
                  <a:lnTo>
                    <a:pt x="48" y="631"/>
                  </a:lnTo>
                  <a:lnTo>
                    <a:pt x="245" y="6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3" name="Freeform 65"/>
            <p:cNvSpPr>
              <a:spLocks/>
            </p:cNvSpPr>
            <p:nvPr/>
          </p:nvSpPr>
          <p:spPr bwMode="auto">
            <a:xfrm>
              <a:off x="3699" y="1577"/>
              <a:ext cx="183" cy="184"/>
            </a:xfrm>
            <a:custGeom>
              <a:avLst/>
              <a:gdLst/>
              <a:ahLst/>
              <a:cxnLst>
                <a:cxn ang="0">
                  <a:pos x="364" y="369"/>
                </a:cxn>
                <a:cxn ang="0">
                  <a:pos x="297" y="306"/>
                </a:cxn>
                <a:cxn ang="0">
                  <a:pos x="228" y="240"/>
                </a:cxn>
                <a:cxn ang="0">
                  <a:pos x="188" y="201"/>
                </a:cxn>
                <a:cxn ang="0">
                  <a:pos x="149" y="161"/>
                </a:cxn>
                <a:cxn ang="0">
                  <a:pos x="86" y="94"/>
                </a:cxn>
                <a:cxn ang="0">
                  <a:pos x="50" y="52"/>
                </a:cxn>
                <a:cxn ang="0">
                  <a:pos x="30" y="28"/>
                </a:cxn>
                <a:cxn ang="0">
                  <a:pos x="20" y="14"/>
                </a:cxn>
                <a:cxn ang="0">
                  <a:pos x="16" y="8"/>
                </a:cxn>
                <a:cxn ang="0">
                  <a:pos x="13" y="3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10"/>
                </a:cxn>
                <a:cxn ang="0">
                  <a:pos x="2" y="19"/>
                </a:cxn>
                <a:cxn ang="0">
                  <a:pos x="16" y="64"/>
                </a:cxn>
                <a:cxn ang="0">
                  <a:pos x="45" y="151"/>
                </a:cxn>
                <a:cxn ang="0">
                  <a:pos x="66" y="204"/>
                </a:cxn>
                <a:cxn ang="0">
                  <a:pos x="88" y="259"/>
                </a:cxn>
                <a:cxn ang="0">
                  <a:pos x="114" y="316"/>
                </a:cxn>
                <a:cxn ang="0">
                  <a:pos x="142" y="369"/>
                </a:cxn>
                <a:cxn ang="0">
                  <a:pos x="364" y="369"/>
                </a:cxn>
              </a:cxnLst>
              <a:rect l="0" t="0" r="r" b="b"/>
              <a:pathLst>
                <a:path w="364" h="369">
                  <a:moveTo>
                    <a:pt x="364" y="369"/>
                  </a:moveTo>
                  <a:lnTo>
                    <a:pt x="297" y="306"/>
                  </a:lnTo>
                  <a:lnTo>
                    <a:pt x="228" y="240"/>
                  </a:lnTo>
                  <a:lnTo>
                    <a:pt x="188" y="201"/>
                  </a:lnTo>
                  <a:lnTo>
                    <a:pt x="149" y="161"/>
                  </a:lnTo>
                  <a:lnTo>
                    <a:pt x="86" y="94"/>
                  </a:lnTo>
                  <a:lnTo>
                    <a:pt x="50" y="52"/>
                  </a:lnTo>
                  <a:lnTo>
                    <a:pt x="30" y="28"/>
                  </a:lnTo>
                  <a:lnTo>
                    <a:pt x="20" y="14"/>
                  </a:lnTo>
                  <a:lnTo>
                    <a:pt x="16" y="8"/>
                  </a:lnTo>
                  <a:lnTo>
                    <a:pt x="13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16" y="64"/>
                  </a:lnTo>
                  <a:lnTo>
                    <a:pt x="45" y="151"/>
                  </a:lnTo>
                  <a:lnTo>
                    <a:pt x="66" y="204"/>
                  </a:lnTo>
                  <a:lnTo>
                    <a:pt x="88" y="259"/>
                  </a:lnTo>
                  <a:lnTo>
                    <a:pt x="114" y="316"/>
                  </a:lnTo>
                  <a:lnTo>
                    <a:pt x="142" y="369"/>
                  </a:lnTo>
                  <a:lnTo>
                    <a:pt x="364" y="3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3589" y="1274"/>
              <a:ext cx="292" cy="435"/>
            </a:xfrm>
            <a:custGeom>
              <a:avLst/>
              <a:gdLst/>
              <a:ahLst/>
              <a:cxnLst>
                <a:cxn ang="0">
                  <a:pos x="583" y="475"/>
                </a:cxn>
                <a:cxn ang="0">
                  <a:pos x="573" y="394"/>
                </a:cxn>
                <a:cxn ang="0">
                  <a:pos x="559" y="338"/>
                </a:cxn>
                <a:cxn ang="0">
                  <a:pos x="542" y="283"/>
                </a:cxn>
                <a:cxn ang="0">
                  <a:pos x="517" y="229"/>
                </a:cxn>
                <a:cxn ang="0">
                  <a:pos x="484" y="179"/>
                </a:cxn>
                <a:cxn ang="0">
                  <a:pos x="444" y="131"/>
                </a:cxn>
                <a:cxn ang="0">
                  <a:pos x="361" y="54"/>
                </a:cxn>
                <a:cxn ang="0">
                  <a:pos x="307" y="3"/>
                </a:cxn>
                <a:cxn ang="0">
                  <a:pos x="298" y="0"/>
                </a:cxn>
                <a:cxn ang="0">
                  <a:pos x="295" y="6"/>
                </a:cxn>
                <a:cxn ang="0">
                  <a:pos x="302" y="23"/>
                </a:cxn>
                <a:cxn ang="0">
                  <a:pos x="330" y="79"/>
                </a:cxn>
                <a:cxn ang="0">
                  <a:pos x="356" y="140"/>
                </a:cxn>
                <a:cxn ang="0">
                  <a:pos x="382" y="224"/>
                </a:cxn>
                <a:cxn ang="0">
                  <a:pos x="419" y="383"/>
                </a:cxn>
                <a:cxn ang="0">
                  <a:pos x="466" y="567"/>
                </a:cxn>
                <a:cxn ang="0">
                  <a:pos x="444" y="556"/>
                </a:cxn>
                <a:cxn ang="0">
                  <a:pos x="402" y="491"/>
                </a:cxn>
                <a:cxn ang="0">
                  <a:pos x="377" y="464"/>
                </a:cxn>
                <a:cxn ang="0">
                  <a:pos x="348" y="437"/>
                </a:cxn>
                <a:cxn ang="0">
                  <a:pos x="259" y="377"/>
                </a:cxn>
                <a:cxn ang="0">
                  <a:pos x="162" y="312"/>
                </a:cxn>
                <a:cxn ang="0">
                  <a:pos x="90" y="254"/>
                </a:cxn>
                <a:cxn ang="0">
                  <a:pos x="44" y="207"/>
                </a:cxn>
                <a:cxn ang="0">
                  <a:pos x="21" y="175"/>
                </a:cxn>
                <a:cxn ang="0">
                  <a:pos x="9" y="160"/>
                </a:cxn>
                <a:cxn ang="0">
                  <a:pos x="2" y="157"/>
                </a:cxn>
                <a:cxn ang="0">
                  <a:pos x="0" y="165"/>
                </a:cxn>
                <a:cxn ang="0">
                  <a:pos x="4" y="181"/>
                </a:cxn>
                <a:cxn ang="0">
                  <a:pos x="19" y="225"/>
                </a:cxn>
                <a:cxn ang="0">
                  <a:pos x="57" y="308"/>
                </a:cxn>
                <a:cxn ang="0">
                  <a:pos x="100" y="382"/>
                </a:cxn>
                <a:cxn ang="0">
                  <a:pos x="138" y="434"/>
                </a:cxn>
                <a:cxn ang="0">
                  <a:pos x="183" y="484"/>
                </a:cxn>
                <a:cxn ang="0">
                  <a:pos x="259" y="554"/>
                </a:cxn>
                <a:cxn ang="0">
                  <a:pos x="362" y="642"/>
                </a:cxn>
                <a:cxn ang="0">
                  <a:pos x="453" y="727"/>
                </a:cxn>
                <a:cxn ang="0">
                  <a:pos x="492" y="768"/>
                </a:cxn>
                <a:cxn ang="0">
                  <a:pos x="524" y="809"/>
                </a:cxn>
                <a:cxn ang="0">
                  <a:pos x="549" y="851"/>
                </a:cxn>
                <a:cxn ang="0">
                  <a:pos x="560" y="868"/>
                </a:cxn>
                <a:cxn ang="0">
                  <a:pos x="567" y="870"/>
                </a:cxn>
                <a:cxn ang="0">
                  <a:pos x="572" y="858"/>
                </a:cxn>
                <a:cxn ang="0">
                  <a:pos x="579" y="727"/>
                </a:cxn>
                <a:cxn ang="0">
                  <a:pos x="584" y="582"/>
                </a:cxn>
              </a:cxnLst>
              <a:rect l="0" t="0" r="r" b="b"/>
              <a:pathLst>
                <a:path w="584" h="870">
                  <a:moveTo>
                    <a:pt x="584" y="526"/>
                  </a:moveTo>
                  <a:lnTo>
                    <a:pt x="583" y="475"/>
                  </a:lnTo>
                  <a:lnTo>
                    <a:pt x="578" y="422"/>
                  </a:lnTo>
                  <a:lnTo>
                    <a:pt x="573" y="394"/>
                  </a:lnTo>
                  <a:lnTo>
                    <a:pt x="567" y="365"/>
                  </a:lnTo>
                  <a:lnTo>
                    <a:pt x="559" y="338"/>
                  </a:lnTo>
                  <a:lnTo>
                    <a:pt x="552" y="311"/>
                  </a:lnTo>
                  <a:lnTo>
                    <a:pt x="542" y="283"/>
                  </a:lnTo>
                  <a:lnTo>
                    <a:pt x="530" y="256"/>
                  </a:lnTo>
                  <a:lnTo>
                    <a:pt x="517" y="229"/>
                  </a:lnTo>
                  <a:lnTo>
                    <a:pt x="502" y="204"/>
                  </a:lnTo>
                  <a:lnTo>
                    <a:pt x="484" y="179"/>
                  </a:lnTo>
                  <a:lnTo>
                    <a:pt x="466" y="154"/>
                  </a:lnTo>
                  <a:lnTo>
                    <a:pt x="444" y="131"/>
                  </a:lnTo>
                  <a:lnTo>
                    <a:pt x="421" y="108"/>
                  </a:lnTo>
                  <a:lnTo>
                    <a:pt x="361" y="54"/>
                  </a:lnTo>
                  <a:lnTo>
                    <a:pt x="322" y="16"/>
                  </a:lnTo>
                  <a:lnTo>
                    <a:pt x="307" y="3"/>
                  </a:lnTo>
                  <a:lnTo>
                    <a:pt x="301" y="1"/>
                  </a:lnTo>
                  <a:lnTo>
                    <a:pt x="298" y="0"/>
                  </a:lnTo>
                  <a:lnTo>
                    <a:pt x="295" y="2"/>
                  </a:lnTo>
                  <a:lnTo>
                    <a:pt x="295" y="6"/>
                  </a:lnTo>
                  <a:lnTo>
                    <a:pt x="298" y="14"/>
                  </a:lnTo>
                  <a:lnTo>
                    <a:pt x="302" y="23"/>
                  </a:lnTo>
                  <a:lnTo>
                    <a:pt x="319" y="56"/>
                  </a:lnTo>
                  <a:lnTo>
                    <a:pt x="330" y="79"/>
                  </a:lnTo>
                  <a:lnTo>
                    <a:pt x="343" y="107"/>
                  </a:lnTo>
                  <a:lnTo>
                    <a:pt x="356" y="140"/>
                  </a:lnTo>
                  <a:lnTo>
                    <a:pt x="369" y="179"/>
                  </a:lnTo>
                  <a:lnTo>
                    <a:pt x="382" y="224"/>
                  </a:lnTo>
                  <a:lnTo>
                    <a:pt x="394" y="276"/>
                  </a:lnTo>
                  <a:lnTo>
                    <a:pt x="419" y="383"/>
                  </a:lnTo>
                  <a:lnTo>
                    <a:pt x="442" y="479"/>
                  </a:lnTo>
                  <a:lnTo>
                    <a:pt x="466" y="567"/>
                  </a:lnTo>
                  <a:lnTo>
                    <a:pt x="493" y="649"/>
                  </a:lnTo>
                  <a:lnTo>
                    <a:pt x="444" y="556"/>
                  </a:lnTo>
                  <a:lnTo>
                    <a:pt x="424" y="522"/>
                  </a:lnTo>
                  <a:lnTo>
                    <a:pt x="402" y="491"/>
                  </a:lnTo>
                  <a:lnTo>
                    <a:pt x="390" y="477"/>
                  </a:lnTo>
                  <a:lnTo>
                    <a:pt x="377" y="464"/>
                  </a:lnTo>
                  <a:lnTo>
                    <a:pt x="363" y="451"/>
                  </a:lnTo>
                  <a:lnTo>
                    <a:pt x="348" y="437"/>
                  </a:lnTo>
                  <a:lnTo>
                    <a:pt x="309" y="409"/>
                  </a:lnTo>
                  <a:lnTo>
                    <a:pt x="259" y="377"/>
                  </a:lnTo>
                  <a:lnTo>
                    <a:pt x="206" y="344"/>
                  </a:lnTo>
                  <a:lnTo>
                    <a:pt x="162" y="312"/>
                  </a:lnTo>
                  <a:lnTo>
                    <a:pt x="122" y="282"/>
                  </a:lnTo>
                  <a:lnTo>
                    <a:pt x="90" y="254"/>
                  </a:lnTo>
                  <a:lnTo>
                    <a:pt x="64" y="229"/>
                  </a:lnTo>
                  <a:lnTo>
                    <a:pt x="44" y="207"/>
                  </a:lnTo>
                  <a:lnTo>
                    <a:pt x="30" y="188"/>
                  </a:lnTo>
                  <a:lnTo>
                    <a:pt x="21" y="175"/>
                  </a:lnTo>
                  <a:lnTo>
                    <a:pt x="14" y="166"/>
                  </a:lnTo>
                  <a:lnTo>
                    <a:pt x="9" y="160"/>
                  </a:lnTo>
                  <a:lnTo>
                    <a:pt x="5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5"/>
                  </a:lnTo>
                  <a:lnTo>
                    <a:pt x="0" y="171"/>
                  </a:lnTo>
                  <a:lnTo>
                    <a:pt x="4" y="181"/>
                  </a:lnTo>
                  <a:lnTo>
                    <a:pt x="9" y="197"/>
                  </a:lnTo>
                  <a:lnTo>
                    <a:pt x="19" y="225"/>
                  </a:lnTo>
                  <a:lnTo>
                    <a:pt x="35" y="263"/>
                  </a:lnTo>
                  <a:lnTo>
                    <a:pt x="57" y="308"/>
                  </a:lnTo>
                  <a:lnTo>
                    <a:pt x="84" y="357"/>
                  </a:lnTo>
                  <a:lnTo>
                    <a:pt x="100" y="382"/>
                  </a:lnTo>
                  <a:lnTo>
                    <a:pt x="119" y="408"/>
                  </a:lnTo>
                  <a:lnTo>
                    <a:pt x="138" y="434"/>
                  </a:lnTo>
                  <a:lnTo>
                    <a:pt x="159" y="459"/>
                  </a:lnTo>
                  <a:lnTo>
                    <a:pt x="183" y="484"/>
                  </a:lnTo>
                  <a:lnTo>
                    <a:pt x="208" y="509"/>
                  </a:lnTo>
                  <a:lnTo>
                    <a:pt x="259" y="554"/>
                  </a:lnTo>
                  <a:lnTo>
                    <a:pt x="311" y="599"/>
                  </a:lnTo>
                  <a:lnTo>
                    <a:pt x="362" y="642"/>
                  </a:lnTo>
                  <a:lnTo>
                    <a:pt x="408" y="684"/>
                  </a:lnTo>
                  <a:lnTo>
                    <a:pt x="453" y="727"/>
                  </a:lnTo>
                  <a:lnTo>
                    <a:pt x="473" y="747"/>
                  </a:lnTo>
                  <a:lnTo>
                    <a:pt x="492" y="768"/>
                  </a:lnTo>
                  <a:lnTo>
                    <a:pt x="509" y="788"/>
                  </a:lnTo>
                  <a:lnTo>
                    <a:pt x="524" y="809"/>
                  </a:lnTo>
                  <a:lnTo>
                    <a:pt x="538" y="830"/>
                  </a:lnTo>
                  <a:lnTo>
                    <a:pt x="549" y="851"/>
                  </a:lnTo>
                  <a:lnTo>
                    <a:pt x="557" y="864"/>
                  </a:lnTo>
                  <a:lnTo>
                    <a:pt x="560" y="868"/>
                  </a:lnTo>
                  <a:lnTo>
                    <a:pt x="565" y="870"/>
                  </a:lnTo>
                  <a:lnTo>
                    <a:pt x="567" y="870"/>
                  </a:lnTo>
                  <a:lnTo>
                    <a:pt x="570" y="867"/>
                  </a:lnTo>
                  <a:lnTo>
                    <a:pt x="572" y="858"/>
                  </a:lnTo>
                  <a:lnTo>
                    <a:pt x="573" y="845"/>
                  </a:lnTo>
                  <a:lnTo>
                    <a:pt x="579" y="727"/>
                  </a:lnTo>
                  <a:lnTo>
                    <a:pt x="583" y="635"/>
                  </a:lnTo>
                  <a:lnTo>
                    <a:pt x="584" y="582"/>
                  </a:lnTo>
                  <a:lnTo>
                    <a:pt x="584" y="5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5" name="Freeform 67"/>
            <p:cNvSpPr>
              <a:spLocks/>
            </p:cNvSpPr>
            <p:nvPr/>
          </p:nvSpPr>
          <p:spPr bwMode="auto">
            <a:xfrm>
              <a:off x="3515" y="1186"/>
              <a:ext cx="258" cy="265"/>
            </a:xfrm>
            <a:custGeom>
              <a:avLst/>
              <a:gdLst/>
              <a:ahLst/>
              <a:cxnLst>
                <a:cxn ang="0">
                  <a:pos x="513" y="503"/>
                </a:cxn>
                <a:cxn ang="0">
                  <a:pos x="500" y="457"/>
                </a:cxn>
                <a:cxn ang="0">
                  <a:pos x="487" y="420"/>
                </a:cxn>
                <a:cxn ang="0">
                  <a:pos x="471" y="376"/>
                </a:cxn>
                <a:cxn ang="0">
                  <a:pos x="448" y="330"/>
                </a:cxn>
                <a:cxn ang="0">
                  <a:pos x="435" y="306"/>
                </a:cxn>
                <a:cxn ang="0">
                  <a:pos x="420" y="282"/>
                </a:cxn>
                <a:cxn ang="0">
                  <a:pos x="402" y="258"/>
                </a:cxn>
                <a:cxn ang="0">
                  <a:pos x="385" y="236"/>
                </a:cxn>
                <a:cxn ang="0">
                  <a:pos x="363" y="215"/>
                </a:cxn>
                <a:cxn ang="0">
                  <a:pos x="341" y="193"/>
                </a:cxn>
                <a:cxn ang="0">
                  <a:pos x="319" y="174"/>
                </a:cxn>
                <a:cxn ang="0">
                  <a:pos x="295" y="156"/>
                </a:cxn>
                <a:cxn ang="0">
                  <a:pos x="246" y="121"/>
                </a:cxn>
                <a:cxn ang="0">
                  <a:pos x="198" y="93"/>
                </a:cxn>
                <a:cxn ang="0">
                  <a:pos x="153" y="68"/>
                </a:cxn>
                <a:cxn ang="0">
                  <a:pos x="111" y="46"/>
                </a:cxn>
                <a:cxn ang="0">
                  <a:pos x="76" y="29"/>
                </a:cxn>
                <a:cxn ang="0">
                  <a:pos x="30" y="8"/>
                </a:cxn>
                <a:cxn ang="0">
                  <a:pos x="18" y="3"/>
                </a:cxn>
                <a:cxn ang="0">
                  <a:pos x="9" y="1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7" y="16"/>
                </a:cxn>
                <a:cxn ang="0">
                  <a:pos x="14" y="22"/>
                </a:cxn>
                <a:cxn ang="0">
                  <a:pos x="41" y="52"/>
                </a:cxn>
                <a:cxn ang="0">
                  <a:pos x="83" y="104"/>
                </a:cxn>
                <a:cxn ang="0">
                  <a:pos x="107" y="136"/>
                </a:cxn>
                <a:cxn ang="0">
                  <a:pos x="133" y="171"/>
                </a:cxn>
                <a:cxn ang="0">
                  <a:pos x="159" y="208"/>
                </a:cxn>
                <a:cxn ang="0">
                  <a:pos x="184" y="247"/>
                </a:cxn>
                <a:cxn ang="0">
                  <a:pos x="208" y="283"/>
                </a:cxn>
                <a:cxn ang="0">
                  <a:pos x="231" y="316"/>
                </a:cxn>
                <a:cxn ang="0">
                  <a:pos x="251" y="342"/>
                </a:cxn>
                <a:cxn ang="0">
                  <a:pos x="272" y="365"/>
                </a:cxn>
                <a:cxn ang="0">
                  <a:pos x="294" y="384"/>
                </a:cxn>
                <a:cxn ang="0">
                  <a:pos x="315" y="401"/>
                </a:cxn>
                <a:cxn ang="0">
                  <a:pos x="338" y="415"/>
                </a:cxn>
                <a:cxn ang="0">
                  <a:pos x="363" y="430"/>
                </a:cxn>
                <a:cxn ang="0">
                  <a:pos x="412" y="454"/>
                </a:cxn>
                <a:cxn ang="0">
                  <a:pos x="451" y="478"/>
                </a:cxn>
                <a:cxn ang="0">
                  <a:pos x="479" y="500"/>
                </a:cxn>
                <a:cxn ang="0">
                  <a:pos x="489" y="509"/>
                </a:cxn>
                <a:cxn ang="0">
                  <a:pos x="497" y="517"/>
                </a:cxn>
                <a:cxn ang="0">
                  <a:pos x="502" y="524"/>
                </a:cxn>
                <a:cxn ang="0">
                  <a:pos x="506" y="528"/>
                </a:cxn>
                <a:cxn ang="0">
                  <a:pos x="511" y="530"/>
                </a:cxn>
                <a:cxn ang="0">
                  <a:pos x="514" y="529"/>
                </a:cxn>
                <a:cxn ang="0">
                  <a:pos x="515" y="526"/>
                </a:cxn>
                <a:cxn ang="0">
                  <a:pos x="516" y="521"/>
                </a:cxn>
                <a:cxn ang="0">
                  <a:pos x="515" y="513"/>
                </a:cxn>
                <a:cxn ang="0">
                  <a:pos x="513" y="503"/>
                </a:cxn>
              </a:cxnLst>
              <a:rect l="0" t="0" r="r" b="b"/>
              <a:pathLst>
                <a:path w="516" h="530">
                  <a:moveTo>
                    <a:pt x="513" y="503"/>
                  </a:moveTo>
                  <a:lnTo>
                    <a:pt x="500" y="457"/>
                  </a:lnTo>
                  <a:lnTo>
                    <a:pt x="487" y="420"/>
                  </a:lnTo>
                  <a:lnTo>
                    <a:pt x="471" y="376"/>
                  </a:lnTo>
                  <a:lnTo>
                    <a:pt x="448" y="330"/>
                  </a:lnTo>
                  <a:lnTo>
                    <a:pt x="435" y="306"/>
                  </a:lnTo>
                  <a:lnTo>
                    <a:pt x="420" y="282"/>
                  </a:lnTo>
                  <a:lnTo>
                    <a:pt x="402" y="258"/>
                  </a:lnTo>
                  <a:lnTo>
                    <a:pt x="385" y="236"/>
                  </a:lnTo>
                  <a:lnTo>
                    <a:pt x="363" y="215"/>
                  </a:lnTo>
                  <a:lnTo>
                    <a:pt x="341" y="193"/>
                  </a:lnTo>
                  <a:lnTo>
                    <a:pt x="319" y="174"/>
                  </a:lnTo>
                  <a:lnTo>
                    <a:pt x="295" y="156"/>
                  </a:lnTo>
                  <a:lnTo>
                    <a:pt x="246" y="121"/>
                  </a:lnTo>
                  <a:lnTo>
                    <a:pt x="198" y="93"/>
                  </a:lnTo>
                  <a:lnTo>
                    <a:pt x="153" y="68"/>
                  </a:lnTo>
                  <a:lnTo>
                    <a:pt x="111" y="46"/>
                  </a:lnTo>
                  <a:lnTo>
                    <a:pt x="76" y="29"/>
                  </a:lnTo>
                  <a:lnTo>
                    <a:pt x="30" y="8"/>
                  </a:lnTo>
                  <a:lnTo>
                    <a:pt x="18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7" y="16"/>
                  </a:lnTo>
                  <a:lnTo>
                    <a:pt x="14" y="22"/>
                  </a:lnTo>
                  <a:lnTo>
                    <a:pt x="41" y="52"/>
                  </a:lnTo>
                  <a:lnTo>
                    <a:pt x="83" y="104"/>
                  </a:lnTo>
                  <a:lnTo>
                    <a:pt x="107" y="136"/>
                  </a:lnTo>
                  <a:lnTo>
                    <a:pt x="133" y="171"/>
                  </a:lnTo>
                  <a:lnTo>
                    <a:pt x="159" y="208"/>
                  </a:lnTo>
                  <a:lnTo>
                    <a:pt x="184" y="247"/>
                  </a:lnTo>
                  <a:lnTo>
                    <a:pt x="208" y="283"/>
                  </a:lnTo>
                  <a:lnTo>
                    <a:pt x="231" y="316"/>
                  </a:lnTo>
                  <a:lnTo>
                    <a:pt x="251" y="342"/>
                  </a:lnTo>
                  <a:lnTo>
                    <a:pt x="272" y="365"/>
                  </a:lnTo>
                  <a:lnTo>
                    <a:pt x="294" y="384"/>
                  </a:lnTo>
                  <a:lnTo>
                    <a:pt x="315" y="401"/>
                  </a:lnTo>
                  <a:lnTo>
                    <a:pt x="338" y="415"/>
                  </a:lnTo>
                  <a:lnTo>
                    <a:pt x="363" y="430"/>
                  </a:lnTo>
                  <a:lnTo>
                    <a:pt x="412" y="454"/>
                  </a:lnTo>
                  <a:lnTo>
                    <a:pt x="451" y="478"/>
                  </a:lnTo>
                  <a:lnTo>
                    <a:pt x="479" y="500"/>
                  </a:lnTo>
                  <a:lnTo>
                    <a:pt x="489" y="509"/>
                  </a:lnTo>
                  <a:lnTo>
                    <a:pt x="497" y="517"/>
                  </a:lnTo>
                  <a:lnTo>
                    <a:pt x="502" y="524"/>
                  </a:lnTo>
                  <a:lnTo>
                    <a:pt x="506" y="528"/>
                  </a:lnTo>
                  <a:lnTo>
                    <a:pt x="511" y="530"/>
                  </a:lnTo>
                  <a:lnTo>
                    <a:pt x="514" y="529"/>
                  </a:lnTo>
                  <a:lnTo>
                    <a:pt x="515" y="526"/>
                  </a:lnTo>
                  <a:lnTo>
                    <a:pt x="516" y="521"/>
                  </a:lnTo>
                  <a:lnTo>
                    <a:pt x="515" y="513"/>
                  </a:lnTo>
                  <a:lnTo>
                    <a:pt x="51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6" name="Freeform 68"/>
            <p:cNvSpPr>
              <a:spLocks/>
            </p:cNvSpPr>
            <p:nvPr/>
          </p:nvSpPr>
          <p:spPr bwMode="auto">
            <a:xfrm>
              <a:off x="2193" y="2065"/>
              <a:ext cx="437" cy="390"/>
            </a:xfrm>
            <a:custGeom>
              <a:avLst/>
              <a:gdLst/>
              <a:ahLst/>
              <a:cxnLst>
                <a:cxn ang="0">
                  <a:pos x="570" y="45"/>
                </a:cxn>
                <a:cxn ang="0">
                  <a:pos x="610" y="54"/>
                </a:cxn>
                <a:cxn ang="0">
                  <a:pos x="628" y="70"/>
                </a:cxn>
                <a:cxn ang="0">
                  <a:pos x="676" y="146"/>
                </a:cxn>
                <a:cxn ang="0">
                  <a:pos x="695" y="189"/>
                </a:cxn>
                <a:cxn ang="0">
                  <a:pos x="700" y="247"/>
                </a:cxn>
                <a:cxn ang="0">
                  <a:pos x="690" y="263"/>
                </a:cxn>
                <a:cxn ang="0">
                  <a:pos x="699" y="288"/>
                </a:cxn>
                <a:cxn ang="0">
                  <a:pos x="724" y="325"/>
                </a:cxn>
                <a:cxn ang="0">
                  <a:pos x="731" y="352"/>
                </a:cxn>
                <a:cxn ang="0">
                  <a:pos x="730" y="477"/>
                </a:cxn>
                <a:cxn ang="0">
                  <a:pos x="720" y="497"/>
                </a:cxn>
                <a:cxn ang="0">
                  <a:pos x="773" y="533"/>
                </a:cxn>
                <a:cxn ang="0">
                  <a:pos x="787" y="547"/>
                </a:cxn>
                <a:cxn ang="0">
                  <a:pos x="821" y="571"/>
                </a:cxn>
                <a:cxn ang="0">
                  <a:pos x="860" y="658"/>
                </a:cxn>
                <a:cxn ang="0">
                  <a:pos x="864" y="704"/>
                </a:cxn>
                <a:cxn ang="0">
                  <a:pos x="872" y="711"/>
                </a:cxn>
                <a:cxn ang="0">
                  <a:pos x="837" y="746"/>
                </a:cxn>
                <a:cxn ang="0">
                  <a:pos x="771" y="751"/>
                </a:cxn>
                <a:cxn ang="0">
                  <a:pos x="730" y="768"/>
                </a:cxn>
                <a:cxn ang="0">
                  <a:pos x="689" y="780"/>
                </a:cxn>
                <a:cxn ang="0">
                  <a:pos x="634" y="762"/>
                </a:cxn>
                <a:cxn ang="0">
                  <a:pos x="595" y="720"/>
                </a:cxn>
                <a:cxn ang="0">
                  <a:pos x="552" y="697"/>
                </a:cxn>
                <a:cxn ang="0">
                  <a:pos x="549" y="697"/>
                </a:cxn>
                <a:cxn ang="0">
                  <a:pos x="540" y="705"/>
                </a:cxn>
                <a:cxn ang="0">
                  <a:pos x="496" y="705"/>
                </a:cxn>
                <a:cxn ang="0">
                  <a:pos x="473" y="712"/>
                </a:cxn>
                <a:cxn ang="0">
                  <a:pos x="469" y="719"/>
                </a:cxn>
                <a:cxn ang="0">
                  <a:pos x="355" y="631"/>
                </a:cxn>
                <a:cxn ang="0">
                  <a:pos x="345" y="587"/>
                </a:cxn>
                <a:cxn ang="0">
                  <a:pos x="253" y="534"/>
                </a:cxn>
                <a:cxn ang="0">
                  <a:pos x="217" y="502"/>
                </a:cxn>
                <a:cxn ang="0">
                  <a:pos x="178" y="490"/>
                </a:cxn>
                <a:cxn ang="0">
                  <a:pos x="154" y="454"/>
                </a:cxn>
                <a:cxn ang="0">
                  <a:pos x="106" y="452"/>
                </a:cxn>
                <a:cxn ang="0">
                  <a:pos x="41" y="414"/>
                </a:cxn>
                <a:cxn ang="0">
                  <a:pos x="37" y="400"/>
                </a:cxn>
                <a:cxn ang="0">
                  <a:pos x="10" y="389"/>
                </a:cxn>
                <a:cxn ang="0">
                  <a:pos x="2" y="298"/>
                </a:cxn>
                <a:cxn ang="0">
                  <a:pos x="45" y="275"/>
                </a:cxn>
                <a:cxn ang="0">
                  <a:pos x="82" y="265"/>
                </a:cxn>
                <a:cxn ang="0">
                  <a:pos x="115" y="264"/>
                </a:cxn>
                <a:cxn ang="0">
                  <a:pos x="195" y="249"/>
                </a:cxn>
                <a:cxn ang="0">
                  <a:pos x="221" y="261"/>
                </a:cxn>
                <a:cxn ang="0">
                  <a:pos x="247" y="254"/>
                </a:cxn>
                <a:cxn ang="0">
                  <a:pos x="262" y="252"/>
                </a:cxn>
                <a:cxn ang="0">
                  <a:pos x="302" y="247"/>
                </a:cxn>
                <a:cxn ang="0">
                  <a:pos x="353" y="234"/>
                </a:cxn>
                <a:cxn ang="0">
                  <a:pos x="367" y="151"/>
                </a:cxn>
                <a:cxn ang="0">
                  <a:pos x="443" y="16"/>
                </a:cxn>
                <a:cxn ang="0">
                  <a:pos x="449" y="24"/>
                </a:cxn>
                <a:cxn ang="0">
                  <a:pos x="448" y="18"/>
                </a:cxn>
                <a:cxn ang="0">
                  <a:pos x="493" y="13"/>
                </a:cxn>
              </a:cxnLst>
              <a:rect l="0" t="0" r="r" b="b"/>
              <a:pathLst>
                <a:path w="873" h="780">
                  <a:moveTo>
                    <a:pt x="495" y="0"/>
                  </a:moveTo>
                  <a:lnTo>
                    <a:pt x="570" y="40"/>
                  </a:lnTo>
                  <a:lnTo>
                    <a:pt x="567" y="43"/>
                  </a:lnTo>
                  <a:lnTo>
                    <a:pt x="570" y="45"/>
                  </a:lnTo>
                  <a:lnTo>
                    <a:pt x="580" y="48"/>
                  </a:lnTo>
                  <a:lnTo>
                    <a:pt x="601" y="51"/>
                  </a:lnTo>
                  <a:lnTo>
                    <a:pt x="605" y="52"/>
                  </a:lnTo>
                  <a:lnTo>
                    <a:pt x="610" y="54"/>
                  </a:lnTo>
                  <a:lnTo>
                    <a:pt x="616" y="62"/>
                  </a:lnTo>
                  <a:lnTo>
                    <a:pt x="620" y="66"/>
                  </a:lnTo>
                  <a:lnTo>
                    <a:pt x="624" y="69"/>
                  </a:lnTo>
                  <a:lnTo>
                    <a:pt x="628" y="70"/>
                  </a:lnTo>
                  <a:lnTo>
                    <a:pt x="635" y="69"/>
                  </a:lnTo>
                  <a:lnTo>
                    <a:pt x="672" y="103"/>
                  </a:lnTo>
                  <a:lnTo>
                    <a:pt x="672" y="125"/>
                  </a:lnTo>
                  <a:lnTo>
                    <a:pt x="676" y="146"/>
                  </a:lnTo>
                  <a:lnTo>
                    <a:pt x="685" y="166"/>
                  </a:lnTo>
                  <a:lnTo>
                    <a:pt x="689" y="174"/>
                  </a:lnTo>
                  <a:lnTo>
                    <a:pt x="695" y="183"/>
                  </a:lnTo>
                  <a:lnTo>
                    <a:pt x="695" y="189"/>
                  </a:lnTo>
                  <a:lnTo>
                    <a:pt x="698" y="196"/>
                  </a:lnTo>
                  <a:lnTo>
                    <a:pt x="706" y="205"/>
                  </a:lnTo>
                  <a:lnTo>
                    <a:pt x="711" y="249"/>
                  </a:lnTo>
                  <a:lnTo>
                    <a:pt x="700" y="247"/>
                  </a:lnTo>
                  <a:lnTo>
                    <a:pt x="688" y="246"/>
                  </a:lnTo>
                  <a:lnTo>
                    <a:pt x="686" y="249"/>
                  </a:lnTo>
                  <a:lnTo>
                    <a:pt x="686" y="253"/>
                  </a:lnTo>
                  <a:lnTo>
                    <a:pt x="690" y="263"/>
                  </a:lnTo>
                  <a:lnTo>
                    <a:pt x="695" y="275"/>
                  </a:lnTo>
                  <a:lnTo>
                    <a:pt x="695" y="280"/>
                  </a:lnTo>
                  <a:lnTo>
                    <a:pt x="695" y="286"/>
                  </a:lnTo>
                  <a:lnTo>
                    <a:pt x="699" y="288"/>
                  </a:lnTo>
                  <a:lnTo>
                    <a:pt x="707" y="295"/>
                  </a:lnTo>
                  <a:lnTo>
                    <a:pt x="719" y="308"/>
                  </a:lnTo>
                  <a:lnTo>
                    <a:pt x="720" y="316"/>
                  </a:lnTo>
                  <a:lnTo>
                    <a:pt x="724" y="325"/>
                  </a:lnTo>
                  <a:lnTo>
                    <a:pt x="727" y="336"/>
                  </a:lnTo>
                  <a:lnTo>
                    <a:pt x="728" y="344"/>
                  </a:lnTo>
                  <a:lnTo>
                    <a:pt x="729" y="349"/>
                  </a:lnTo>
                  <a:lnTo>
                    <a:pt x="731" y="352"/>
                  </a:lnTo>
                  <a:lnTo>
                    <a:pt x="735" y="354"/>
                  </a:lnTo>
                  <a:lnTo>
                    <a:pt x="739" y="358"/>
                  </a:lnTo>
                  <a:lnTo>
                    <a:pt x="739" y="468"/>
                  </a:lnTo>
                  <a:lnTo>
                    <a:pt x="730" y="477"/>
                  </a:lnTo>
                  <a:lnTo>
                    <a:pt x="724" y="484"/>
                  </a:lnTo>
                  <a:lnTo>
                    <a:pt x="720" y="489"/>
                  </a:lnTo>
                  <a:lnTo>
                    <a:pt x="720" y="493"/>
                  </a:lnTo>
                  <a:lnTo>
                    <a:pt x="720" y="497"/>
                  </a:lnTo>
                  <a:lnTo>
                    <a:pt x="722" y="504"/>
                  </a:lnTo>
                  <a:lnTo>
                    <a:pt x="754" y="518"/>
                  </a:lnTo>
                  <a:lnTo>
                    <a:pt x="760" y="521"/>
                  </a:lnTo>
                  <a:lnTo>
                    <a:pt x="773" y="533"/>
                  </a:lnTo>
                  <a:lnTo>
                    <a:pt x="778" y="539"/>
                  </a:lnTo>
                  <a:lnTo>
                    <a:pt x="781" y="542"/>
                  </a:lnTo>
                  <a:lnTo>
                    <a:pt x="781" y="544"/>
                  </a:lnTo>
                  <a:lnTo>
                    <a:pt x="787" y="547"/>
                  </a:lnTo>
                  <a:lnTo>
                    <a:pt x="811" y="553"/>
                  </a:lnTo>
                  <a:lnTo>
                    <a:pt x="811" y="558"/>
                  </a:lnTo>
                  <a:lnTo>
                    <a:pt x="814" y="561"/>
                  </a:lnTo>
                  <a:lnTo>
                    <a:pt x="821" y="571"/>
                  </a:lnTo>
                  <a:lnTo>
                    <a:pt x="847" y="631"/>
                  </a:lnTo>
                  <a:lnTo>
                    <a:pt x="873" y="653"/>
                  </a:lnTo>
                  <a:lnTo>
                    <a:pt x="865" y="655"/>
                  </a:lnTo>
                  <a:lnTo>
                    <a:pt x="860" y="658"/>
                  </a:lnTo>
                  <a:lnTo>
                    <a:pt x="858" y="662"/>
                  </a:lnTo>
                  <a:lnTo>
                    <a:pt x="857" y="669"/>
                  </a:lnTo>
                  <a:lnTo>
                    <a:pt x="860" y="685"/>
                  </a:lnTo>
                  <a:lnTo>
                    <a:pt x="864" y="704"/>
                  </a:lnTo>
                  <a:lnTo>
                    <a:pt x="869" y="705"/>
                  </a:lnTo>
                  <a:lnTo>
                    <a:pt x="872" y="706"/>
                  </a:lnTo>
                  <a:lnTo>
                    <a:pt x="873" y="708"/>
                  </a:lnTo>
                  <a:lnTo>
                    <a:pt x="872" y="711"/>
                  </a:lnTo>
                  <a:lnTo>
                    <a:pt x="860" y="733"/>
                  </a:lnTo>
                  <a:lnTo>
                    <a:pt x="853" y="738"/>
                  </a:lnTo>
                  <a:lnTo>
                    <a:pt x="845" y="744"/>
                  </a:lnTo>
                  <a:lnTo>
                    <a:pt x="837" y="746"/>
                  </a:lnTo>
                  <a:lnTo>
                    <a:pt x="828" y="748"/>
                  </a:lnTo>
                  <a:lnTo>
                    <a:pt x="809" y="750"/>
                  </a:lnTo>
                  <a:lnTo>
                    <a:pt x="790" y="750"/>
                  </a:lnTo>
                  <a:lnTo>
                    <a:pt x="771" y="751"/>
                  </a:lnTo>
                  <a:lnTo>
                    <a:pt x="753" y="755"/>
                  </a:lnTo>
                  <a:lnTo>
                    <a:pt x="745" y="757"/>
                  </a:lnTo>
                  <a:lnTo>
                    <a:pt x="738" y="762"/>
                  </a:lnTo>
                  <a:lnTo>
                    <a:pt x="730" y="768"/>
                  </a:lnTo>
                  <a:lnTo>
                    <a:pt x="724" y="775"/>
                  </a:lnTo>
                  <a:lnTo>
                    <a:pt x="713" y="779"/>
                  </a:lnTo>
                  <a:lnTo>
                    <a:pt x="701" y="780"/>
                  </a:lnTo>
                  <a:lnTo>
                    <a:pt x="689" y="780"/>
                  </a:lnTo>
                  <a:lnTo>
                    <a:pt x="677" y="779"/>
                  </a:lnTo>
                  <a:lnTo>
                    <a:pt x="665" y="776"/>
                  </a:lnTo>
                  <a:lnTo>
                    <a:pt x="654" y="773"/>
                  </a:lnTo>
                  <a:lnTo>
                    <a:pt x="634" y="762"/>
                  </a:lnTo>
                  <a:lnTo>
                    <a:pt x="628" y="760"/>
                  </a:lnTo>
                  <a:lnTo>
                    <a:pt x="624" y="755"/>
                  </a:lnTo>
                  <a:lnTo>
                    <a:pt x="610" y="741"/>
                  </a:lnTo>
                  <a:lnTo>
                    <a:pt x="595" y="720"/>
                  </a:lnTo>
                  <a:lnTo>
                    <a:pt x="591" y="720"/>
                  </a:lnTo>
                  <a:lnTo>
                    <a:pt x="586" y="718"/>
                  </a:lnTo>
                  <a:lnTo>
                    <a:pt x="567" y="708"/>
                  </a:lnTo>
                  <a:lnTo>
                    <a:pt x="552" y="697"/>
                  </a:lnTo>
                  <a:lnTo>
                    <a:pt x="549" y="694"/>
                  </a:lnTo>
                  <a:lnTo>
                    <a:pt x="552" y="694"/>
                  </a:lnTo>
                  <a:lnTo>
                    <a:pt x="549" y="695"/>
                  </a:lnTo>
                  <a:lnTo>
                    <a:pt x="549" y="697"/>
                  </a:lnTo>
                  <a:lnTo>
                    <a:pt x="549" y="700"/>
                  </a:lnTo>
                  <a:lnTo>
                    <a:pt x="549" y="705"/>
                  </a:lnTo>
                  <a:lnTo>
                    <a:pt x="547" y="708"/>
                  </a:lnTo>
                  <a:lnTo>
                    <a:pt x="540" y="705"/>
                  </a:lnTo>
                  <a:lnTo>
                    <a:pt x="533" y="701"/>
                  </a:lnTo>
                  <a:lnTo>
                    <a:pt x="513" y="694"/>
                  </a:lnTo>
                  <a:lnTo>
                    <a:pt x="503" y="699"/>
                  </a:lnTo>
                  <a:lnTo>
                    <a:pt x="496" y="705"/>
                  </a:lnTo>
                  <a:lnTo>
                    <a:pt x="487" y="709"/>
                  </a:lnTo>
                  <a:lnTo>
                    <a:pt x="481" y="710"/>
                  </a:lnTo>
                  <a:lnTo>
                    <a:pt x="475" y="711"/>
                  </a:lnTo>
                  <a:lnTo>
                    <a:pt x="473" y="712"/>
                  </a:lnTo>
                  <a:lnTo>
                    <a:pt x="473" y="714"/>
                  </a:lnTo>
                  <a:lnTo>
                    <a:pt x="472" y="719"/>
                  </a:lnTo>
                  <a:lnTo>
                    <a:pt x="471" y="720"/>
                  </a:lnTo>
                  <a:lnTo>
                    <a:pt x="469" y="719"/>
                  </a:lnTo>
                  <a:lnTo>
                    <a:pt x="459" y="706"/>
                  </a:lnTo>
                  <a:lnTo>
                    <a:pt x="432" y="673"/>
                  </a:lnTo>
                  <a:lnTo>
                    <a:pt x="384" y="666"/>
                  </a:lnTo>
                  <a:lnTo>
                    <a:pt x="355" y="631"/>
                  </a:lnTo>
                  <a:lnTo>
                    <a:pt x="355" y="598"/>
                  </a:lnTo>
                  <a:lnTo>
                    <a:pt x="351" y="593"/>
                  </a:lnTo>
                  <a:lnTo>
                    <a:pt x="348" y="590"/>
                  </a:lnTo>
                  <a:lnTo>
                    <a:pt x="345" y="587"/>
                  </a:lnTo>
                  <a:lnTo>
                    <a:pt x="297" y="603"/>
                  </a:lnTo>
                  <a:lnTo>
                    <a:pt x="259" y="553"/>
                  </a:lnTo>
                  <a:lnTo>
                    <a:pt x="257" y="543"/>
                  </a:lnTo>
                  <a:lnTo>
                    <a:pt x="253" y="534"/>
                  </a:lnTo>
                  <a:lnTo>
                    <a:pt x="247" y="527"/>
                  </a:lnTo>
                  <a:lnTo>
                    <a:pt x="240" y="521"/>
                  </a:lnTo>
                  <a:lnTo>
                    <a:pt x="223" y="508"/>
                  </a:lnTo>
                  <a:lnTo>
                    <a:pt x="217" y="502"/>
                  </a:lnTo>
                  <a:lnTo>
                    <a:pt x="210" y="494"/>
                  </a:lnTo>
                  <a:lnTo>
                    <a:pt x="192" y="493"/>
                  </a:lnTo>
                  <a:lnTo>
                    <a:pt x="183" y="491"/>
                  </a:lnTo>
                  <a:lnTo>
                    <a:pt x="178" y="490"/>
                  </a:lnTo>
                  <a:lnTo>
                    <a:pt x="171" y="482"/>
                  </a:lnTo>
                  <a:lnTo>
                    <a:pt x="166" y="463"/>
                  </a:lnTo>
                  <a:lnTo>
                    <a:pt x="160" y="458"/>
                  </a:lnTo>
                  <a:lnTo>
                    <a:pt x="154" y="454"/>
                  </a:lnTo>
                  <a:lnTo>
                    <a:pt x="141" y="457"/>
                  </a:lnTo>
                  <a:lnTo>
                    <a:pt x="129" y="457"/>
                  </a:lnTo>
                  <a:lnTo>
                    <a:pt x="118" y="456"/>
                  </a:lnTo>
                  <a:lnTo>
                    <a:pt x="106" y="452"/>
                  </a:lnTo>
                  <a:lnTo>
                    <a:pt x="93" y="441"/>
                  </a:lnTo>
                  <a:lnTo>
                    <a:pt x="82" y="429"/>
                  </a:lnTo>
                  <a:lnTo>
                    <a:pt x="46" y="416"/>
                  </a:lnTo>
                  <a:lnTo>
                    <a:pt x="41" y="414"/>
                  </a:lnTo>
                  <a:lnTo>
                    <a:pt x="40" y="411"/>
                  </a:lnTo>
                  <a:lnTo>
                    <a:pt x="40" y="405"/>
                  </a:lnTo>
                  <a:lnTo>
                    <a:pt x="40" y="403"/>
                  </a:lnTo>
                  <a:lnTo>
                    <a:pt x="37" y="400"/>
                  </a:lnTo>
                  <a:lnTo>
                    <a:pt x="32" y="400"/>
                  </a:lnTo>
                  <a:lnTo>
                    <a:pt x="23" y="399"/>
                  </a:lnTo>
                  <a:lnTo>
                    <a:pt x="16" y="394"/>
                  </a:lnTo>
                  <a:lnTo>
                    <a:pt x="10" y="389"/>
                  </a:lnTo>
                  <a:lnTo>
                    <a:pt x="4" y="382"/>
                  </a:lnTo>
                  <a:lnTo>
                    <a:pt x="0" y="374"/>
                  </a:lnTo>
                  <a:lnTo>
                    <a:pt x="0" y="303"/>
                  </a:lnTo>
                  <a:lnTo>
                    <a:pt x="2" y="298"/>
                  </a:lnTo>
                  <a:lnTo>
                    <a:pt x="6" y="292"/>
                  </a:lnTo>
                  <a:lnTo>
                    <a:pt x="11" y="288"/>
                  </a:lnTo>
                  <a:lnTo>
                    <a:pt x="18" y="286"/>
                  </a:lnTo>
                  <a:lnTo>
                    <a:pt x="45" y="275"/>
                  </a:lnTo>
                  <a:lnTo>
                    <a:pt x="74" y="264"/>
                  </a:lnTo>
                  <a:lnTo>
                    <a:pt x="76" y="262"/>
                  </a:lnTo>
                  <a:lnTo>
                    <a:pt x="78" y="262"/>
                  </a:lnTo>
                  <a:lnTo>
                    <a:pt x="82" y="265"/>
                  </a:lnTo>
                  <a:lnTo>
                    <a:pt x="89" y="270"/>
                  </a:lnTo>
                  <a:lnTo>
                    <a:pt x="91" y="272"/>
                  </a:lnTo>
                  <a:lnTo>
                    <a:pt x="95" y="273"/>
                  </a:lnTo>
                  <a:lnTo>
                    <a:pt x="115" y="264"/>
                  </a:lnTo>
                  <a:lnTo>
                    <a:pt x="133" y="242"/>
                  </a:lnTo>
                  <a:lnTo>
                    <a:pt x="191" y="242"/>
                  </a:lnTo>
                  <a:lnTo>
                    <a:pt x="194" y="244"/>
                  </a:lnTo>
                  <a:lnTo>
                    <a:pt x="195" y="249"/>
                  </a:lnTo>
                  <a:lnTo>
                    <a:pt x="196" y="253"/>
                  </a:lnTo>
                  <a:lnTo>
                    <a:pt x="197" y="257"/>
                  </a:lnTo>
                  <a:lnTo>
                    <a:pt x="205" y="260"/>
                  </a:lnTo>
                  <a:lnTo>
                    <a:pt x="221" y="261"/>
                  </a:lnTo>
                  <a:lnTo>
                    <a:pt x="244" y="264"/>
                  </a:lnTo>
                  <a:lnTo>
                    <a:pt x="245" y="262"/>
                  </a:lnTo>
                  <a:lnTo>
                    <a:pt x="246" y="259"/>
                  </a:lnTo>
                  <a:lnTo>
                    <a:pt x="247" y="254"/>
                  </a:lnTo>
                  <a:lnTo>
                    <a:pt x="248" y="253"/>
                  </a:lnTo>
                  <a:lnTo>
                    <a:pt x="252" y="252"/>
                  </a:lnTo>
                  <a:lnTo>
                    <a:pt x="256" y="253"/>
                  </a:lnTo>
                  <a:lnTo>
                    <a:pt x="262" y="252"/>
                  </a:lnTo>
                  <a:lnTo>
                    <a:pt x="270" y="251"/>
                  </a:lnTo>
                  <a:lnTo>
                    <a:pt x="277" y="251"/>
                  </a:lnTo>
                  <a:lnTo>
                    <a:pt x="288" y="249"/>
                  </a:lnTo>
                  <a:lnTo>
                    <a:pt x="302" y="247"/>
                  </a:lnTo>
                  <a:lnTo>
                    <a:pt x="323" y="244"/>
                  </a:lnTo>
                  <a:lnTo>
                    <a:pt x="334" y="242"/>
                  </a:lnTo>
                  <a:lnTo>
                    <a:pt x="344" y="239"/>
                  </a:lnTo>
                  <a:lnTo>
                    <a:pt x="353" y="234"/>
                  </a:lnTo>
                  <a:lnTo>
                    <a:pt x="362" y="224"/>
                  </a:lnTo>
                  <a:lnTo>
                    <a:pt x="360" y="161"/>
                  </a:lnTo>
                  <a:lnTo>
                    <a:pt x="362" y="158"/>
                  </a:lnTo>
                  <a:lnTo>
                    <a:pt x="367" y="151"/>
                  </a:lnTo>
                  <a:lnTo>
                    <a:pt x="373" y="140"/>
                  </a:lnTo>
                  <a:lnTo>
                    <a:pt x="380" y="95"/>
                  </a:lnTo>
                  <a:lnTo>
                    <a:pt x="425" y="31"/>
                  </a:lnTo>
                  <a:lnTo>
                    <a:pt x="443" y="16"/>
                  </a:lnTo>
                  <a:lnTo>
                    <a:pt x="446" y="13"/>
                  </a:lnTo>
                  <a:lnTo>
                    <a:pt x="445" y="16"/>
                  </a:lnTo>
                  <a:lnTo>
                    <a:pt x="446" y="20"/>
                  </a:lnTo>
                  <a:lnTo>
                    <a:pt x="449" y="24"/>
                  </a:lnTo>
                  <a:lnTo>
                    <a:pt x="446" y="23"/>
                  </a:lnTo>
                  <a:lnTo>
                    <a:pt x="445" y="21"/>
                  </a:lnTo>
                  <a:lnTo>
                    <a:pt x="446" y="20"/>
                  </a:lnTo>
                  <a:lnTo>
                    <a:pt x="448" y="18"/>
                  </a:lnTo>
                  <a:lnTo>
                    <a:pt x="456" y="16"/>
                  </a:lnTo>
                  <a:lnTo>
                    <a:pt x="466" y="14"/>
                  </a:lnTo>
                  <a:lnTo>
                    <a:pt x="487" y="13"/>
                  </a:lnTo>
                  <a:lnTo>
                    <a:pt x="493" y="13"/>
                  </a:lnTo>
                  <a:lnTo>
                    <a:pt x="494" y="13"/>
                  </a:lnTo>
                  <a:lnTo>
                    <a:pt x="494" y="14"/>
                  </a:lnTo>
                  <a:lnTo>
                    <a:pt x="4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7" name="Freeform 69"/>
            <p:cNvSpPr>
              <a:spLocks/>
            </p:cNvSpPr>
            <p:nvPr/>
          </p:nvSpPr>
          <p:spPr bwMode="auto">
            <a:xfrm>
              <a:off x="2795" y="1983"/>
              <a:ext cx="109" cy="138"/>
            </a:xfrm>
            <a:custGeom>
              <a:avLst/>
              <a:gdLst/>
              <a:ahLst/>
              <a:cxnLst>
                <a:cxn ang="0">
                  <a:pos x="122" y="6"/>
                </a:cxn>
                <a:cxn ang="0">
                  <a:pos x="136" y="28"/>
                </a:cxn>
                <a:cxn ang="0">
                  <a:pos x="144" y="39"/>
                </a:cxn>
                <a:cxn ang="0">
                  <a:pos x="154" y="49"/>
                </a:cxn>
                <a:cxn ang="0">
                  <a:pos x="163" y="58"/>
                </a:cxn>
                <a:cxn ang="0">
                  <a:pos x="174" y="63"/>
                </a:cxn>
                <a:cxn ang="0">
                  <a:pos x="186" y="67"/>
                </a:cxn>
                <a:cxn ang="0">
                  <a:pos x="199" y="70"/>
                </a:cxn>
                <a:cxn ang="0">
                  <a:pos x="209" y="81"/>
                </a:cxn>
                <a:cxn ang="0">
                  <a:pos x="214" y="94"/>
                </a:cxn>
                <a:cxn ang="0">
                  <a:pos x="218" y="105"/>
                </a:cxn>
                <a:cxn ang="0">
                  <a:pos x="218" y="120"/>
                </a:cxn>
                <a:cxn ang="0">
                  <a:pos x="215" y="133"/>
                </a:cxn>
                <a:cxn ang="0">
                  <a:pos x="212" y="147"/>
                </a:cxn>
                <a:cxn ang="0">
                  <a:pos x="207" y="160"/>
                </a:cxn>
                <a:cxn ang="0">
                  <a:pos x="199" y="173"/>
                </a:cxn>
                <a:cxn ang="0">
                  <a:pos x="190" y="185"/>
                </a:cxn>
                <a:cxn ang="0">
                  <a:pos x="180" y="196"/>
                </a:cxn>
                <a:cxn ang="0">
                  <a:pos x="169" y="206"/>
                </a:cxn>
                <a:cxn ang="0">
                  <a:pos x="157" y="214"/>
                </a:cxn>
                <a:cxn ang="0">
                  <a:pos x="145" y="222"/>
                </a:cxn>
                <a:cxn ang="0">
                  <a:pos x="133" y="228"/>
                </a:cxn>
                <a:cxn ang="0">
                  <a:pos x="120" y="231"/>
                </a:cxn>
                <a:cxn ang="0">
                  <a:pos x="108" y="231"/>
                </a:cxn>
                <a:cxn ang="0">
                  <a:pos x="92" y="246"/>
                </a:cxn>
                <a:cxn ang="0">
                  <a:pos x="72" y="260"/>
                </a:cxn>
                <a:cxn ang="0">
                  <a:pos x="50" y="270"/>
                </a:cxn>
                <a:cxn ang="0">
                  <a:pos x="41" y="275"/>
                </a:cxn>
                <a:cxn ang="0">
                  <a:pos x="32" y="277"/>
                </a:cxn>
                <a:cxn ang="0">
                  <a:pos x="22" y="277"/>
                </a:cxn>
                <a:cxn ang="0">
                  <a:pos x="18" y="275"/>
                </a:cxn>
                <a:cxn ang="0">
                  <a:pos x="14" y="272"/>
                </a:cxn>
                <a:cxn ang="0">
                  <a:pos x="9" y="267"/>
                </a:cxn>
                <a:cxn ang="0">
                  <a:pos x="6" y="260"/>
                </a:cxn>
                <a:cxn ang="0">
                  <a:pos x="2" y="246"/>
                </a:cxn>
                <a:cxn ang="0">
                  <a:pos x="0" y="236"/>
                </a:cxn>
                <a:cxn ang="0">
                  <a:pos x="12" y="219"/>
                </a:cxn>
                <a:cxn ang="0">
                  <a:pos x="25" y="199"/>
                </a:cxn>
                <a:cxn ang="0">
                  <a:pos x="36" y="178"/>
                </a:cxn>
                <a:cxn ang="0">
                  <a:pos x="45" y="160"/>
                </a:cxn>
                <a:cxn ang="0">
                  <a:pos x="54" y="145"/>
                </a:cxn>
                <a:cxn ang="0">
                  <a:pos x="63" y="132"/>
                </a:cxn>
                <a:cxn ang="0">
                  <a:pos x="86" y="108"/>
                </a:cxn>
                <a:cxn ang="0">
                  <a:pos x="96" y="96"/>
                </a:cxn>
                <a:cxn ang="0">
                  <a:pos x="100" y="89"/>
                </a:cxn>
                <a:cxn ang="0">
                  <a:pos x="103" y="83"/>
                </a:cxn>
                <a:cxn ang="0">
                  <a:pos x="105" y="74"/>
                </a:cxn>
                <a:cxn ang="0">
                  <a:pos x="106" y="66"/>
                </a:cxn>
                <a:cxn ang="0">
                  <a:pos x="106" y="57"/>
                </a:cxn>
                <a:cxn ang="0">
                  <a:pos x="105" y="46"/>
                </a:cxn>
                <a:cxn ang="0">
                  <a:pos x="105" y="28"/>
                </a:cxn>
                <a:cxn ang="0">
                  <a:pos x="97" y="21"/>
                </a:cxn>
                <a:cxn ang="0">
                  <a:pos x="96" y="16"/>
                </a:cxn>
                <a:cxn ang="0">
                  <a:pos x="95" y="10"/>
                </a:cxn>
                <a:cxn ang="0">
                  <a:pos x="98" y="9"/>
                </a:cxn>
                <a:cxn ang="0">
                  <a:pos x="101" y="8"/>
                </a:cxn>
                <a:cxn ang="0">
                  <a:pos x="105" y="6"/>
                </a:cxn>
                <a:cxn ang="0">
                  <a:pos x="108" y="6"/>
                </a:cxn>
                <a:cxn ang="0">
                  <a:pos x="109" y="2"/>
                </a:cxn>
                <a:cxn ang="0">
                  <a:pos x="113" y="0"/>
                </a:cxn>
                <a:cxn ang="0">
                  <a:pos x="118" y="1"/>
                </a:cxn>
                <a:cxn ang="0">
                  <a:pos x="122" y="6"/>
                </a:cxn>
              </a:cxnLst>
              <a:rect l="0" t="0" r="r" b="b"/>
              <a:pathLst>
                <a:path w="218" h="277">
                  <a:moveTo>
                    <a:pt x="122" y="6"/>
                  </a:moveTo>
                  <a:lnTo>
                    <a:pt x="136" y="28"/>
                  </a:lnTo>
                  <a:lnTo>
                    <a:pt x="144" y="39"/>
                  </a:lnTo>
                  <a:lnTo>
                    <a:pt x="154" y="49"/>
                  </a:lnTo>
                  <a:lnTo>
                    <a:pt x="163" y="58"/>
                  </a:lnTo>
                  <a:lnTo>
                    <a:pt x="174" y="63"/>
                  </a:lnTo>
                  <a:lnTo>
                    <a:pt x="186" y="67"/>
                  </a:lnTo>
                  <a:lnTo>
                    <a:pt x="199" y="70"/>
                  </a:lnTo>
                  <a:lnTo>
                    <a:pt x="209" y="81"/>
                  </a:lnTo>
                  <a:lnTo>
                    <a:pt x="214" y="94"/>
                  </a:lnTo>
                  <a:lnTo>
                    <a:pt x="218" y="105"/>
                  </a:lnTo>
                  <a:lnTo>
                    <a:pt x="218" y="120"/>
                  </a:lnTo>
                  <a:lnTo>
                    <a:pt x="215" y="133"/>
                  </a:lnTo>
                  <a:lnTo>
                    <a:pt x="212" y="147"/>
                  </a:lnTo>
                  <a:lnTo>
                    <a:pt x="207" y="160"/>
                  </a:lnTo>
                  <a:lnTo>
                    <a:pt x="199" y="173"/>
                  </a:lnTo>
                  <a:lnTo>
                    <a:pt x="190" y="185"/>
                  </a:lnTo>
                  <a:lnTo>
                    <a:pt x="180" y="196"/>
                  </a:lnTo>
                  <a:lnTo>
                    <a:pt x="169" y="206"/>
                  </a:lnTo>
                  <a:lnTo>
                    <a:pt x="157" y="214"/>
                  </a:lnTo>
                  <a:lnTo>
                    <a:pt x="145" y="222"/>
                  </a:lnTo>
                  <a:lnTo>
                    <a:pt x="133" y="228"/>
                  </a:lnTo>
                  <a:lnTo>
                    <a:pt x="120" y="231"/>
                  </a:lnTo>
                  <a:lnTo>
                    <a:pt x="108" y="231"/>
                  </a:lnTo>
                  <a:lnTo>
                    <a:pt x="92" y="246"/>
                  </a:lnTo>
                  <a:lnTo>
                    <a:pt x="72" y="260"/>
                  </a:lnTo>
                  <a:lnTo>
                    <a:pt x="50" y="270"/>
                  </a:lnTo>
                  <a:lnTo>
                    <a:pt x="41" y="275"/>
                  </a:lnTo>
                  <a:lnTo>
                    <a:pt x="32" y="277"/>
                  </a:lnTo>
                  <a:lnTo>
                    <a:pt x="22" y="277"/>
                  </a:lnTo>
                  <a:lnTo>
                    <a:pt x="18" y="275"/>
                  </a:lnTo>
                  <a:lnTo>
                    <a:pt x="14" y="272"/>
                  </a:lnTo>
                  <a:lnTo>
                    <a:pt x="9" y="267"/>
                  </a:lnTo>
                  <a:lnTo>
                    <a:pt x="6" y="260"/>
                  </a:lnTo>
                  <a:lnTo>
                    <a:pt x="2" y="246"/>
                  </a:lnTo>
                  <a:lnTo>
                    <a:pt x="0" y="236"/>
                  </a:lnTo>
                  <a:lnTo>
                    <a:pt x="12" y="219"/>
                  </a:lnTo>
                  <a:lnTo>
                    <a:pt x="25" y="199"/>
                  </a:lnTo>
                  <a:lnTo>
                    <a:pt x="36" y="178"/>
                  </a:lnTo>
                  <a:lnTo>
                    <a:pt x="45" y="160"/>
                  </a:lnTo>
                  <a:lnTo>
                    <a:pt x="54" y="145"/>
                  </a:lnTo>
                  <a:lnTo>
                    <a:pt x="63" y="132"/>
                  </a:lnTo>
                  <a:lnTo>
                    <a:pt x="86" y="108"/>
                  </a:lnTo>
                  <a:lnTo>
                    <a:pt x="96" y="96"/>
                  </a:lnTo>
                  <a:lnTo>
                    <a:pt x="100" y="89"/>
                  </a:lnTo>
                  <a:lnTo>
                    <a:pt x="103" y="83"/>
                  </a:lnTo>
                  <a:lnTo>
                    <a:pt x="105" y="74"/>
                  </a:lnTo>
                  <a:lnTo>
                    <a:pt x="106" y="66"/>
                  </a:lnTo>
                  <a:lnTo>
                    <a:pt x="106" y="57"/>
                  </a:lnTo>
                  <a:lnTo>
                    <a:pt x="105" y="46"/>
                  </a:lnTo>
                  <a:lnTo>
                    <a:pt x="105" y="28"/>
                  </a:lnTo>
                  <a:lnTo>
                    <a:pt x="97" y="21"/>
                  </a:lnTo>
                  <a:lnTo>
                    <a:pt x="96" y="16"/>
                  </a:lnTo>
                  <a:lnTo>
                    <a:pt x="95" y="10"/>
                  </a:lnTo>
                  <a:lnTo>
                    <a:pt x="98" y="9"/>
                  </a:lnTo>
                  <a:lnTo>
                    <a:pt x="101" y="8"/>
                  </a:lnTo>
                  <a:lnTo>
                    <a:pt x="105" y="6"/>
                  </a:lnTo>
                  <a:lnTo>
                    <a:pt x="108" y="6"/>
                  </a:lnTo>
                  <a:lnTo>
                    <a:pt x="109" y="2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8" name="Freeform 70"/>
            <p:cNvSpPr>
              <a:spLocks/>
            </p:cNvSpPr>
            <p:nvPr/>
          </p:nvSpPr>
          <p:spPr bwMode="auto">
            <a:xfrm>
              <a:off x="3297" y="2339"/>
              <a:ext cx="59" cy="10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9" y="1"/>
                </a:cxn>
                <a:cxn ang="0">
                  <a:pos x="46" y="4"/>
                </a:cxn>
                <a:cxn ang="0">
                  <a:pos x="58" y="9"/>
                </a:cxn>
                <a:cxn ang="0">
                  <a:pos x="69" y="17"/>
                </a:cxn>
                <a:cxn ang="0">
                  <a:pos x="75" y="18"/>
                </a:cxn>
                <a:cxn ang="0">
                  <a:pos x="83" y="19"/>
                </a:cxn>
                <a:cxn ang="0">
                  <a:pos x="88" y="30"/>
                </a:cxn>
                <a:cxn ang="0">
                  <a:pos x="98" y="42"/>
                </a:cxn>
                <a:cxn ang="0">
                  <a:pos x="108" y="52"/>
                </a:cxn>
                <a:cxn ang="0">
                  <a:pos x="114" y="63"/>
                </a:cxn>
                <a:cxn ang="0">
                  <a:pos x="117" y="71"/>
                </a:cxn>
                <a:cxn ang="0">
                  <a:pos x="119" y="81"/>
                </a:cxn>
                <a:cxn ang="0">
                  <a:pos x="119" y="98"/>
                </a:cxn>
                <a:cxn ang="0">
                  <a:pos x="118" y="115"/>
                </a:cxn>
                <a:cxn ang="0">
                  <a:pos x="114" y="133"/>
                </a:cxn>
                <a:cxn ang="0">
                  <a:pos x="105" y="169"/>
                </a:cxn>
                <a:cxn ang="0">
                  <a:pos x="101" y="186"/>
                </a:cxn>
                <a:cxn ang="0">
                  <a:pos x="100" y="203"/>
                </a:cxn>
                <a:cxn ang="0">
                  <a:pos x="87" y="217"/>
                </a:cxn>
                <a:cxn ang="0">
                  <a:pos x="75" y="216"/>
                </a:cxn>
                <a:cxn ang="0">
                  <a:pos x="64" y="214"/>
                </a:cxn>
                <a:cxn ang="0">
                  <a:pos x="56" y="210"/>
                </a:cxn>
                <a:cxn ang="0">
                  <a:pos x="47" y="204"/>
                </a:cxn>
                <a:cxn ang="0">
                  <a:pos x="39" y="198"/>
                </a:cxn>
                <a:cxn ang="0">
                  <a:pos x="32" y="190"/>
                </a:cxn>
                <a:cxn ang="0">
                  <a:pos x="25" y="182"/>
                </a:cxn>
                <a:cxn ang="0">
                  <a:pos x="20" y="173"/>
                </a:cxn>
                <a:cxn ang="0">
                  <a:pos x="11" y="153"/>
                </a:cxn>
                <a:cxn ang="0">
                  <a:pos x="5" y="132"/>
                </a:cxn>
                <a:cxn ang="0">
                  <a:pos x="1" y="110"/>
                </a:cxn>
                <a:cxn ang="0">
                  <a:pos x="0" y="90"/>
                </a:cxn>
                <a:cxn ang="0">
                  <a:pos x="42" y="50"/>
                </a:cxn>
                <a:cxn ang="0">
                  <a:pos x="39" y="37"/>
                </a:cxn>
                <a:cxn ang="0">
                  <a:pos x="37" y="24"/>
                </a:cxn>
                <a:cxn ang="0">
                  <a:pos x="34" y="12"/>
                </a:cxn>
                <a:cxn ang="0">
                  <a:pos x="33" y="0"/>
                </a:cxn>
              </a:cxnLst>
              <a:rect l="0" t="0" r="r" b="b"/>
              <a:pathLst>
                <a:path w="119" h="217">
                  <a:moveTo>
                    <a:pt x="33" y="0"/>
                  </a:moveTo>
                  <a:lnTo>
                    <a:pt x="39" y="1"/>
                  </a:lnTo>
                  <a:lnTo>
                    <a:pt x="46" y="4"/>
                  </a:lnTo>
                  <a:lnTo>
                    <a:pt x="58" y="9"/>
                  </a:lnTo>
                  <a:lnTo>
                    <a:pt x="69" y="17"/>
                  </a:lnTo>
                  <a:lnTo>
                    <a:pt x="75" y="18"/>
                  </a:lnTo>
                  <a:lnTo>
                    <a:pt x="83" y="19"/>
                  </a:lnTo>
                  <a:lnTo>
                    <a:pt x="88" y="30"/>
                  </a:lnTo>
                  <a:lnTo>
                    <a:pt x="98" y="42"/>
                  </a:lnTo>
                  <a:lnTo>
                    <a:pt x="108" y="52"/>
                  </a:lnTo>
                  <a:lnTo>
                    <a:pt x="114" y="63"/>
                  </a:lnTo>
                  <a:lnTo>
                    <a:pt x="117" y="71"/>
                  </a:lnTo>
                  <a:lnTo>
                    <a:pt x="119" y="81"/>
                  </a:lnTo>
                  <a:lnTo>
                    <a:pt x="119" y="98"/>
                  </a:lnTo>
                  <a:lnTo>
                    <a:pt x="118" y="115"/>
                  </a:lnTo>
                  <a:lnTo>
                    <a:pt x="114" y="133"/>
                  </a:lnTo>
                  <a:lnTo>
                    <a:pt x="105" y="169"/>
                  </a:lnTo>
                  <a:lnTo>
                    <a:pt x="101" y="186"/>
                  </a:lnTo>
                  <a:lnTo>
                    <a:pt x="100" y="203"/>
                  </a:lnTo>
                  <a:lnTo>
                    <a:pt x="87" y="217"/>
                  </a:lnTo>
                  <a:lnTo>
                    <a:pt x="75" y="216"/>
                  </a:lnTo>
                  <a:lnTo>
                    <a:pt x="64" y="214"/>
                  </a:lnTo>
                  <a:lnTo>
                    <a:pt x="56" y="210"/>
                  </a:lnTo>
                  <a:lnTo>
                    <a:pt x="47" y="204"/>
                  </a:lnTo>
                  <a:lnTo>
                    <a:pt x="39" y="198"/>
                  </a:lnTo>
                  <a:lnTo>
                    <a:pt x="32" y="190"/>
                  </a:lnTo>
                  <a:lnTo>
                    <a:pt x="25" y="182"/>
                  </a:lnTo>
                  <a:lnTo>
                    <a:pt x="20" y="173"/>
                  </a:lnTo>
                  <a:lnTo>
                    <a:pt x="11" y="153"/>
                  </a:lnTo>
                  <a:lnTo>
                    <a:pt x="5" y="132"/>
                  </a:lnTo>
                  <a:lnTo>
                    <a:pt x="1" y="110"/>
                  </a:lnTo>
                  <a:lnTo>
                    <a:pt x="0" y="90"/>
                  </a:lnTo>
                  <a:lnTo>
                    <a:pt x="42" y="50"/>
                  </a:lnTo>
                  <a:lnTo>
                    <a:pt x="39" y="37"/>
                  </a:lnTo>
                  <a:lnTo>
                    <a:pt x="37" y="24"/>
                  </a:lnTo>
                  <a:lnTo>
                    <a:pt x="34" y="1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9" name="Freeform 71"/>
            <p:cNvSpPr>
              <a:spLocks/>
            </p:cNvSpPr>
            <p:nvPr/>
          </p:nvSpPr>
          <p:spPr bwMode="auto">
            <a:xfrm>
              <a:off x="2557" y="2093"/>
              <a:ext cx="34" cy="5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2" y="2"/>
                </a:cxn>
                <a:cxn ang="0">
                  <a:pos x="32" y="6"/>
                </a:cxn>
                <a:cxn ang="0">
                  <a:pos x="41" y="12"/>
                </a:cxn>
                <a:cxn ang="0">
                  <a:pos x="49" y="18"/>
                </a:cxn>
                <a:cxn ang="0">
                  <a:pos x="50" y="28"/>
                </a:cxn>
                <a:cxn ang="0">
                  <a:pos x="52" y="39"/>
                </a:cxn>
                <a:cxn ang="0">
                  <a:pos x="60" y="65"/>
                </a:cxn>
                <a:cxn ang="0">
                  <a:pos x="65" y="91"/>
                </a:cxn>
                <a:cxn ang="0">
                  <a:pos x="67" y="101"/>
                </a:cxn>
                <a:cxn ang="0">
                  <a:pos x="67" y="109"/>
                </a:cxn>
                <a:cxn ang="0">
                  <a:pos x="62" y="114"/>
                </a:cxn>
                <a:cxn ang="0">
                  <a:pos x="58" y="114"/>
                </a:cxn>
                <a:cxn ang="0">
                  <a:pos x="54" y="113"/>
                </a:cxn>
                <a:cxn ang="0">
                  <a:pos x="46" y="106"/>
                </a:cxn>
                <a:cxn ang="0">
                  <a:pos x="36" y="100"/>
                </a:cxn>
                <a:cxn ang="0">
                  <a:pos x="32" y="96"/>
                </a:cxn>
                <a:cxn ang="0">
                  <a:pos x="26" y="95"/>
                </a:cxn>
                <a:cxn ang="0">
                  <a:pos x="12" y="73"/>
                </a:cxn>
                <a:cxn ang="0">
                  <a:pos x="7" y="63"/>
                </a:cxn>
                <a:cxn ang="0">
                  <a:pos x="2" y="52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3" y="15"/>
                </a:cxn>
                <a:cxn ang="0">
                  <a:pos x="12" y="0"/>
                </a:cxn>
              </a:cxnLst>
              <a:rect l="0" t="0" r="r" b="b"/>
              <a:pathLst>
                <a:path w="67" h="114">
                  <a:moveTo>
                    <a:pt x="12" y="0"/>
                  </a:moveTo>
                  <a:lnTo>
                    <a:pt x="22" y="2"/>
                  </a:lnTo>
                  <a:lnTo>
                    <a:pt x="32" y="6"/>
                  </a:lnTo>
                  <a:lnTo>
                    <a:pt x="41" y="12"/>
                  </a:lnTo>
                  <a:lnTo>
                    <a:pt x="49" y="18"/>
                  </a:lnTo>
                  <a:lnTo>
                    <a:pt x="50" y="28"/>
                  </a:lnTo>
                  <a:lnTo>
                    <a:pt x="52" y="39"/>
                  </a:lnTo>
                  <a:lnTo>
                    <a:pt x="60" y="65"/>
                  </a:lnTo>
                  <a:lnTo>
                    <a:pt x="65" y="91"/>
                  </a:lnTo>
                  <a:lnTo>
                    <a:pt x="67" y="101"/>
                  </a:lnTo>
                  <a:lnTo>
                    <a:pt x="67" y="109"/>
                  </a:lnTo>
                  <a:lnTo>
                    <a:pt x="62" y="114"/>
                  </a:lnTo>
                  <a:lnTo>
                    <a:pt x="58" y="114"/>
                  </a:lnTo>
                  <a:lnTo>
                    <a:pt x="54" y="113"/>
                  </a:lnTo>
                  <a:lnTo>
                    <a:pt x="46" y="106"/>
                  </a:lnTo>
                  <a:lnTo>
                    <a:pt x="36" y="100"/>
                  </a:lnTo>
                  <a:lnTo>
                    <a:pt x="32" y="96"/>
                  </a:lnTo>
                  <a:lnTo>
                    <a:pt x="26" y="95"/>
                  </a:lnTo>
                  <a:lnTo>
                    <a:pt x="12" y="73"/>
                  </a:lnTo>
                  <a:lnTo>
                    <a:pt x="7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3" y="15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0" name="Freeform 72"/>
            <p:cNvSpPr>
              <a:spLocks/>
            </p:cNvSpPr>
            <p:nvPr/>
          </p:nvSpPr>
          <p:spPr bwMode="auto">
            <a:xfrm>
              <a:off x="2541" y="2027"/>
              <a:ext cx="38" cy="48"/>
            </a:xfrm>
            <a:custGeom>
              <a:avLst/>
              <a:gdLst/>
              <a:ahLst/>
              <a:cxnLst>
                <a:cxn ang="0">
                  <a:pos x="36" y="96"/>
                </a:cxn>
                <a:cxn ang="0">
                  <a:pos x="47" y="94"/>
                </a:cxn>
                <a:cxn ang="0">
                  <a:pos x="58" y="89"/>
                </a:cxn>
                <a:cxn ang="0">
                  <a:pos x="67" y="83"/>
                </a:cxn>
                <a:cxn ang="0">
                  <a:pos x="76" y="74"/>
                </a:cxn>
                <a:cxn ang="0">
                  <a:pos x="70" y="50"/>
                </a:cxn>
                <a:cxn ang="0">
                  <a:pos x="69" y="37"/>
                </a:cxn>
                <a:cxn ang="0">
                  <a:pos x="68" y="24"/>
                </a:cxn>
                <a:cxn ang="0">
                  <a:pos x="59" y="12"/>
                </a:cxn>
                <a:cxn ang="0">
                  <a:pos x="55" y="6"/>
                </a:cxn>
                <a:cxn ang="0">
                  <a:pos x="55" y="0"/>
                </a:cxn>
                <a:cxn ang="0">
                  <a:pos x="36" y="0"/>
                </a:cxn>
                <a:cxn ang="0">
                  <a:pos x="22" y="14"/>
                </a:cxn>
                <a:cxn ang="0">
                  <a:pos x="22" y="50"/>
                </a:cxn>
                <a:cxn ang="0">
                  <a:pos x="16" y="60"/>
                </a:cxn>
                <a:cxn ang="0">
                  <a:pos x="9" y="71"/>
                </a:cxn>
                <a:cxn ang="0">
                  <a:pos x="0" y="91"/>
                </a:cxn>
                <a:cxn ang="0">
                  <a:pos x="4" y="92"/>
                </a:cxn>
                <a:cxn ang="0">
                  <a:pos x="11" y="96"/>
                </a:cxn>
                <a:cxn ang="0">
                  <a:pos x="21" y="97"/>
                </a:cxn>
                <a:cxn ang="0">
                  <a:pos x="36" y="96"/>
                </a:cxn>
              </a:cxnLst>
              <a:rect l="0" t="0" r="r" b="b"/>
              <a:pathLst>
                <a:path w="76" h="97">
                  <a:moveTo>
                    <a:pt x="36" y="96"/>
                  </a:moveTo>
                  <a:lnTo>
                    <a:pt x="47" y="94"/>
                  </a:lnTo>
                  <a:lnTo>
                    <a:pt x="58" y="89"/>
                  </a:lnTo>
                  <a:lnTo>
                    <a:pt x="67" y="83"/>
                  </a:lnTo>
                  <a:lnTo>
                    <a:pt x="76" y="74"/>
                  </a:lnTo>
                  <a:lnTo>
                    <a:pt x="70" y="50"/>
                  </a:lnTo>
                  <a:lnTo>
                    <a:pt x="69" y="37"/>
                  </a:lnTo>
                  <a:lnTo>
                    <a:pt x="68" y="24"/>
                  </a:lnTo>
                  <a:lnTo>
                    <a:pt x="59" y="12"/>
                  </a:lnTo>
                  <a:lnTo>
                    <a:pt x="55" y="6"/>
                  </a:lnTo>
                  <a:lnTo>
                    <a:pt x="55" y="0"/>
                  </a:lnTo>
                  <a:lnTo>
                    <a:pt x="36" y="0"/>
                  </a:lnTo>
                  <a:lnTo>
                    <a:pt x="22" y="14"/>
                  </a:lnTo>
                  <a:lnTo>
                    <a:pt x="22" y="50"/>
                  </a:lnTo>
                  <a:lnTo>
                    <a:pt x="16" y="60"/>
                  </a:lnTo>
                  <a:lnTo>
                    <a:pt x="9" y="71"/>
                  </a:lnTo>
                  <a:lnTo>
                    <a:pt x="0" y="91"/>
                  </a:lnTo>
                  <a:lnTo>
                    <a:pt x="4" y="92"/>
                  </a:lnTo>
                  <a:lnTo>
                    <a:pt x="11" y="96"/>
                  </a:lnTo>
                  <a:lnTo>
                    <a:pt x="21" y="97"/>
                  </a:lnTo>
                  <a:lnTo>
                    <a:pt x="36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1" name="Freeform 73"/>
            <p:cNvSpPr>
              <a:spLocks/>
            </p:cNvSpPr>
            <p:nvPr/>
          </p:nvSpPr>
          <p:spPr bwMode="auto">
            <a:xfrm>
              <a:off x="2871" y="2155"/>
              <a:ext cx="38" cy="43"/>
            </a:xfrm>
            <a:custGeom>
              <a:avLst/>
              <a:gdLst/>
              <a:ahLst/>
              <a:cxnLst>
                <a:cxn ang="0">
                  <a:pos x="9" y="86"/>
                </a:cxn>
                <a:cxn ang="0">
                  <a:pos x="4" y="77"/>
                </a:cxn>
                <a:cxn ang="0">
                  <a:pos x="1" y="68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7" y="39"/>
                </a:cxn>
                <a:cxn ang="0">
                  <a:pos x="11" y="38"/>
                </a:cxn>
                <a:cxn ang="0">
                  <a:pos x="18" y="37"/>
                </a:cxn>
                <a:cxn ang="0">
                  <a:pos x="25" y="27"/>
                </a:cxn>
                <a:cxn ang="0">
                  <a:pos x="34" y="17"/>
                </a:cxn>
                <a:cxn ang="0">
                  <a:pos x="50" y="0"/>
                </a:cxn>
                <a:cxn ang="0">
                  <a:pos x="57" y="2"/>
                </a:cxn>
                <a:cxn ang="0">
                  <a:pos x="64" y="5"/>
                </a:cxn>
                <a:cxn ang="0">
                  <a:pos x="64" y="10"/>
                </a:cxn>
                <a:cxn ang="0">
                  <a:pos x="67" y="16"/>
                </a:cxn>
                <a:cxn ang="0">
                  <a:pos x="69" y="20"/>
                </a:cxn>
                <a:cxn ang="0">
                  <a:pos x="73" y="23"/>
                </a:cxn>
                <a:cxn ang="0">
                  <a:pos x="75" y="44"/>
                </a:cxn>
                <a:cxn ang="0">
                  <a:pos x="76" y="63"/>
                </a:cxn>
                <a:cxn ang="0">
                  <a:pos x="72" y="68"/>
                </a:cxn>
                <a:cxn ang="0">
                  <a:pos x="68" y="73"/>
                </a:cxn>
                <a:cxn ang="0">
                  <a:pos x="61" y="76"/>
                </a:cxn>
                <a:cxn ang="0">
                  <a:pos x="55" y="77"/>
                </a:cxn>
                <a:cxn ang="0">
                  <a:pos x="54" y="64"/>
                </a:cxn>
                <a:cxn ang="0">
                  <a:pos x="52" y="58"/>
                </a:cxn>
                <a:cxn ang="0">
                  <a:pos x="51" y="56"/>
                </a:cxn>
                <a:cxn ang="0">
                  <a:pos x="50" y="55"/>
                </a:cxn>
                <a:cxn ang="0">
                  <a:pos x="41" y="55"/>
                </a:cxn>
                <a:cxn ang="0">
                  <a:pos x="39" y="56"/>
                </a:cxn>
                <a:cxn ang="0">
                  <a:pos x="36" y="59"/>
                </a:cxn>
                <a:cxn ang="0">
                  <a:pos x="32" y="69"/>
                </a:cxn>
                <a:cxn ang="0">
                  <a:pos x="27" y="86"/>
                </a:cxn>
                <a:cxn ang="0">
                  <a:pos x="17" y="85"/>
                </a:cxn>
                <a:cxn ang="0">
                  <a:pos x="12" y="85"/>
                </a:cxn>
                <a:cxn ang="0">
                  <a:pos x="9" y="86"/>
                </a:cxn>
              </a:cxnLst>
              <a:rect l="0" t="0" r="r" b="b"/>
              <a:pathLst>
                <a:path w="76" h="86">
                  <a:moveTo>
                    <a:pt x="9" y="86"/>
                  </a:moveTo>
                  <a:lnTo>
                    <a:pt x="4" y="77"/>
                  </a:lnTo>
                  <a:lnTo>
                    <a:pt x="1" y="68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7" y="39"/>
                  </a:lnTo>
                  <a:lnTo>
                    <a:pt x="11" y="38"/>
                  </a:lnTo>
                  <a:lnTo>
                    <a:pt x="18" y="37"/>
                  </a:lnTo>
                  <a:lnTo>
                    <a:pt x="25" y="27"/>
                  </a:lnTo>
                  <a:lnTo>
                    <a:pt x="34" y="17"/>
                  </a:lnTo>
                  <a:lnTo>
                    <a:pt x="50" y="0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64" y="10"/>
                  </a:lnTo>
                  <a:lnTo>
                    <a:pt x="67" y="16"/>
                  </a:lnTo>
                  <a:lnTo>
                    <a:pt x="69" y="20"/>
                  </a:lnTo>
                  <a:lnTo>
                    <a:pt x="73" y="23"/>
                  </a:lnTo>
                  <a:lnTo>
                    <a:pt x="75" y="44"/>
                  </a:lnTo>
                  <a:lnTo>
                    <a:pt x="76" y="63"/>
                  </a:lnTo>
                  <a:lnTo>
                    <a:pt x="72" y="68"/>
                  </a:lnTo>
                  <a:lnTo>
                    <a:pt x="68" y="73"/>
                  </a:lnTo>
                  <a:lnTo>
                    <a:pt x="61" y="76"/>
                  </a:lnTo>
                  <a:lnTo>
                    <a:pt x="55" y="77"/>
                  </a:lnTo>
                  <a:lnTo>
                    <a:pt x="54" y="64"/>
                  </a:lnTo>
                  <a:lnTo>
                    <a:pt x="52" y="58"/>
                  </a:lnTo>
                  <a:lnTo>
                    <a:pt x="51" y="56"/>
                  </a:lnTo>
                  <a:lnTo>
                    <a:pt x="50" y="55"/>
                  </a:lnTo>
                  <a:lnTo>
                    <a:pt x="41" y="55"/>
                  </a:lnTo>
                  <a:lnTo>
                    <a:pt x="39" y="56"/>
                  </a:lnTo>
                  <a:lnTo>
                    <a:pt x="36" y="59"/>
                  </a:lnTo>
                  <a:lnTo>
                    <a:pt x="32" y="69"/>
                  </a:lnTo>
                  <a:lnTo>
                    <a:pt x="27" y="86"/>
                  </a:lnTo>
                  <a:lnTo>
                    <a:pt x="17" y="85"/>
                  </a:lnTo>
                  <a:lnTo>
                    <a:pt x="12" y="85"/>
                  </a:lnTo>
                  <a:lnTo>
                    <a:pt x="9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2" name="Freeform 74"/>
            <p:cNvSpPr>
              <a:spLocks/>
            </p:cNvSpPr>
            <p:nvPr/>
          </p:nvSpPr>
          <p:spPr bwMode="auto">
            <a:xfrm>
              <a:off x="3222" y="1727"/>
              <a:ext cx="61" cy="86"/>
            </a:xfrm>
            <a:custGeom>
              <a:avLst/>
              <a:gdLst/>
              <a:ahLst/>
              <a:cxnLst>
                <a:cxn ang="0">
                  <a:pos x="14" y="166"/>
                </a:cxn>
                <a:cxn ang="0">
                  <a:pos x="55" y="141"/>
                </a:cxn>
                <a:cxn ang="0">
                  <a:pos x="77" y="126"/>
                </a:cxn>
                <a:cxn ang="0">
                  <a:pos x="94" y="112"/>
                </a:cxn>
                <a:cxn ang="0">
                  <a:pos x="93" y="104"/>
                </a:cxn>
                <a:cxn ang="0">
                  <a:pos x="90" y="98"/>
                </a:cxn>
                <a:cxn ang="0">
                  <a:pos x="85" y="86"/>
                </a:cxn>
                <a:cxn ang="0">
                  <a:pos x="112" y="86"/>
                </a:cxn>
                <a:cxn ang="0">
                  <a:pos x="121" y="76"/>
                </a:cxn>
                <a:cxn ang="0">
                  <a:pos x="120" y="64"/>
                </a:cxn>
                <a:cxn ang="0">
                  <a:pos x="115" y="52"/>
                </a:cxn>
                <a:cxn ang="0">
                  <a:pos x="108" y="41"/>
                </a:cxn>
                <a:cxn ang="0">
                  <a:pos x="99" y="31"/>
                </a:cxn>
                <a:cxn ang="0">
                  <a:pos x="96" y="15"/>
                </a:cxn>
                <a:cxn ang="0">
                  <a:pos x="94" y="0"/>
                </a:cxn>
                <a:cxn ang="0">
                  <a:pos x="85" y="0"/>
                </a:cxn>
                <a:cxn ang="0">
                  <a:pos x="79" y="1"/>
                </a:cxn>
                <a:cxn ang="0">
                  <a:pos x="74" y="4"/>
                </a:cxn>
                <a:cxn ang="0">
                  <a:pos x="69" y="8"/>
                </a:cxn>
                <a:cxn ang="0">
                  <a:pos x="61" y="15"/>
                </a:cxn>
                <a:cxn ang="0">
                  <a:pos x="57" y="25"/>
                </a:cxn>
                <a:cxn ang="0">
                  <a:pos x="52" y="47"/>
                </a:cxn>
                <a:cxn ang="0">
                  <a:pos x="49" y="57"/>
                </a:cxn>
                <a:cxn ang="0">
                  <a:pos x="45" y="67"/>
                </a:cxn>
                <a:cxn ang="0">
                  <a:pos x="40" y="72"/>
                </a:cxn>
                <a:cxn ang="0">
                  <a:pos x="35" y="75"/>
                </a:cxn>
                <a:cxn ang="0">
                  <a:pos x="28" y="79"/>
                </a:cxn>
                <a:cxn ang="0">
                  <a:pos x="21" y="82"/>
                </a:cxn>
                <a:cxn ang="0">
                  <a:pos x="17" y="86"/>
                </a:cxn>
                <a:cxn ang="0">
                  <a:pos x="19" y="111"/>
                </a:cxn>
                <a:cxn ang="0">
                  <a:pos x="21" y="136"/>
                </a:cxn>
                <a:cxn ang="0">
                  <a:pos x="10" y="141"/>
                </a:cxn>
                <a:cxn ang="0">
                  <a:pos x="3" y="148"/>
                </a:cxn>
                <a:cxn ang="0">
                  <a:pos x="0" y="157"/>
                </a:cxn>
                <a:cxn ang="0">
                  <a:pos x="0" y="171"/>
                </a:cxn>
                <a:cxn ang="0">
                  <a:pos x="17" y="173"/>
                </a:cxn>
                <a:cxn ang="0">
                  <a:pos x="21" y="173"/>
                </a:cxn>
                <a:cxn ang="0">
                  <a:pos x="22" y="171"/>
                </a:cxn>
                <a:cxn ang="0">
                  <a:pos x="20" y="169"/>
                </a:cxn>
                <a:cxn ang="0">
                  <a:pos x="14" y="166"/>
                </a:cxn>
              </a:cxnLst>
              <a:rect l="0" t="0" r="r" b="b"/>
              <a:pathLst>
                <a:path w="121" h="173">
                  <a:moveTo>
                    <a:pt x="14" y="166"/>
                  </a:moveTo>
                  <a:lnTo>
                    <a:pt x="55" y="141"/>
                  </a:lnTo>
                  <a:lnTo>
                    <a:pt x="77" y="126"/>
                  </a:lnTo>
                  <a:lnTo>
                    <a:pt x="94" y="112"/>
                  </a:lnTo>
                  <a:lnTo>
                    <a:pt x="93" y="104"/>
                  </a:lnTo>
                  <a:lnTo>
                    <a:pt x="90" y="98"/>
                  </a:lnTo>
                  <a:lnTo>
                    <a:pt x="85" y="86"/>
                  </a:lnTo>
                  <a:lnTo>
                    <a:pt x="112" y="86"/>
                  </a:lnTo>
                  <a:lnTo>
                    <a:pt x="121" y="76"/>
                  </a:lnTo>
                  <a:lnTo>
                    <a:pt x="120" y="64"/>
                  </a:lnTo>
                  <a:lnTo>
                    <a:pt x="115" y="52"/>
                  </a:lnTo>
                  <a:lnTo>
                    <a:pt x="108" y="41"/>
                  </a:lnTo>
                  <a:lnTo>
                    <a:pt x="99" y="31"/>
                  </a:lnTo>
                  <a:lnTo>
                    <a:pt x="96" y="15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9" y="1"/>
                  </a:lnTo>
                  <a:lnTo>
                    <a:pt x="74" y="4"/>
                  </a:lnTo>
                  <a:lnTo>
                    <a:pt x="69" y="8"/>
                  </a:lnTo>
                  <a:lnTo>
                    <a:pt x="61" y="15"/>
                  </a:lnTo>
                  <a:lnTo>
                    <a:pt x="57" y="25"/>
                  </a:lnTo>
                  <a:lnTo>
                    <a:pt x="52" y="47"/>
                  </a:lnTo>
                  <a:lnTo>
                    <a:pt x="49" y="57"/>
                  </a:lnTo>
                  <a:lnTo>
                    <a:pt x="45" y="67"/>
                  </a:lnTo>
                  <a:lnTo>
                    <a:pt x="40" y="72"/>
                  </a:lnTo>
                  <a:lnTo>
                    <a:pt x="35" y="75"/>
                  </a:lnTo>
                  <a:lnTo>
                    <a:pt x="28" y="79"/>
                  </a:lnTo>
                  <a:lnTo>
                    <a:pt x="21" y="82"/>
                  </a:lnTo>
                  <a:lnTo>
                    <a:pt x="17" y="86"/>
                  </a:lnTo>
                  <a:lnTo>
                    <a:pt x="19" y="111"/>
                  </a:lnTo>
                  <a:lnTo>
                    <a:pt x="21" y="136"/>
                  </a:lnTo>
                  <a:lnTo>
                    <a:pt x="10" y="141"/>
                  </a:lnTo>
                  <a:lnTo>
                    <a:pt x="3" y="148"/>
                  </a:lnTo>
                  <a:lnTo>
                    <a:pt x="0" y="157"/>
                  </a:lnTo>
                  <a:lnTo>
                    <a:pt x="0" y="171"/>
                  </a:lnTo>
                  <a:lnTo>
                    <a:pt x="17" y="173"/>
                  </a:lnTo>
                  <a:lnTo>
                    <a:pt x="21" y="173"/>
                  </a:lnTo>
                  <a:lnTo>
                    <a:pt x="22" y="171"/>
                  </a:lnTo>
                  <a:lnTo>
                    <a:pt x="20" y="169"/>
                  </a:lnTo>
                  <a:lnTo>
                    <a:pt x="14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3" name="Freeform 75"/>
            <p:cNvSpPr>
              <a:spLocks/>
            </p:cNvSpPr>
            <p:nvPr/>
          </p:nvSpPr>
          <p:spPr bwMode="auto">
            <a:xfrm>
              <a:off x="2984" y="1282"/>
              <a:ext cx="94" cy="37"/>
            </a:xfrm>
            <a:custGeom>
              <a:avLst/>
              <a:gdLst/>
              <a:ahLst/>
              <a:cxnLst>
                <a:cxn ang="0">
                  <a:pos x="48" y="9"/>
                </a:cxn>
                <a:cxn ang="0">
                  <a:pos x="167" y="2"/>
                </a:cxn>
                <a:cxn ang="0">
                  <a:pos x="180" y="15"/>
                </a:cxn>
                <a:cxn ang="0">
                  <a:pos x="185" y="22"/>
                </a:cxn>
                <a:cxn ang="0">
                  <a:pos x="187" y="26"/>
                </a:cxn>
                <a:cxn ang="0">
                  <a:pos x="188" y="31"/>
                </a:cxn>
                <a:cxn ang="0">
                  <a:pos x="175" y="40"/>
                </a:cxn>
                <a:cxn ang="0">
                  <a:pos x="161" y="48"/>
                </a:cxn>
                <a:cxn ang="0">
                  <a:pos x="146" y="52"/>
                </a:cxn>
                <a:cxn ang="0">
                  <a:pos x="128" y="54"/>
                </a:cxn>
                <a:cxn ang="0">
                  <a:pos x="123" y="58"/>
                </a:cxn>
                <a:cxn ang="0">
                  <a:pos x="117" y="62"/>
                </a:cxn>
                <a:cxn ang="0">
                  <a:pos x="103" y="68"/>
                </a:cxn>
                <a:cxn ang="0">
                  <a:pos x="86" y="72"/>
                </a:cxn>
                <a:cxn ang="0">
                  <a:pos x="70" y="73"/>
                </a:cxn>
                <a:cxn ang="0">
                  <a:pos x="34" y="73"/>
                </a:cxn>
                <a:cxn ang="0">
                  <a:pos x="2" y="70"/>
                </a:cxn>
                <a:cxn ang="0">
                  <a:pos x="1" y="57"/>
                </a:cxn>
                <a:cxn ang="0">
                  <a:pos x="0" y="47"/>
                </a:cxn>
                <a:cxn ang="0">
                  <a:pos x="0" y="38"/>
                </a:cxn>
                <a:cxn ang="0">
                  <a:pos x="5" y="26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5" y="26"/>
                </a:cxn>
                <a:cxn ang="0">
                  <a:pos x="11" y="20"/>
                </a:cxn>
                <a:cxn ang="0">
                  <a:pos x="33" y="7"/>
                </a:cxn>
                <a:cxn ang="0">
                  <a:pos x="43" y="3"/>
                </a:cxn>
                <a:cxn ang="0">
                  <a:pos x="50" y="0"/>
                </a:cxn>
                <a:cxn ang="0">
                  <a:pos x="52" y="0"/>
                </a:cxn>
                <a:cxn ang="0">
                  <a:pos x="52" y="2"/>
                </a:cxn>
                <a:cxn ang="0">
                  <a:pos x="48" y="9"/>
                </a:cxn>
              </a:cxnLst>
              <a:rect l="0" t="0" r="r" b="b"/>
              <a:pathLst>
                <a:path w="188" h="73">
                  <a:moveTo>
                    <a:pt x="48" y="9"/>
                  </a:moveTo>
                  <a:lnTo>
                    <a:pt x="167" y="2"/>
                  </a:lnTo>
                  <a:lnTo>
                    <a:pt x="180" y="15"/>
                  </a:lnTo>
                  <a:lnTo>
                    <a:pt x="185" y="22"/>
                  </a:lnTo>
                  <a:lnTo>
                    <a:pt x="187" y="26"/>
                  </a:lnTo>
                  <a:lnTo>
                    <a:pt x="188" y="31"/>
                  </a:lnTo>
                  <a:lnTo>
                    <a:pt x="175" y="40"/>
                  </a:lnTo>
                  <a:lnTo>
                    <a:pt x="161" y="48"/>
                  </a:lnTo>
                  <a:lnTo>
                    <a:pt x="146" y="52"/>
                  </a:lnTo>
                  <a:lnTo>
                    <a:pt x="128" y="54"/>
                  </a:lnTo>
                  <a:lnTo>
                    <a:pt x="123" y="58"/>
                  </a:lnTo>
                  <a:lnTo>
                    <a:pt x="117" y="62"/>
                  </a:lnTo>
                  <a:lnTo>
                    <a:pt x="103" y="68"/>
                  </a:lnTo>
                  <a:lnTo>
                    <a:pt x="86" y="72"/>
                  </a:lnTo>
                  <a:lnTo>
                    <a:pt x="70" y="73"/>
                  </a:lnTo>
                  <a:lnTo>
                    <a:pt x="34" y="73"/>
                  </a:lnTo>
                  <a:lnTo>
                    <a:pt x="2" y="70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11" y="20"/>
                  </a:lnTo>
                  <a:lnTo>
                    <a:pt x="33" y="7"/>
                  </a:lnTo>
                  <a:lnTo>
                    <a:pt x="43" y="3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4" name="Freeform 76"/>
            <p:cNvSpPr>
              <a:spLocks/>
            </p:cNvSpPr>
            <p:nvPr/>
          </p:nvSpPr>
          <p:spPr bwMode="auto">
            <a:xfrm>
              <a:off x="2933" y="1297"/>
              <a:ext cx="74" cy="55"/>
            </a:xfrm>
            <a:custGeom>
              <a:avLst/>
              <a:gdLst/>
              <a:ahLst/>
              <a:cxnLst>
                <a:cxn ang="0">
                  <a:pos x="62" y="7"/>
                </a:cxn>
                <a:cxn ang="0">
                  <a:pos x="47" y="10"/>
                </a:cxn>
                <a:cxn ang="0">
                  <a:pos x="29" y="12"/>
                </a:cxn>
                <a:cxn ang="0">
                  <a:pos x="13" y="16"/>
                </a:cxn>
                <a:cxn ang="0">
                  <a:pos x="7" y="21"/>
                </a:cxn>
                <a:cxn ang="0">
                  <a:pos x="0" y="25"/>
                </a:cxn>
                <a:cxn ang="0">
                  <a:pos x="11" y="63"/>
                </a:cxn>
                <a:cxn ang="0">
                  <a:pos x="14" y="72"/>
                </a:cxn>
                <a:cxn ang="0">
                  <a:pos x="21" y="78"/>
                </a:cxn>
                <a:cxn ang="0">
                  <a:pos x="29" y="83"/>
                </a:cxn>
                <a:cxn ang="0">
                  <a:pos x="40" y="86"/>
                </a:cxn>
                <a:cxn ang="0">
                  <a:pos x="64" y="89"/>
                </a:cxn>
                <a:cxn ang="0">
                  <a:pos x="89" y="94"/>
                </a:cxn>
                <a:cxn ang="0">
                  <a:pos x="90" y="94"/>
                </a:cxn>
                <a:cxn ang="0">
                  <a:pos x="90" y="97"/>
                </a:cxn>
                <a:cxn ang="0">
                  <a:pos x="90" y="103"/>
                </a:cxn>
                <a:cxn ang="0">
                  <a:pos x="90" y="108"/>
                </a:cxn>
                <a:cxn ang="0">
                  <a:pos x="91" y="110"/>
                </a:cxn>
                <a:cxn ang="0">
                  <a:pos x="95" y="111"/>
                </a:cxn>
                <a:cxn ang="0">
                  <a:pos x="100" y="111"/>
                </a:cxn>
                <a:cxn ang="0">
                  <a:pos x="148" y="100"/>
                </a:cxn>
                <a:cxn ang="0">
                  <a:pos x="134" y="89"/>
                </a:cxn>
                <a:cxn ang="0">
                  <a:pos x="118" y="78"/>
                </a:cxn>
                <a:cxn ang="0">
                  <a:pos x="112" y="72"/>
                </a:cxn>
                <a:cxn ang="0">
                  <a:pos x="107" y="64"/>
                </a:cxn>
                <a:cxn ang="0">
                  <a:pos x="103" y="57"/>
                </a:cxn>
                <a:cxn ang="0">
                  <a:pos x="102" y="47"/>
                </a:cxn>
                <a:cxn ang="0">
                  <a:pos x="105" y="0"/>
                </a:cxn>
                <a:cxn ang="0">
                  <a:pos x="93" y="0"/>
                </a:cxn>
                <a:cxn ang="0">
                  <a:pos x="82" y="3"/>
                </a:cxn>
                <a:cxn ang="0">
                  <a:pos x="62" y="7"/>
                </a:cxn>
              </a:cxnLst>
              <a:rect l="0" t="0" r="r" b="b"/>
              <a:pathLst>
                <a:path w="148" h="111">
                  <a:moveTo>
                    <a:pt x="62" y="7"/>
                  </a:moveTo>
                  <a:lnTo>
                    <a:pt x="47" y="10"/>
                  </a:lnTo>
                  <a:lnTo>
                    <a:pt x="29" y="12"/>
                  </a:lnTo>
                  <a:lnTo>
                    <a:pt x="13" y="16"/>
                  </a:lnTo>
                  <a:lnTo>
                    <a:pt x="7" y="21"/>
                  </a:lnTo>
                  <a:lnTo>
                    <a:pt x="0" y="25"/>
                  </a:lnTo>
                  <a:lnTo>
                    <a:pt x="11" y="63"/>
                  </a:lnTo>
                  <a:lnTo>
                    <a:pt x="14" y="72"/>
                  </a:lnTo>
                  <a:lnTo>
                    <a:pt x="21" y="78"/>
                  </a:lnTo>
                  <a:lnTo>
                    <a:pt x="29" y="83"/>
                  </a:lnTo>
                  <a:lnTo>
                    <a:pt x="40" y="86"/>
                  </a:lnTo>
                  <a:lnTo>
                    <a:pt x="64" y="89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0" y="97"/>
                  </a:lnTo>
                  <a:lnTo>
                    <a:pt x="90" y="103"/>
                  </a:lnTo>
                  <a:lnTo>
                    <a:pt x="90" y="108"/>
                  </a:lnTo>
                  <a:lnTo>
                    <a:pt x="91" y="110"/>
                  </a:lnTo>
                  <a:lnTo>
                    <a:pt x="95" y="111"/>
                  </a:lnTo>
                  <a:lnTo>
                    <a:pt x="100" y="111"/>
                  </a:lnTo>
                  <a:lnTo>
                    <a:pt x="148" y="100"/>
                  </a:lnTo>
                  <a:lnTo>
                    <a:pt x="134" y="89"/>
                  </a:lnTo>
                  <a:lnTo>
                    <a:pt x="118" y="78"/>
                  </a:lnTo>
                  <a:lnTo>
                    <a:pt x="112" y="72"/>
                  </a:lnTo>
                  <a:lnTo>
                    <a:pt x="107" y="64"/>
                  </a:lnTo>
                  <a:lnTo>
                    <a:pt x="103" y="57"/>
                  </a:lnTo>
                  <a:lnTo>
                    <a:pt x="102" y="47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3"/>
                  </a:lnTo>
                  <a:lnTo>
                    <a:pt x="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5" name="Freeform 77"/>
            <p:cNvSpPr>
              <a:spLocks/>
            </p:cNvSpPr>
            <p:nvPr/>
          </p:nvSpPr>
          <p:spPr bwMode="auto">
            <a:xfrm>
              <a:off x="3054" y="1421"/>
              <a:ext cx="30" cy="2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6"/>
                </a:cxn>
                <a:cxn ang="0">
                  <a:pos x="45" y="14"/>
                </a:cxn>
                <a:cxn ang="0">
                  <a:pos x="60" y="28"/>
                </a:cxn>
                <a:cxn ang="0">
                  <a:pos x="49" y="53"/>
                </a:cxn>
                <a:cxn ang="0">
                  <a:pos x="31" y="52"/>
                </a:cxn>
                <a:cxn ang="0">
                  <a:pos x="22" y="47"/>
                </a:cxn>
                <a:cxn ang="0">
                  <a:pos x="16" y="41"/>
                </a:cxn>
                <a:cxn ang="0">
                  <a:pos x="5" y="27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9" y="1"/>
                </a:cxn>
                <a:cxn ang="0">
                  <a:pos x="16" y="1"/>
                </a:cxn>
                <a:cxn ang="0">
                  <a:pos x="26" y="1"/>
                </a:cxn>
                <a:cxn ang="0">
                  <a:pos x="33" y="0"/>
                </a:cxn>
              </a:cxnLst>
              <a:rect l="0" t="0" r="r" b="b"/>
              <a:pathLst>
                <a:path w="60" h="53">
                  <a:moveTo>
                    <a:pt x="33" y="0"/>
                  </a:moveTo>
                  <a:lnTo>
                    <a:pt x="37" y="6"/>
                  </a:lnTo>
                  <a:lnTo>
                    <a:pt x="45" y="14"/>
                  </a:lnTo>
                  <a:lnTo>
                    <a:pt x="60" y="28"/>
                  </a:lnTo>
                  <a:lnTo>
                    <a:pt x="49" y="53"/>
                  </a:lnTo>
                  <a:lnTo>
                    <a:pt x="31" y="52"/>
                  </a:lnTo>
                  <a:lnTo>
                    <a:pt x="22" y="47"/>
                  </a:lnTo>
                  <a:lnTo>
                    <a:pt x="16" y="41"/>
                  </a:lnTo>
                  <a:lnTo>
                    <a:pt x="5" y="27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1"/>
                  </a:lnTo>
                  <a:lnTo>
                    <a:pt x="16" y="1"/>
                  </a:lnTo>
                  <a:lnTo>
                    <a:pt x="26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6" name="Freeform 78"/>
            <p:cNvSpPr>
              <a:spLocks/>
            </p:cNvSpPr>
            <p:nvPr/>
          </p:nvSpPr>
          <p:spPr bwMode="auto">
            <a:xfrm>
              <a:off x="3028" y="1450"/>
              <a:ext cx="20" cy="2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7"/>
                </a:cxn>
                <a:cxn ang="0">
                  <a:pos x="34" y="12"/>
                </a:cxn>
                <a:cxn ang="0">
                  <a:pos x="36" y="18"/>
                </a:cxn>
                <a:cxn ang="0">
                  <a:pos x="40" y="24"/>
                </a:cxn>
                <a:cxn ang="0">
                  <a:pos x="39" y="52"/>
                </a:cxn>
                <a:cxn ang="0">
                  <a:pos x="23" y="52"/>
                </a:cxn>
                <a:cxn ang="0">
                  <a:pos x="19" y="50"/>
                </a:cxn>
                <a:cxn ang="0">
                  <a:pos x="15" y="47"/>
                </a:cxn>
                <a:cxn ang="0">
                  <a:pos x="10" y="36"/>
                </a:cxn>
                <a:cxn ang="0">
                  <a:pos x="6" y="25"/>
                </a:cxn>
                <a:cxn ang="0">
                  <a:pos x="3" y="20"/>
                </a:cxn>
                <a:cxn ang="0">
                  <a:pos x="0" y="15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12" y="8"/>
                </a:cxn>
                <a:cxn ang="0">
                  <a:pos x="22" y="6"/>
                </a:cxn>
                <a:cxn ang="0">
                  <a:pos x="27" y="3"/>
                </a:cxn>
                <a:cxn ang="0">
                  <a:pos x="32" y="0"/>
                </a:cxn>
              </a:cxnLst>
              <a:rect l="0" t="0" r="r" b="b"/>
              <a:pathLst>
                <a:path w="40" h="52">
                  <a:moveTo>
                    <a:pt x="32" y="0"/>
                  </a:moveTo>
                  <a:lnTo>
                    <a:pt x="33" y="7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40" y="24"/>
                  </a:lnTo>
                  <a:lnTo>
                    <a:pt x="39" y="52"/>
                  </a:lnTo>
                  <a:lnTo>
                    <a:pt x="23" y="52"/>
                  </a:lnTo>
                  <a:lnTo>
                    <a:pt x="19" y="50"/>
                  </a:lnTo>
                  <a:lnTo>
                    <a:pt x="15" y="47"/>
                  </a:lnTo>
                  <a:lnTo>
                    <a:pt x="10" y="36"/>
                  </a:lnTo>
                  <a:lnTo>
                    <a:pt x="6" y="25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12" y="8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7" name="Freeform 79"/>
            <p:cNvSpPr>
              <a:spLocks/>
            </p:cNvSpPr>
            <p:nvPr/>
          </p:nvSpPr>
          <p:spPr bwMode="auto">
            <a:xfrm>
              <a:off x="3014" y="1415"/>
              <a:ext cx="32" cy="3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9" y="2"/>
                </a:cxn>
                <a:cxn ang="0">
                  <a:pos x="42" y="4"/>
                </a:cxn>
                <a:cxn ang="0">
                  <a:pos x="49" y="6"/>
                </a:cxn>
                <a:cxn ang="0">
                  <a:pos x="56" y="7"/>
                </a:cxn>
                <a:cxn ang="0">
                  <a:pos x="60" y="10"/>
                </a:cxn>
                <a:cxn ang="0">
                  <a:pos x="63" y="12"/>
                </a:cxn>
                <a:cxn ang="0">
                  <a:pos x="60" y="36"/>
                </a:cxn>
                <a:cxn ang="0">
                  <a:pos x="42" y="37"/>
                </a:cxn>
                <a:cxn ang="0">
                  <a:pos x="39" y="62"/>
                </a:cxn>
                <a:cxn ang="0">
                  <a:pos x="5" y="62"/>
                </a:cxn>
                <a:cxn ang="0">
                  <a:pos x="1" y="61"/>
                </a:cxn>
                <a:cxn ang="0">
                  <a:pos x="0" y="58"/>
                </a:cxn>
                <a:cxn ang="0">
                  <a:pos x="2" y="52"/>
                </a:cxn>
                <a:cxn ang="0">
                  <a:pos x="5" y="45"/>
                </a:cxn>
                <a:cxn ang="0">
                  <a:pos x="5" y="41"/>
                </a:cxn>
                <a:cxn ang="0">
                  <a:pos x="3" y="38"/>
                </a:cxn>
                <a:cxn ang="0">
                  <a:pos x="3" y="37"/>
                </a:cxn>
                <a:cxn ang="0">
                  <a:pos x="5" y="36"/>
                </a:cxn>
                <a:cxn ang="0">
                  <a:pos x="10" y="33"/>
                </a:cxn>
                <a:cxn ang="0">
                  <a:pos x="16" y="31"/>
                </a:cxn>
                <a:cxn ang="0">
                  <a:pos x="18" y="29"/>
                </a:cxn>
                <a:cxn ang="0">
                  <a:pos x="22" y="26"/>
                </a:cxn>
                <a:cxn ang="0">
                  <a:pos x="29" y="12"/>
                </a:cxn>
                <a:cxn ang="0">
                  <a:pos x="38" y="0"/>
                </a:cxn>
              </a:cxnLst>
              <a:rect l="0" t="0" r="r" b="b"/>
              <a:pathLst>
                <a:path w="63" h="62">
                  <a:moveTo>
                    <a:pt x="38" y="0"/>
                  </a:moveTo>
                  <a:lnTo>
                    <a:pt x="39" y="2"/>
                  </a:lnTo>
                  <a:lnTo>
                    <a:pt x="42" y="4"/>
                  </a:lnTo>
                  <a:lnTo>
                    <a:pt x="49" y="6"/>
                  </a:lnTo>
                  <a:lnTo>
                    <a:pt x="56" y="7"/>
                  </a:lnTo>
                  <a:lnTo>
                    <a:pt x="60" y="10"/>
                  </a:lnTo>
                  <a:lnTo>
                    <a:pt x="63" y="12"/>
                  </a:lnTo>
                  <a:lnTo>
                    <a:pt x="60" y="36"/>
                  </a:lnTo>
                  <a:lnTo>
                    <a:pt x="42" y="37"/>
                  </a:lnTo>
                  <a:lnTo>
                    <a:pt x="39" y="62"/>
                  </a:lnTo>
                  <a:lnTo>
                    <a:pt x="5" y="62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5" y="36"/>
                  </a:lnTo>
                  <a:lnTo>
                    <a:pt x="10" y="33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2" y="26"/>
                  </a:lnTo>
                  <a:lnTo>
                    <a:pt x="29" y="1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8" name="Freeform 80"/>
            <p:cNvSpPr>
              <a:spLocks/>
            </p:cNvSpPr>
            <p:nvPr/>
          </p:nvSpPr>
          <p:spPr bwMode="auto">
            <a:xfrm>
              <a:off x="3037" y="1247"/>
              <a:ext cx="21" cy="2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8"/>
                </a:cxn>
                <a:cxn ang="0">
                  <a:pos x="33" y="14"/>
                </a:cxn>
                <a:cxn ang="0">
                  <a:pos x="35" y="21"/>
                </a:cxn>
                <a:cxn ang="0">
                  <a:pos x="36" y="26"/>
                </a:cxn>
                <a:cxn ang="0">
                  <a:pos x="36" y="34"/>
                </a:cxn>
                <a:cxn ang="0">
                  <a:pos x="39" y="36"/>
                </a:cxn>
                <a:cxn ang="0">
                  <a:pos x="42" y="36"/>
                </a:cxn>
                <a:cxn ang="0">
                  <a:pos x="32" y="40"/>
                </a:cxn>
                <a:cxn ang="0">
                  <a:pos x="21" y="44"/>
                </a:cxn>
                <a:cxn ang="0">
                  <a:pos x="15" y="44"/>
                </a:cxn>
                <a:cxn ang="0">
                  <a:pos x="9" y="41"/>
                </a:cxn>
                <a:cxn ang="0">
                  <a:pos x="4" y="39"/>
                </a:cxn>
                <a:cxn ang="0">
                  <a:pos x="0" y="35"/>
                </a:cxn>
                <a:cxn ang="0">
                  <a:pos x="7" y="15"/>
                </a:cxn>
                <a:cxn ang="0">
                  <a:pos x="15" y="3"/>
                </a:cxn>
                <a:cxn ang="0">
                  <a:pos x="18" y="0"/>
                </a:cxn>
                <a:cxn ang="0">
                  <a:pos x="21" y="0"/>
                </a:cxn>
              </a:cxnLst>
              <a:rect l="0" t="0" r="r" b="b"/>
              <a:pathLst>
                <a:path w="42" h="44">
                  <a:moveTo>
                    <a:pt x="21" y="0"/>
                  </a:moveTo>
                  <a:lnTo>
                    <a:pt x="29" y="8"/>
                  </a:lnTo>
                  <a:lnTo>
                    <a:pt x="33" y="14"/>
                  </a:lnTo>
                  <a:lnTo>
                    <a:pt x="35" y="21"/>
                  </a:lnTo>
                  <a:lnTo>
                    <a:pt x="36" y="26"/>
                  </a:lnTo>
                  <a:lnTo>
                    <a:pt x="36" y="34"/>
                  </a:lnTo>
                  <a:lnTo>
                    <a:pt x="39" y="36"/>
                  </a:lnTo>
                  <a:lnTo>
                    <a:pt x="42" y="36"/>
                  </a:lnTo>
                  <a:lnTo>
                    <a:pt x="32" y="40"/>
                  </a:lnTo>
                  <a:lnTo>
                    <a:pt x="21" y="44"/>
                  </a:lnTo>
                  <a:lnTo>
                    <a:pt x="15" y="44"/>
                  </a:lnTo>
                  <a:lnTo>
                    <a:pt x="9" y="41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7" y="15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9" name="Freeform 81"/>
            <p:cNvSpPr>
              <a:spLocks/>
            </p:cNvSpPr>
            <p:nvPr/>
          </p:nvSpPr>
          <p:spPr bwMode="auto">
            <a:xfrm>
              <a:off x="3069" y="1388"/>
              <a:ext cx="425" cy="583"/>
            </a:xfrm>
            <a:custGeom>
              <a:avLst/>
              <a:gdLst/>
              <a:ahLst/>
              <a:cxnLst>
                <a:cxn ang="0">
                  <a:pos x="358" y="551"/>
                </a:cxn>
                <a:cxn ang="0">
                  <a:pos x="326" y="507"/>
                </a:cxn>
                <a:cxn ang="0">
                  <a:pos x="280" y="468"/>
                </a:cxn>
                <a:cxn ang="0">
                  <a:pos x="172" y="410"/>
                </a:cxn>
                <a:cxn ang="0">
                  <a:pos x="123" y="347"/>
                </a:cxn>
                <a:cxn ang="0">
                  <a:pos x="4" y="223"/>
                </a:cxn>
                <a:cxn ang="0">
                  <a:pos x="70" y="252"/>
                </a:cxn>
                <a:cxn ang="0">
                  <a:pos x="130" y="313"/>
                </a:cxn>
                <a:cxn ang="0">
                  <a:pos x="148" y="337"/>
                </a:cxn>
                <a:cxn ang="0">
                  <a:pos x="253" y="371"/>
                </a:cxn>
                <a:cxn ang="0">
                  <a:pos x="335" y="392"/>
                </a:cxn>
                <a:cxn ang="0">
                  <a:pos x="314" y="328"/>
                </a:cxn>
                <a:cxn ang="0">
                  <a:pos x="272" y="210"/>
                </a:cxn>
                <a:cxn ang="0">
                  <a:pos x="221" y="149"/>
                </a:cxn>
                <a:cxn ang="0">
                  <a:pos x="235" y="97"/>
                </a:cxn>
                <a:cxn ang="0">
                  <a:pos x="257" y="66"/>
                </a:cxn>
                <a:cxn ang="0">
                  <a:pos x="322" y="42"/>
                </a:cxn>
                <a:cxn ang="0">
                  <a:pos x="401" y="58"/>
                </a:cxn>
                <a:cxn ang="0">
                  <a:pos x="411" y="36"/>
                </a:cxn>
                <a:cxn ang="0">
                  <a:pos x="442" y="2"/>
                </a:cxn>
                <a:cxn ang="0">
                  <a:pos x="470" y="34"/>
                </a:cxn>
                <a:cxn ang="0">
                  <a:pos x="582" y="248"/>
                </a:cxn>
                <a:cxn ang="0">
                  <a:pos x="579" y="299"/>
                </a:cxn>
                <a:cxn ang="0">
                  <a:pos x="680" y="392"/>
                </a:cxn>
                <a:cxn ang="0">
                  <a:pos x="741" y="464"/>
                </a:cxn>
                <a:cxn ang="0">
                  <a:pos x="807" y="565"/>
                </a:cxn>
                <a:cxn ang="0">
                  <a:pos x="850" y="657"/>
                </a:cxn>
                <a:cxn ang="0">
                  <a:pos x="831" y="682"/>
                </a:cxn>
                <a:cxn ang="0">
                  <a:pos x="785" y="720"/>
                </a:cxn>
                <a:cxn ang="0">
                  <a:pos x="801" y="727"/>
                </a:cxn>
                <a:cxn ang="0">
                  <a:pos x="742" y="745"/>
                </a:cxn>
                <a:cxn ang="0">
                  <a:pos x="636" y="631"/>
                </a:cxn>
                <a:cxn ang="0">
                  <a:pos x="530" y="573"/>
                </a:cxn>
                <a:cxn ang="0">
                  <a:pos x="486" y="529"/>
                </a:cxn>
                <a:cxn ang="0">
                  <a:pos x="442" y="474"/>
                </a:cxn>
                <a:cxn ang="0">
                  <a:pos x="425" y="442"/>
                </a:cxn>
                <a:cxn ang="0">
                  <a:pos x="416" y="396"/>
                </a:cxn>
                <a:cxn ang="0">
                  <a:pos x="389" y="361"/>
                </a:cxn>
                <a:cxn ang="0">
                  <a:pos x="345" y="378"/>
                </a:cxn>
                <a:cxn ang="0">
                  <a:pos x="365" y="467"/>
                </a:cxn>
                <a:cxn ang="0">
                  <a:pos x="410" y="544"/>
                </a:cxn>
                <a:cxn ang="0">
                  <a:pos x="440" y="598"/>
                </a:cxn>
                <a:cxn ang="0">
                  <a:pos x="464" y="643"/>
                </a:cxn>
                <a:cxn ang="0">
                  <a:pos x="521" y="690"/>
                </a:cxn>
                <a:cxn ang="0">
                  <a:pos x="551" y="766"/>
                </a:cxn>
                <a:cxn ang="0">
                  <a:pos x="613" y="824"/>
                </a:cxn>
                <a:cxn ang="0">
                  <a:pos x="571" y="774"/>
                </a:cxn>
                <a:cxn ang="0">
                  <a:pos x="593" y="730"/>
                </a:cxn>
                <a:cxn ang="0">
                  <a:pos x="645" y="803"/>
                </a:cxn>
                <a:cxn ang="0">
                  <a:pos x="679" y="907"/>
                </a:cxn>
                <a:cxn ang="0">
                  <a:pos x="691" y="1017"/>
                </a:cxn>
                <a:cxn ang="0">
                  <a:pos x="622" y="1117"/>
                </a:cxn>
                <a:cxn ang="0">
                  <a:pos x="595" y="1167"/>
                </a:cxn>
                <a:cxn ang="0">
                  <a:pos x="531" y="1117"/>
                </a:cxn>
                <a:cxn ang="0">
                  <a:pos x="508" y="1099"/>
                </a:cxn>
                <a:cxn ang="0">
                  <a:pos x="583" y="1019"/>
                </a:cxn>
                <a:cxn ang="0">
                  <a:pos x="587" y="933"/>
                </a:cxn>
                <a:cxn ang="0">
                  <a:pos x="477" y="860"/>
                </a:cxn>
                <a:cxn ang="0">
                  <a:pos x="519" y="744"/>
                </a:cxn>
                <a:cxn ang="0">
                  <a:pos x="468" y="687"/>
                </a:cxn>
                <a:cxn ang="0">
                  <a:pos x="377" y="579"/>
                </a:cxn>
              </a:cxnLst>
              <a:rect l="0" t="0" r="r" b="b"/>
              <a:pathLst>
                <a:path w="851" h="1167">
                  <a:moveTo>
                    <a:pt x="377" y="577"/>
                  </a:moveTo>
                  <a:lnTo>
                    <a:pt x="372" y="576"/>
                  </a:lnTo>
                  <a:lnTo>
                    <a:pt x="367" y="575"/>
                  </a:lnTo>
                  <a:lnTo>
                    <a:pt x="359" y="566"/>
                  </a:lnTo>
                  <a:lnTo>
                    <a:pt x="359" y="554"/>
                  </a:lnTo>
                  <a:lnTo>
                    <a:pt x="358" y="551"/>
                  </a:lnTo>
                  <a:lnTo>
                    <a:pt x="355" y="550"/>
                  </a:lnTo>
                  <a:lnTo>
                    <a:pt x="350" y="546"/>
                  </a:lnTo>
                  <a:lnTo>
                    <a:pt x="336" y="533"/>
                  </a:lnTo>
                  <a:lnTo>
                    <a:pt x="330" y="528"/>
                  </a:lnTo>
                  <a:lnTo>
                    <a:pt x="328" y="522"/>
                  </a:lnTo>
                  <a:lnTo>
                    <a:pt x="326" y="507"/>
                  </a:lnTo>
                  <a:lnTo>
                    <a:pt x="317" y="500"/>
                  </a:lnTo>
                  <a:lnTo>
                    <a:pt x="310" y="490"/>
                  </a:lnTo>
                  <a:lnTo>
                    <a:pt x="303" y="481"/>
                  </a:lnTo>
                  <a:lnTo>
                    <a:pt x="298" y="478"/>
                  </a:lnTo>
                  <a:lnTo>
                    <a:pt x="292" y="475"/>
                  </a:lnTo>
                  <a:lnTo>
                    <a:pt x="280" y="468"/>
                  </a:lnTo>
                  <a:lnTo>
                    <a:pt x="263" y="461"/>
                  </a:lnTo>
                  <a:lnTo>
                    <a:pt x="244" y="453"/>
                  </a:lnTo>
                  <a:lnTo>
                    <a:pt x="221" y="442"/>
                  </a:lnTo>
                  <a:lnTo>
                    <a:pt x="197" y="428"/>
                  </a:lnTo>
                  <a:lnTo>
                    <a:pt x="185" y="418"/>
                  </a:lnTo>
                  <a:lnTo>
                    <a:pt x="172" y="410"/>
                  </a:lnTo>
                  <a:lnTo>
                    <a:pt x="160" y="398"/>
                  </a:lnTo>
                  <a:lnTo>
                    <a:pt x="149" y="385"/>
                  </a:lnTo>
                  <a:lnTo>
                    <a:pt x="137" y="371"/>
                  </a:lnTo>
                  <a:lnTo>
                    <a:pt x="127" y="353"/>
                  </a:lnTo>
                  <a:lnTo>
                    <a:pt x="126" y="351"/>
                  </a:lnTo>
                  <a:lnTo>
                    <a:pt x="123" y="347"/>
                  </a:lnTo>
                  <a:lnTo>
                    <a:pt x="109" y="332"/>
                  </a:lnTo>
                  <a:lnTo>
                    <a:pt x="66" y="291"/>
                  </a:lnTo>
                  <a:lnTo>
                    <a:pt x="21" y="250"/>
                  </a:lnTo>
                  <a:lnTo>
                    <a:pt x="6" y="236"/>
                  </a:lnTo>
                  <a:lnTo>
                    <a:pt x="0" y="230"/>
                  </a:lnTo>
                  <a:lnTo>
                    <a:pt x="4" y="223"/>
                  </a:lnTo>
                  <a:lnTo>
                    <a:pt x="9" y="220"/>
                  </a:lnTo>
                  <a:lnTo>
                    <a:pt x="18" y="220"/>
                  </a:lnTo>
                  <a:lnTo>
                    <a:pt x="27" y="222"/>
                  </a:lnTo>
                  <a:lnTo>
                    <a:pt x="37" y="227"/>
                  </a:lnTo>
                  <a:lnTo>
                    <a:pt x="48" y="235"/>
                  </a:lnTo>
                  <a:lnTo>
                    <a:pt x="70" y="252"/>
                  </a:lnTo>
                  <a:lnTo>
                    <a:pt x="93" y="272"/>
                  </a:lnTo>
                  <a:lnTo>
                    <a:pt x="111" y="291"/>
                  </a:lnTo>
                  <a:lnTo>
                    <a:pt x="124" y="307"/>
                  </a:lnTo>
                  <a:lnTo>
                    <a:pt x="126" y="311"/>
                  </a:lnTo>
                  <a:lnTo>
                    <a:pt x="127" y="314"/>
                  </a:lnTo>
                  <a:lnTo>
                    <a:pt x="130" y="313"/>
                  </a:lnTo>
                  <a:lnTo>
                    <a:pt x="132" y="315"/>
                  </a:lnTo>
                  <a:lnTo>
                    <a:pt x="135" y="326"/>
                  </a:lnTo>
                  <a:lnTo>
                    <a:pt x="139" y="338"/>
                  </a:lnTo>
                  <a:lnTo>
                    <a:pt x="142" y="341"/>
                  </a:lnTo>
                  <a:lnTo>
                    <a:pt x="145" y="341"/>
                  </a:lnTo>
                  <a:lnTo>
                    <a:pt x="148" y="337"/>
                  </a:lnTo>
                  <a:lnTo>
                    <a:pt x="154" y="335"/>
                  </a:lnTo>
                  <a:lnTo>
                    <a:pt x="161" y="336"/>
                  </a:lnTo>
                  <a:lnTo>
                    <a:pt x="171" y="338"/>
                  </a:lnTo>
                  <a:lnTo>
                    <a:pt x="196" y="346"/>
                  </a:lnTo>
                  <a:lnTo>
                    <a:pt x="224" y="358"/>
                  </a:lnTo>
                  <a:lnTo>
                    <a:pt x="253" y="371"/>
                  </a:lnTo>
                  <a:lnTo>
                    <a:pt x="283" y="383"/>
                  </a:lnTo>
                  <a:lnTo>
                    <a:pt x="310" y="392"/>
                  </a:lnTo>
                  <a:lnTo>
                    <a:pt x="321" y="393"/>
                  </a:lnTo>
                  <a:lnTo>
                    <a:pt x="331" y="395"/>
                  </a:lnTo>
                  <a:lnTo>
                    <a:pt x="333" y="393"/>
                  </a:lnTo>
                  <a:lnTo>
                    <a:pt x="335" y="392"/>
                  </a:lnTo>
                  <a:lnTo>
                    <a:pt x="335" y="386"/>
                  </a:lnTo>
                  <a:lnTo>
                    <a:pt x="331" y="376"/>
                  </a:lnTo>
                  <a:lnTo>
                    <a:pt x="328" y="365"/>
                  </a:lnTo>
                  <a:lnTo>
                    <a:pt x="318" y="343"/>
                  </a:lnTo>
                  <a:lnTo>
                    <a:pt x="315" y="335"/>
                  </a:lnTo>
                  <a:lnTo>
                    <a:pt x="314" y="328"/>
                  </a:lnTo>
                  <a:lnTo>
                    <a:pt x="296" y="303"/>
                  </a:lnTo>
                  <a:lnTo>
                    <a:pt x="296" y="278"/>
                  </a:lnTo>
                  <a:lnTo>
                    <a:pt x="297" y="272"/>
                  </a:lnTo>
                  <a:lnTo>
                    <a:pt x="302" y="263"/>
                  </a:lnTo>
                  <a:lnTo>
                    <a:pt x="280" y="224"/>
                  </a:lnTo>
                  <a:lnTo>
                    <a:pt x="272" y="210"/>
                  </a:lnTo>
                  <a:lnTo>
                    <a:pt x="270" y="201"/>
                  </a:lnTo>
                  <a:lnTo>
                    <a:pt x="269" y="194"/>
                  </a:lnTo>
                  <a:lnTo>
                    <a:pt x="265" y="189"/>
                  </a:lnTo>
                  <a:lnTo>
                    <a:pt x="258" y="181"/>
                  </a:lnTo>
                  <a:lnTo>
                    <a:pt x="220" y="145"/>
                  </a:lnTo>
                  <a:lnTo>
                    <a:pt x="221" y="149"/>
                  </a:lnTo>
                  <a:lnTo>
                    <a:pt x="221" y="149"/>
                  </a:lnTo>
                  <a:lnTo>
                    <a:pt x="223" y="149"/>
                  </a:lnTo>
                  <a:lnTo>
                    <a:pt x="224" y="146"/>
                  </a:lnTo>
                  <a:lnTo>
                    <a:pt x="231" y="123"/>
                  </a:lnTo>
                  <a:lnTo>
                    <a:pt x="235" y="100"/>
                  </a:lnTo>
                  <a:lnTo>
                    <a:pt x="235" y="97"/>
                  </a:lnTo>
                  <a:lnTo>
                    <a:pt x="233" y="104"/>
                  </a:lnTo>
                  <a:lnTo>
                    <a:pt x="235" y="96"/>
                  </a:lnTo>
                  <a:lnTo>
                    <a:pt x="239" y="89"/>
                  </a:lnTo>
                  <a:lnTo>
                    <a:pt x="250" y="78"/>
                  </a:lnTo>
                  <a:lnTo>
                    <a:pt x="254" y="71"/>
                  </a:lnTo>
                  <a:lnTo>
                    <a:pt x="257" y="66"/>
                  </a:lnTo>
                  <a:lnTo>
                    <a:pt x="257" y="59"/>
                  </a:lnTo>
                  <a:lnTo>
                    <a:pt x="252" y="54"/>
                  </a:lnTo>
                  <a:lnTo>
                    <a:pt x="271" y="53"/>
                  </a:lnTo>
                  <a:lnTo>
                    <a:pt x="288" y="49"/>
                  </a:lnTo>
                  <a:lnTo>
                    <a:pt x="304" y="45"/>
                  </a:lnTo>
                  <a:lnTo>
                    <a:pt x="322" y="42"/>
                  </a:lnTo>
                  <a:lnTo>
                    <a:pt x="340" y="40"/>
                  </a:lnTo>
                  <a:lnTo>
                    <a:pt x="359" y="41"/>
                  </a:lnTo>
                  <a:lnTo>
                    <a:pt x="368" y="43"/>
                  </a:lnTo>
                  <a:lnTo>
                    <a:pt x="378" y="46"/>
                  </a:lnTo>
                  <a:lnTo>
                    <a:pt x="389" y="51"/>
                  </a:lnTo>
                  <a:lnTo>
                    <a:pt x="401" y="58"/>
                  </a:lnTo>
                  <a:lnTo>
                    <a:pt x="403" y="57"/>
                  </a:lnTo>
                  <a:lnTo>
                    <a:pt x="405" y="56"/>
                  </a:lnTo>
                  <a:lnTo>
                    <a:pt x="410" y="48"/>
                  </a:lnTo>
                  <a:lnTo>
                    <a:pt x="412" y="42"/>
                  </a:lnTo>
                  <a:lnTo>
                    <a:pt x="411" y="38"/>
                  </a:lnTo>
                  <a:lnTo>
                    <a:pt x="411" y="36"/>
                  </a:lnTo>
                  <a:lnTo>
                    <a:pt x="407" y="35"/>
                  </a:lnTo>
                  <a:lnTo>
                    <a:pt x="409" y="33"/>
                  </a:lnTo>
                  <a:lnTo>
                    <a:pt x="417" y="24"/>
                  </a:lnTo>
                  <a:lnTo>
                    <a:pt x="430" y="13"/>
                  </a:lnTo>
                  <a:lnTo>
                    <a:pt x="438" y="4"/>
                  </a:lnTo>
                  <a:lnTo>
                    <a:pt x="442" y="2"/>
                  </a:lnTo>
                  <a:lnTo>
                    <a:pt x="444" y="0"/>
                  </a:lnTo>
                  <a:lnTo>
                    <a:pt x="448" y="0"/>
                  </a:lnTo>
                  <a:lnTo>
                    <a:pt x="450" y="2"/>
                  </a:lnTo>
                  <a:lnTo>
                    <a:pt x="455" y="7"/>
                  </a:lnTo>
                  <a:lnTo>
                    <a:pt x="464" y="24"/>
                  </a:lnTo>
                  <a:lnTo>
                    <a:pt x="470" y="34"/>
                  </a:lnTo>
                  <a:lnTo>
                    <a:pt x="477" y="44"/>
                  </a:lnTo>
                  <a:lnTo>
                    <a:pt x="478" y="98"/>
                  </a:lnTo>
                  <a:lnTo>
                    <a:pt x="525" y="149"/>
                  </a:lnTo>
                  <a:lnTo>
                    <a:pt x="540" y="202"/>
                  </a:lnTo>
                  <a:lnTo>
                    <a:pt x="583" y="238"/>
                  </a:lnTo>
                  <a:lnTo>
                    <a:pt x="582" y="248"/>
                  </a:lnTo>
                  <a:lnTo>
                    <a:pt x="581" y="252"/>
                  </a:lnTo>
                  <a:lnTo>
                    <a:pt x="577" y="256"/>
                  </a:lnTo>
                  <a:lnTo>
                    <a:pt x="570" y="258"/>
                  </a:lnTo>
                  <a:lnTo>
                    <a:pt x="577" y="289"/>
                  </a:lnTo>
                  <a:lnTo>
                    <a:pt x="579" y="299"/>
                  </a:lnTo>
                  <a:lnTo>
                    <a:pt x="579" y="299"/>
                  </a:lnTo>
                  <a:lnTo>
                    <a:pt x="581" y="300"/>
                  </a:lnTo>
                  <a:lnTo>
                    <a:pt x="584" y="302"/>
                  </a:lnTo>
                  <a:lnTo>
                    <a:pt x="591" y="307"/>
                  </a:lnTo>
                  <a:lnTo>
                    <a:pt x="617" y="338"/>
                  </a:lnTo>
                  <a:lnTo>
                    <a:pt x="676" y="377"/>
                  </a:lnTo>
                  <a:lnTo>
                    <a:pt x="680" y="392"/>
                  </a:lnTo>
                  <a:lnTo>
                    <a:pt x="686" y="408"/>
                  </a:lnTo>
                  <a:lnTo>
                    <a:pt x="695" y="422"/>
                  </a:lnTo>
                  <a:lnTo>
                    <a:pt x="705" y="435"/>
                  </a:lnTo>
                  <a:lnTo>
                    <a:pt x="715" y="447"/>
                  </a:lnTo>
                  <a:lnTo>
                    <a:pt x="727" y="456"/>
                  </a:lnTo>
                  <a:lnTo>
                    <a:pt x="741" y="464"/>
                  </a:lnTo>
                  <a:lnTo>
                    <a:pt x="757" y="472"/>
                  </a:lnTo>
                  <a:lnTo>
                    <a:pt x="780" y="507"/>
                  </a:lnTo>
                  <a:lnTo>
                    <a:pt x="783" y="524"/>
                  </a:lnTo>
                  <a:lnTo>
                    <a:pt x="788" y="539"/>
                  </a:lnTo>
                  <a:lnTo>
                    <a:pt x="797" y="552"/>
                  </a:lnTo>
                  <a:lnTo>
                    <a:pt x="807" y="565"/>
                  </a:lnTo>
                  <a:lnTo>
                    <a:pt x="829" y="590"/>
                  </a:lnTo>
                  <a:lnTo>
                    <a:pt x="838" y="604"/>
                  </a:lnTo>
                  <a:lnTo>
                    <a:pt x="848" y="617"/>
                  </a:lnTo>
                  <a:lnTo>
                    <a:pt x="850" y="630"/>
                  </a:lnTo>
                  <a:lnTo>
                    <a:pt x="851" y="643"/>
                  </a:lnTo>
                  <a:lnTo>
                    <a:pt x="850" y="657"/>
                  </a:lnTo>
                  <a:lnTo>
                    <a:pt x="848" y="670"/>
                  </a:lnTo>
                  <a:lnTo>
                    <a:pt x="846" y="677"/>
                  </a:lnTo>
                  <a:lnTo>
                    <a:pt x="843" y="680"/>
                  </a:lnTo>
                  <a:lnTo>
                    <a:pt x="839" y="681"/>
                  </a:lnTo>
                  <a:lnTo>
                    <a:pt x="835" y="681"/>
                  </a:lnTo>
                  <a:lnTo>
                    <a:pt x="831" y="682"/>
                  </a:lnTo>
                  <a:lnTo>
                    <a:pt x="827" y="683"/>
                  </a:lnTo>
                  <a:lnTo>
                    <a:pt x="824" y="688"/>
                  </a:lnTo>
                  <a:lnTo>
                    <a:pt x="822" y="696"/>
                  </a:lnTo>
                  <a:lnTo>
                    <a:pt x="796" y="711"/>
                  </a:lnTo>
                  <a:lnTo>
                    <a:pt x="785" y="719"/>
                  </a:lnTo>
                  <a:lnTo>
                    <a:pt x="785" y="720"/>
                  </a:lnTo>
                  <a:lnTo>
                    <a:pt x="786" y="721"/>
                  </a:lnTo>
                  <a:lnTo>
                    <a:pt x="793" y="720"/>
                  </a:lnTo>
                  <a:lnTo>
                    <a:pt x="800" y="721"/>
                  </a:lnTo>
                  <a:lnTo>
                    <a:pt x="803" y="722"/>
                  </a:lnTo>
                  <a:lnTo>
                    <a:pt x="804" y="723"/>
                  </a:lnTo>
                  <a:lnTo>
                    <a:pt x="801" y="727"/>
                  </a:lnTo>
                  <a:lnTo>
                    <a:pt x="797" y="731"/>
                  </a:lnTo>
                  <a:lnTo>
                    <a:pt x="776" y="747"/>
                  </a:lnTo>
                  <a:lnTo>
                    <a:pt x="758" y="751"/>
                  </a:lnTo>
                  <a:lnTo>
                    <a:pt x="752" y="751"/>
                  </a:lnTo>
                  <a:lnTo>
                    <a:pt x="746" y="748"/>
                  </a:lnTo>
                  <a:lnTo>
                    <a:pt x="742" y="745"/>
                  </a:lnTo>
                  <a:lnTo>
                    <a:pt x="737" y="741"/>
                  </a:lnTo>
                  <a:lnTo>
                    <a:pt x="734" y="733"/>
                  </a:lnTo>
                  <a:lnTo>
                    <a:pt x="732" y="726"/>
                  </a:lnTo>
                  <a:lnTo>
                    <a:pt x="687" y="687"/>
                  </a:lnTo>
                  <a:lnTo>
                    <a:pt x="652" y="637"/>
                  </a:lnTo>
                  <a:lnTo>
                    <a:pt x="636" y="631"/>
                  </a:lnTo>
                  <a:lnTo>
                    <a:pt x="622" y="624"/>
                  </a:lnTo>
                  <a:lnTo>
                    <a:pt x="594" y="606"/>
                  </a:lnTo>
                  <a:lnTo>
                    <a:pt x="566" y="589"/>
                  </a:lnTo>
                  <a:lnTo>
                    <a:pt x="551" y="581"/>
                  </a:lnTo>
                  <a:lnTo>
                    <a:pt x="534" y="576"/>
                  </a:lnTo>
                  <a:lnTo>
                    <a:pt x="530" y="573"/>
                  </a:lnTo>
                  <a:lnTo>
                    <a:pt x="526" y="568"/>
                  </a:lnTo>
                  <a:lnTo>
                    <a:pt x="521" y="561"/>
                  </a:lnTo>
                  <a:lnTo>
                    <a:pt x="515" y="542"/>
                  </a:lnTo>
                  <a:lnTo>
                    <a:pt x="509" y="537"/>
                  </a:lnTo>
                  <a:lnTo>
                    <a:pt x="503" y="535"/>
                  </a:lnTo>
                  <a:lnTo>
                    <a:pt x="486" y="529"/>
                  </a:lnTo>
                  <a:lnTo>
                    <a:pt x="450" y="495"/>
                  </a:lnTo>
                  <a:lnTo>
                    <a:pt x="439" y="477"/>
                  </a:lnTo>
                  <a:lnTo>
                    <a:pt x="439" y="475"/>
                  </a:lnTo>
                  <a:lnTo>
                    <a:pt x="439" y="475"/>
                  </a:lnTo>
                  <a:lnTo>
                    <a:pt x="441" y="475"/>
                  </a:lnTo>
                  <a:lnTo>
                    <a:pt x="442" y="474"/>
                  </a:lnTo>
                  <a:lnTo>
                    <a:pt x="442" y="469"/>
                  </a:lnTo>
                  <a:lnTo>
                    <a:pt x="439" y="461"/>
                  </a:lnTo>
                  <a:lnTo>
                    <a:pt x="436" y="461"/>
                  </a:lnTo>
                  <a:lnTo>
                    <a:pt x="432" y="459"/>
                  </a:lnTo>
                  <a:lnTo>
                    <a:pt x="428" y="453"/>
                  </a:lnTo>
                  <a:lnTo>
                    <a:pt x="425" y="442"/>
                  </a:lnTo>
                  <a:lnTo>
                    <a:pt x="419" y="440"/>
                  </a:lnTo>
                  <a:lnTo>
                    <a:pt x="416" y="437"/>
                  </a:lnTo>
                  <a:lnTo>
                    <a:pt x="414" y="433"/>
                  </a:lnTo>
                  <a:lnTo>
                    <a:pt x="414" y="425"/>
                  </a:lnTo>
                  <a:lnTo>
                    <a:pt x="414" y="411"/>
                  </a:lnTo>
                  <a:lnTo>
                    <a:pt x="416" y="396"/>
                  </a:lnTo>
                  <a:lnTo>
                    <a:pt x="416" y="388"/>
                  </a:lnTo>
                  <a:lnTo>
                    <a:pt x="414" y="380"/>
                  </a:lnTo>
                  <a:lnTo>
                    <a:pt x="411" y="374"/>
                  </a:lnTo>
                  <a:lnTo>
                    <a:pt x="406" y="368"/>
                  </a:lnTo>
                  <a:lnTo>
                    <a:pt x="400" y="364"/>
                  </a:lnTo>
                  <a:lnTo>
                    <a:pt x="389" y="361"/>
                  </a:lnTo>
                  <a:lnTo>
                    <a:pt x="375" y="361"/>
                  </a:lnTo>
                  <a:lnTo>
                    <a:pt x="359" y="362"/>
                  </a:lnTo>
                  <a:lnTo>
                    <a:pt x="353" y="364"/>
                  </a:lnTo>
                  <a:lnTo>
                    <a:pt x="350" y="368"/>
                  </a:lnTo>
                  <a:lnTo>
                    <a:pt x="346" y="373"/>
                  </a:lnTo>
                  <a:lnTo>
                    <a:pt x="345" y="378"/>
                  </a:lnTo>
                  <a:lnTo>
                    <a:pt x="342" y="391"/>
                  </a:lnTo>
                  <a:lnTo>
                    <a:pt x="342" y="403"/>
                  </a:lnTo>
                  <a:lnTo>
                    <a:pt x="352" y="421"/>
                  </a:lnTo>
                  <a:lnTo>
                    <a:pt x="356" y="428"/>
                  </a:lnTo>
                  <a:lnTo>
                    <a:pt x="360" y="440"/>
                  </a:lnTo>
                  <a:lnTo>
                    <a:pt x="365" y="467"/>
                  </a:lnTo>
                  <a:lnTo>
                    <a:pt x="369" y="473"/>
                  </a:lnTo>
                  <a:lnTo>
                    <a:pt x="376" y="482"/>
                  </a:lnTo>
                  <a:lnTo>
                    <a:pt x="389" y="510"/>
                  </a:lnTo>
                  <a:lnTo>
                    <a:pt x="403" y="543"/>
                  </a:lnTo>
                  <a:lnTo>
                    <a:pt x="406" y="543"/>
                  </a:lnTo>
                  <a:lnTo>
                    <a:pt x="410" y="544"/>
                  </a:lnTo>
                  <a:lnTo>
                    <a:pt x="415" y="551"/>
                  </a:lnTo>
                  <a:lnTo>
                    <a:pt x="420" y="558"/>
                  </a:lnTo>
                  <a:lnTo>
                    <a:pt x="427" y="567"/>
                  </a:lnTo>
                  <a:lnTo>
                    <a:pt x="427" y="584"/>
                  </a:lnTo>
                  <a:lnTo>
                    <a:pt x="437" y="593"/>
                  </a:lnTo>
                  <a:lnTo>
                    <a:pt x="440" y="598"/>
                  </a:lnTo>
                  <a:lnTo>
                    <a:pt x="441" y="603"/>
                  </a:lnTo>
                  <a:lnTo>
                    <a:pt x="473" y="603"/>
                  </a:lnTo>
                  <a:lnTo>
                    <a:pt x="472" y="614"/>
                  </a:lnTo>
                  <a:lnTo>
                    <a:pt x="468" y="624"/>
                  </a:lnTo>
                  <a:lnTo>
                    <a:pt x="464" y="633"/>
                  </a:lnTo>
                  <a:lnTo>
                    <a:pt x="464" y="643"/>
                  </a:lnTo>
                  <a:lnTo>
                    <a:pt x="478" y="645"/>
                  </a:lnTo>
                  <a:lnTo>
                    <a:pt x="492" y="651"/>
                  </a:lnTo>
                  <a:lnTo>
                    <a:pt x="506" y="657"/>
                  </a:lnTo>
                  <a:lnTo>
                    <a:pt x="518" y="666"/>
                  </a:lnTo>
                  <a:lnTo>
                    <a:pt x="518" y="679"/>
                  </a:lnTo>
                  <a:lnTo>
                    <a:pt x="521" y="690"/>
                  </a:lnTo>
                  <a:lnTo>
                    <a:pt x="527" y="701"/>
                  </a:lnTo>
                  <a:lnTo>
                    <a:pt x="536" y="711"/>
                  </a:lnTo>
                  <a:lnTo>
                    <a:pt x="537" y="720"/>
                  </a:lnTo>
                  <a:lnTo>
                    <a:pt x="539" y="730"/>
                  </a:lnTo>
                  <a:lnTo>
                    <a:pt x="544" y="747"/>
                  </a:lnTo>
                  <a:lnTo>
                    <a:pt x="551" y="766"/>
                  </a:lnTo>
                  <a:lnTo>
                    <a:pt x="553" y="776"/>
                  </a:lnTo>
                  <a:lnTo>
                    <a:pt x="554" y="783"/>
                  </a:lnTo>
                  <a:lnTo>
                    <a:pt x="568" y="792"/>
                  </a:lnTo>
                  <a:lnTo>
                    <a:pt x="584" y="803"/>
                  </a:lnTo>
                  <a:lnTo>
                    <a:pt x="600" y="814"/>
                  </a:lnTo>
                  <a:lnTo>
                    <a:pt x="613" y="824"/>
                  </a:lnTo>
                  <a:lnTo>
                    <a:pt x="612" y="816"/>
                  </a:lnTo>
                  <a:lnTo>
                    <a:pt x="608" y="808"/>
                  </a:lnTo>
                  <a:lnTo>
                    <a:pt x="604" y="802"/>
                  </a:lnTo>
                  <a:lnTo>
                    <a:pt x="598" y="794"/>
                  </a:lnTo>
                  <a:lnTo>
                    <a:pt x="587" y="783"/>
                  </a:lnTo>
                  <a:lnTo>
                    <a:pt x="571" y="774"/>
                  </a:lnTo>
                  <a:lnTo>
                    <a:pt x="572" y="764"/>
                  </a:lnTo>
                  <a:lnTo>
                    <a:pt x="575" y="753"/>
                  </a:lnTo>
                  <a:lnTo>
                    <a:pt x="577" y="734"/>
                  </a:lnTo>
                  <a:lnTo>
                    <a:pt x="582" y="733"/>
                  </a:lnTo>
                  <a:lnTo>
                    <a:pt x="588" y="732"/>
                  </a:lnTo>
                  <a:lnTo>
                    <a:pt x="593" y="730"/>
                  </a:lnTo>
                  <a:lnTo>
                    <a:pt x="598" y="730"/>
                  </a:lnTo>
                  <a:lnTo>
                    <a:pt x="610" y="744"/>
                  </a:lnTo>
                  <a:lnTo>
                    <a:pt x="621" y="761"/>
                  </a:lnTo>
                  <a:lnTo>
                    <a:pt x="632" y="778"/>
                  </a:lnTo>
                  <a:lnTo>
                    <a:pt x="644" y="793"/>
                  </a:lnTo>
                  <a:lnTo>
                    <a:pt x="645" y="803"/>
                  </a:lnTo>
                  <a:lnTo>
                    <a:pt x="647" y="815"/>
                  </a:lnTo>
                  <a:lnTo>
                    <a:pt x="657" y="841"/>
                  </a:lnTo>
                  <a:lnTo>
                    <a:pt x="669" y="867"/>
                  </a:lnTo>
                  <a:lnTo>
                    <a:pt x="676" y="876"/>
                  </a:lnTo>
                  <a:lnTo>
                    <a:pt x="681" y="884"/>
                  </a:lnTo>
                  <a:lnTo>
                    <a:pt x="679" y="907"/>
                  </a:lnTo>
                  <a:lnTo>
                    <a:pt x="676" y="929"/>
                  </a:lnTo>
                  <a:lnTo>
                    <a:pt x="672" y="951"/>
                  </a:lnTo>
                  <a:lnTo>
                    <a:pt x="672" y="973"/>
                  </a:lnTo>
                  <a:lnTo>
                    <a:pt x="694" y="996"/>
                  </a:lnTo>
                  <a:lnTo>
                    <a:pt x="693" y="1006"/>
                  </a:lnTo>
                  <a:lnTo>
                    <a:pt x="691" y="1017"/>
                  </a:lnTo>
                  <a:lnTo>
                    <a:pt x="684" y="1035"/>
                  </a:lnTo>
                  <a:lnTo>
                    <a:pt x="676" y="1053"/>
                  </a:lnTo>
                  <a:lnTo>
                    <a:pt x="663" y="1069"/>
                  </a:lnTo>
                  <a:lnTo>
                    <a:pt x="663" y="1123"/>
                  </a:lnTo>
                  <a:lnTo>
                    <a:pt x="644" y="1141"/>
                  </a:lnTo>
                  <a:lnTo>
                    <a:pt x="622" y="1117"/>
                  </a:lnTo>
                  <a:lnTo>
                    <a:pt x="619" y="1132"/>
                  </a:lnTo>
                  <a:lnTo>
                    <a:pt x="616" y="1148"/>
                  </a:lnTo>
                  <a:lnTo>
                    <a:pt x="614" y="1157"/>
                  </a:lnTo>
                  <a:lnTo>
                    <a:pt x="609" y="1162"/>
                  </a:lnTo>
                  <a:lnTo>
                    <a:pt x="604" y="1166"/>
                  </a:lnTo>
                  <a:lnTo>
                    <a:pt x="595" y="1167"/>
                  </a:lnTo>
                  <a:lnTo>
                    <a:pt x="590" y="1087"/>
                  </a:lnTo>
                  <a:lnTo>
                    <a:pt x="584" y="1088"/>
                  </a:lnTo>
                  <a:lnTo>
                    <a:pt x="579" y="1090"/>
                  </a:lnTo>
                  <a:lnTo>
                    <a:pt x="568" y="1099"/>
                  </a:lnTo>
                  <a:lnTo>
                    <a:pt x="550" y="1117"/>
                  </a:lnTo>
                  <a:lnTo>
                    <a:pt x="531" y="1117"/>
                  </a:lnTo>
                  <a:lnTo>
                    <a:pt x="516" y="1103"/>
                  </a:lnTo>
                  <a:lnTo>
                    <a:pt x="511" y="1096"/>
                  </a:lnTo>
                  <a:lnTo>
                    <a:pt x="508" y="1091"/>
                  </a:lnTo>
                  <a:lnTo>
                    <a:pt x="508" y="1087"/>
                  </a:lnTo>
                  <a:lnTo>
                    <a:pt x="507" y="1096"/>
                  </a:lnTo>
                  <a:lnTo>
                    <a:pt x="508" y="1099"/>
                  </a:lnTo>
                  <a:lnTo>
                    <a:pt x="513" y="1100"/>
                  </a:lnTo>
                  <a:lnTo>
                    <a:pt x="521" y="1100"/>
                  </a:lnTo>
                  <a:lnTo>
                    <a:pt x="545" y="1077"/>
                  </a:lnTo>
                  <a:lnTo>
                    <a:pt x="552" y="1065"/>
                  </a:lnTo>
                  <a:lnTo>
                    <a:pt x="560" y="1050"/>
                  </a:lnTo>
                  <a:lnTo>
                    <a:pt x="583" y="1019"/>
                  </a:lnTo>
                  <a:lnTo>
                    <a:pt x="594" y="1002"/>
                  </a:lnTo>
                  <a:lnTo>
                    <a:pt x="604" y="985"/>
                  </a:lnTo>
                  <a:lnTo>
                    <a:pt x="610" y="970"/>
                  </a:lnTo>
                  <a:lnTo>
                    <a:pt x="612" y="962"/>
                  </a:lnTo>
                  <a:lnTo>
                    <a:pt x="613" y="956"/>
                  </a:lnTo>
                  <a:lnTo>
                    <a:pt x="587" y="933"/>
                  </a:lnTo>
                  <a:lnTo>
                    <a:pt x="560" y="910"/>
                  </a:lnTo>
                  <a:lnTo>
                    <a:pt x="533" y="888"/>
                  </a:lnTo>
                  <a:lnTo>
                    <a:pt x="508" y="866"/>
                  </a:lnTo>
                  <a:lnTo>
                    <a:pt x="493" y="862"/>
                  </a:lnTo>
                  <a:lnTo>
                    <a:pt x="485" y="861"/>
                  </a:lnTo>
                  <a:lnTo>
                    <a:pt x="477" y="860"/>
                  </a:lnTo>
                  <a:lnTo>
                    <a:pt x="470" y="852"/>
                  </a:lnTo>
                  <a:lnTo>
                    <a:pt x="468" y="845"/>
                  </a:lnTo>
                  <a:lnTo>
                    <a:pt x="468" y="838"/>
                  </a:lnTo>
                  <a:lnTo>
                    <a:pt x="531" y="774"/>
                  </a:lnTo>
                  <a:lnTo>
                    <a:pt x="531" y="747"/>
                  </a:lnTo>
                  <a:lnTo>
                    <a:pt x="519" y="744"/>
                  </a:lnTo>
                  <a:lnTo>
                    <a:pt x="506" y="738"/>
                  </a:lnTo>
                  <a:lnTo>
                    <a:pt x="493" y="730"/>
                  </a:lnTo>
                  <a:lnTo>
                    <a:pt x="482" y="720"/>
                  </a:lnTo>
                  <a:lnTo>
                    <a:pt x="479" y="709"/>
                  </a:lnTo>
                  <a:lnTo>
                    <a:pt x="475" y="697"/>
                  </a:lnTo>
                  <a:lnTo>
                    <a:pt x="468" y="687"/>
                  </a:lnTo>
                  <a:lnTo>
                    <a:pt x="464" y="676"/>
                  </a:lnTo>
                  <a:lnTo>
                    <a:pt x="441" y="651"/>
                  </a:lnTo>
                  <a:lnTo>
                    <a:pt x="411" y="618"/>
                  </a:lnTo>
                  <a:lnTo>
                    <a:pt x="386" y="590"/>
                  </a:lnTo>
                  <a:lnTo>
                    <a:pt x="378" y="581"/>
                  </a:lnTo>
                  <a:lnTo>
                    <a:pt x="377" y="579"/>
                  </a:lnTo>
                  <a:lnTo>
                    <a:pt x="377" y="5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0" name="Freeform 82"/>
            <p:cNvSpPr>
              <a:spLocks/>
            </p:cNvSpPr>
            <p:nvPr/>
          </p:nvSpPr>
          <p:spPr bwMode="auto">
            <a:xfrm>
              <a:off x="2466" y="1809"/>
              <a:ext cx="437" cy="289"/>
            </a:xfrm>
            <a:custGeom>
              <a:avLst/>
              <a:gdLst/>
              <a:ahLst/>
              <a:cxnLst>
                <a:cxn ang="0">
                  <a:pos x="847" y="36"/>
                </a:cxn>
                <a:cxn ang="0">
                  <a:pos x="851" y="89"/>
                </a:cxn>
                <a:cxn ang="0">
                  <a:pos x="834" y="154"/>
                </a:cxn>
                <a:cxn ang="0">
                  <a:pos x="749" y="216"/>
                </a:cxn>
                <a:cxn ang="0">
                  <a:pos x="677" y="291"/>
                </a:cxn>
                <a:cxn ang="0">
                  <a:pos x="694" y="348"/>
                </a:cxn>
                <a:cxn ang="0">
                  <a:pos x="699" y="371"/>
                </a:cxn>
                <a:cxn ang="0">
                  <a:pos x="697" y="421"/>
                </a:cxn>
                <a:cxn ang="0">
                  <a:pos x="674" y="437"/>
                </a:cxn>
                <a:cxn ang="0">
                  <a:pos x="663" y="391"/>
                </a:cxn>
                <a:cxn ang="0">
                  <a:pos x="631" y="341"/>
                </a:cxn>
                <a:cxn ang="0">
                  <a:pos x="564" y="328"/>
                </a:cxn>
                <a:cxn ang="0">
                  <a:pos x="540" y="380"/>
                </a:cxn>
                <a:cxn ang="0">
                  <a:pos x="537" y="416"/>
                </a:cxn>
                <a:cxn ang="0">
                  <a:pos x="599" y="419"/>
                </a:cxn>
                <a:cxn ang="0">
                  <a:pos x="621" y="451"/>
                </a:cxn>
                <a:cxn ang="0">
                  <a:pos x="600" y="495"/>
                </a:cxn>
                <a:cxn ang="0">
                  <a:pos x="603" y="507"/>
                </a:cxn>
                <a:cxn ang="0">
                  <a:pos x="575" y="556"/>
                </a:cxn>
                <a:cxn ang="0">
                  <a:pos x="567" y="545"/>
                </a:cxn>
                <a:cxn ang="0">
                  <a:pos x="539" y="562"/>
                </a:cxn>
                <a:cxn ang="0">
                  <a:pos x="493" y="567"/>
                </a:cxn>
                <a:cxn ang="0">
                  <a:pos x="453" y="570"/>
                </a:cxn>
                <a:cxn ang="0">
                  <a:pos x="421" y="534"/>
                </a:cxn>
                <a:cxn ang="0">
                  <a:pos x="369" y="503"/>
                </a:cxn>
                <a:cxn ang="0">
                  <a:pos x="342" y="485"/>
                </a:cxn>
                <a:cxn ang="0">
                  <a:pos x="329" y="498"/>
                </a:cxn>
                <a:cxn ang="0">
                  <a:pos x="294" y="476"/>
                </a:cxn>
                <a:cxn ang="0">
                  <a:pos x="247" y="462"/>
                </a:cxn>
                <a:cxn ang="0">
                  <a:pos x="242" y="374"/>
                </a:cxn>
                <a:cxn ang="0">
                  <a:pos x="215" y="316"/>
                </a:cxn>
                <a:cxn ang="0">
                  <a:pos x="156" y="324"/>
                </a:cxn>
                <a:cxn ang="0">
                  <a:pos x="167" y="346"/>
                </a:cxn>
                <a:cxn ang="0">
                  <a:pos x="163" y="373"/>
                </a:cxn>
                <a:cxn ang="0">
                  <a:pos x="130" y="421"/>
                </a:cxn>
                <a:cxn ang="0">
                  <a:pos x="42" y="470"/>
                </a:cxn>
                <a:cxn ang="0">
                  <a:pos x="0" y="520"/>
                </a:cxn>
                <a:cxn ang="0">
                  <a:pos x="33" y="421"/>
                </a:cxn>
                <a:cxn ang="0">
                  <a:pos x="83" y="326"/>
                </a:cxn>
                <a:cxn ang="0">
                  <a:pos x="132" y="219"/>
                </a:cxn>
                <a:cxn ang="0">
                  <a:pos x="189" y="142"/>
                </a:cxn>
                <a:cxn ang="0">
                  <a:pos x="209" y="153"/>
                </a:cxn>
                <a:cxn ang="0">
                  <a:pos x="275" y="128"/>
                </a:cxn>
                <a:cxn ang="0">
                  <a:pos x="296" y="57"/>
                </a:cxn>
                <a:cxn ang="0">
                  <a:pos x="324" y="60"/>
                </a:cxn>
                <a:cxn ang="0">
                  <a:pos x="357" y="56"/>
                </a:cxn>
                <a:cxn ang="0">
                  <a:pos x="413" y="40"/>
                </a:cxn>
                <a:cxn ang="0">
                  <a:pos x="493" y="55"/>
                </a:cxn>
                <a:cxn ang="0">
                  <a:pos x="517" y="90"/>
                </a:cxn>
                <a:cxn ang="0">
                  <a:pos x="586" y="119"/>
                </a:cxn>
                <a:cxn ang="0">
                  <a:pos x="600" y="106"/>
                </a:cxn>
                <a:cxn ang="0">
                  <a:pos x="664" y="101"/>
                </a:cxn>
                <a:cxn ang="0">
                  <a:pos x="726" y="59"/>
                </a:cxn>
                <a:cxn ang="0">
                  <a:pos x="764" y="29"/>
                </a:cxn>
                <a:cxn ang="0">
                  <a:pos x="819" y="19"/>
                </a:cxn>
                <a:cxn ang="0">
                  <a:pos x="873" y="1"/>
                </a:cxn>
              </a:cxnLst>
              <a:rect l="0" t="0" r="r" b="b"/>
              <a:pathLst>
                <a:path w="873" h="576">
                  <a:moveTo>
                    <a:pt x="873" y="1"/>
                  </a:moveTo>
                  <a:lnTo>
                    <a:pt x="869" y="8"/>
                  </a:lnTo>
                  <a:lnTo>
                    <a:pt x="863" y="14"/>
                  </a:lnTo>
                  <a:lnTo>
                    <a:pt x="852" y="24"/>
                  </a:lnTo>
                  <a:lnTo>
                    <a:pt x="847" y="29"/>
                  </a:lnTo>
                  <a:lnTo>
                    <a:pt x="847" y="36"/>
                  </a:lnTo>
                  <a:lnTo>
                    <a:pt x="849" y="43"/>
                  </a:lnTo>
                  <a:lnTo>
                    <a:pt x="855" y="53"/>
                  </a:lnTo>
                  <a:lnTo>
                    <a:pt x="852" y="69"/>
                  </a:lnTo>
                  <a:lnTo>
                    <a:pt x="851" y="79"/>
                  </a:lnTo>
                  <a:lnTo>
                    <a:pt x="853" y="87"/>
                  </a:lnTo>
                  <a:lnTo>
                    <a:pt x="851" y="89"/>
                  </a:lnTo>
                  <a:lnTo>
                    <a:pt x="847" y="89"/>
                  </a:lnTo>
                  <a:lnTo>
                    <a:pt x="844" y="89"/>
                  </a:lnTo>
                  <a:lnTo>
                    <a:pt x="840" y="90"/>
                  </a:lnTo>
                  <a:lnTo>
                    <a:pt x="834" y="137"/>
                  </a:lnTo>
                  <a:lnTo>
                    <a:pt x="851" y="140"/>
                  </a:lnTo>
                  <a:lnTo>
                    <a:pt x="834" y="154"/>
                  </a:lnTo>
                  <a:lnTo>
                    <a:pt x="812" y="166"/>
                  </a:lnTo>
                  <a:lnTo>
                    <a:pt x="788" y="179"/>
                  </a:lnTo>
                  <a:lnTo>
                    <a:pt x="777" y="187"/>
                  </a:lnTo>
                  <a:lnTo>
                    <a:pt x="766" y="194"/>
                  </a:lnTo>
                  <a:lnTo>
                    <a:pt x="757" y="205"/>
                  </a:lnTo>
                  <a:lnTo>
                    <a:pt x="749" y="216"/>
                  </a:lnTo>
                  <a:lnTo>
                    <a:pt x="704" y="229"/>
                  </a:lnTo>
                  <a:lnTo>
                    <a:pt x="693" y="241"/>
                  </a:lnTo>
                  <a:lnTo>
                    <a:pt x="682" y="253"/>
                  </a:lnTo>
                  <a:lnTo>
                    <a:pt x="682" y="265"/>
                  </a:lnTo>
                  <a:lnTo>
                    <a:pt x="681" y="277"/>
                  </a:lnTo>
                  <a:lnTo>
                    <a:pt x="677" y="291"/>
                  </a:lnTo>
                  <a:lnTo>
                    <a:pt x="672" y="304"/>
                  </a:lnTo>
                  <a:lnTo>
                    <a:pt x="672" y="313"/>
                  </a:lnTo>
                  <a:lnTo>
                    <a:pt x="675" y="321"/>
                  </a:lnTo>
                  <a:lnTo>
                    <a:pt x="679" y="329"/>
                  </a:lnTo>
                  <a:lnTo>
                    <a:pt x="684" y="335"/>
                  </a:lnTo>
                  <a:lnTo>
                    <a:pt x="694" y="348"/>
                  </a:lnTo>
                  <a:lnTo>
                    <a:pt x="704" y="362"/>
                  </a:lnTo>
                  <a:lnTo>
                    <a:pt x="705" y="370"/>
                  </a:lnTo>
                  <a:lnTo>
                    <a:pt x="707" y="378"/>
                  </a:lnTo>
                  <a:lnTo>
                    <a:pt x="704" y="373"/>
                  </a:lnTo>
                  <a:lnTo>
                    <a:pt x="701" y="370"/>
                  </a:lnTo>
                  <a:lnTo>
                    <a:pt x="699" y="371"/>
                  </a:lnTo>
                  <a:lnTo>
                    <a:pt x="697" y="374"/>
                  </a:lnTo>
                  <a:lnTo>
                    <a:pt x="695" y="385"/>
                  </a:lnTo>
                  <a:lnTo>
                    <a:pt x="694" y="398"/>
                  </a:lnTo>
                  <a:lnTo>
                    <a:pt x="695" y="422"/>
                  </a:lnTo>
                  <a:lnTo>
                    <a:pt x="695" y="412"/>
                  </a:lnTo>
                  <a:lnTo>
                    <a:pt x="697" y="421"/>
                  </a:lnTo>
                  <a:lnTo>
                    <a:pt x="698" y="427"/>
                  </a:lnTo>
                  <a:lnTo>
                    <a:pt x="701" y="429"/>
                  </a:lnTo>
                  <a:lnTo>
                    <a:pt x="701" y="430"/>
                  </a:lnTo>
                  <a:lnTo>
                    <a:pt x="698" y="431"/>
                  </a:lnTo>
                  <a:lnTo>
                    <a:pt x="680" y="438"/>
                  </a:lnTo>
                  <a:lnTo>
                    <a:pt x="674" y="437"/>
                  </a:lnTo>
                  <a:lnTo>
                    <a:pt x="667" y="432"/>
                  </a:lnTo>
                  <a:lnTo>
                    <a:pt x="661" y="425"/>
                  </a:lnTo>
                  <a:lnTo>
                    <a:pt x="657" y="417"/>
                  </a:lnTo>
                  <a:lnTo>
                    <a:pt x="667" y="397"/>
                  </a:lnTo>
                  <a:lnTo>
                    <a:pt x="665" y="394"/>
                  </a:lnTo>
                  <a:lnTo>
                    <a:pt x="663" y="391"/>
                  </a:lnTo>
                  <a:lnTo>
                    <a:pt x="657" y="387"/>
                  </a:lnTo>
                  <a:lnTo>
                    <a:pt x="650" y="384"/>
                  </a:lnTo>
                  <a:lnTo>
                    <a:pt x="643" y="378"/>
                  </a:lnTo>
                  <a:lnTo>
                    <a:pt x="642" y="352"/>
                  </a:lnTo>
                  <a:lnTo>
                    <a:pt x="637" y="344"/>
                  </a:lnTo>
                  <a:lnTo>
                    <a:pt x="631" y="341"/>
                  </a:lnTo>
                  <a:lnTo>
                    <a:pt x="624" y="339"/>
                  </a:lnTo>
                  <a:lnTo>
                    <a:pt x="616" y="338"/>
                  </a:lnTo>
                  <a:lnTo>
                    <a:pt x="600" y="334"/>
                  </a:lnTo>
                  <a:lnTo>
                    <a:pt x="592" y="332"/>
                  </a:lnTo>
                  <a:lnTo>
                    <a:pt x="586" y="328"/>
                  </a:lnTo>
                  <a:lnTo>
                    <a:pt x="564" y="328"/>
                  </a:lnTo>
                  <a:lnTo>
                    <a:pt x="560" y="330"/>
                  </a:lnTo>
                  <a:lnTo>
                    <a:pt x="557" y="333"/>
                  </a:lnTo>
                  <a:lnTo>
                    <a:pt x="551" y="345"/>
                  </a:lnTo>
                  <a:lnTo>
                    <a:pt x="542" y="368"/>
                  </a:lnTo>
                  <a:lnTo>
                    <a:pt x="540" y="376"/>
                  </a:lnTo>
                  <a:lnTo>
                    <a:pt x="540" y="380"/>
                  </a:lnTo>
                  <a:lnTo>
                    <a:pt x="542" y="382"/>
                  </a:lnTo>
                  <a:lnTo>
                    <a:pt x="539" y="385"/>
                  </a:lnTo>
                  <a:lnTo>
                    <a:pt x="524" y="403"/>
                  </a:lnTo>
                  <a:lnTo>
                    <a:pt x="525" y="409"/>
                  </a:lnTo>
                  <a:lnTo>
                    <a:pt x="531" y="413"/>
                  </a:lnTo>
                  <a:lnTo>
                    <a:pt x="537" y="416"/>
                  </a:lnTo>
                  <a:lnTo>
                    <a:pt x="547" y="417"/>
                  </a:lnTo>
                  <a:lnTo>
                    <a:pt x="563" y="417"/>
                  </a:lnTo>
                  <a:lnTo>
                    <a:pt x="575" y="417"/>
                  </a:lnTo>
                  <a:lnTo>
                    <a:pt x="595" y="409"/>
                  </a:lnTo>
                  <a:lnTo>
                    <a:pt x="596" y="416"/>
                  </a:lnTo>
                  <a:lnTo>
                    <a:pt x="599" y="419"/>
                  </a:lnTo>
                  <a:lnTo>
                    <a:pt x="603" y="422"/>
                  </a:lnTo>
                  <a:lnTo>
                    <a:pt x="608" y="423"/>
                  </a:lnTo>
                  <a:lnTo>
                    <a:pt x="615" y="436"/>
                  </a:lnTo>
                  <a:lnTo>
                    <a:pt x="622" y="445"/>
                  </a:lnTo>
                  <a:lnTo>
                    <a:pt x="626" y="449"/>
                  </a:lnTo>
                  <a:lnTo>
                    <a:pt x="621" y="451"/>
                  </a:lnTo>
                  <a:lnTo>
                    <a:pt x="616" y="456"/>
                  </a:lnTo>
                  <a:lnTo>
                    <a:pt x="611" y="467"/>
                  </a:lnTo>
                  <a:lnTo>
                    <a:pt x="605" y="481"/>
                  </a:lnTo>
                  <a:lnTo>
                    <a:pt x="602" y="486"/>
                  </a:lnTo>
                  <a:lnTo>
                    <a:pt x="598" y="492"/>
                  </a:lnTo>
                  <a:lnTo>
                    <a:pt x="600" y="495"/>
                  </a:lnTo>
                  <a:lnTo>
                    <a:pt x="603" y="495"/>
                  </a:lnTo>
                  <a:lnTo>
                    <a:pt x="609" y="495"/>
                  </a:lnTo>
                  <a:lnTo>
                    <a:pt x="614" y="495"/>
                  </a:lnTo>
                  <a:lnTo>
                    <a:pt x="612" y="499"/>
                  </a:lnTo>
                  <a:lnTo>
                    <a:pt x="610" y="503"/>
                  </a:lnTo>
                  <a:lnTo>
                    <a:pt x="603" y="507"/>
                  </a:lnTo>
                  <a:lnTo>
                    <a:pt x="597" y="511"/>
                  </a:lnTo>
                  <a:lnTo>
                    <a:pt x="591" y="517"/>
                  </a:lnTo>
                  <a:lnTo>
                    <a:pt x="586" y="542"/>
                  </a:lnTo>
                  <a:lnTo>
                    <a:pt x="583" y="546"/>
                  </a:lnTo>
                  <a:lnTo>
                    <a:pt x="578" y="550"/>
                  </a:lnTo>
                  <a:lnTo>
                    <a:pt x="575" y="556"/>
                  </a:lnTo>
                  <a:lnTo>
                    <a:pt x="575" y="562"/>
                  </a:lnTo>
                  <a:lnTo>
                    <a:pt x="572" y="560"/>
                  </a:lnTo>
                  <a:lnTo>
                    <a:pt x="572" y="556"/>
                  </a:lnTo>
                  <a:lnTo>
                    <a:pt x="573" y="551"/>
                  </a:lnTo>
                  <a:lnTo>
                    <a:pt x="572" y="546"/>
                  </a:lnTo>
                  <a:lnTo>
                    <a:pt x="567" y="545"/>
                  </a:lnTo>
                  <a:lnTo>
                    <a:pt x="565" y="547"/>
                  </a:lnTo>
                  <a:lnTo>
                    <a:pt x="560" y="552"/>
                  </a:lnTo>
                  <a:lnTo>
                    <a:pt x="553" y="559"/>
                  </a:lnTo>
                  <a:lnTo>
                    <a:pt x="550" y="561"/>
                  </a:lnTo>
                  <a:lnTo>
                    <a:pt x="547" y="562"/>
                  </a:lnTo>
                  <a:lnTo>
                    <a:pt x="539" y="562"/>
                  </a:lnTo>
                  <a:lnTo>
                    <a:pt x="532" y="561"/>
                  </a:lnTo>
                  <a:lnTo>
                    <a:pt x="520" y="557"/>
                  </a:lnTo>
                  <a:lnTo>
                    <a:pt x="514" y="556"/>
                  </a:lnTo>
                  <a:lnTo>
                    <a:pt x="507" y="557"/>
                  </a:lnTo>
                  <a:lnTo>
                    <a:pt x="500" y="560"/>
                  </a:lnTo>
                  <a:lnTo>
                    <a:pt x="493" y="567"/>
                  </a:lnTo>
                  <a:lnTo>
                    <a:pt x="478" y="569"/>
                  </a:lnTo>
                  <a:lnTo>
                    <a:pt x="469" y="572"/>
                  </a:lnTo>
                  <a:lnTo>
                    <a:pt x="465" y="574"/>
                  </a:lnTo>
                  <a:lnTo>
                    <a:pt x="464" y="576"/>
                  </a:lnTo>
                  <a:lnTo>
                    <a:pt x="458" y="574"/>
                  </a:lnTo>
                  <a:lnTo>
                    <a:pt x="453" y="570"/>
                  </a:lnTo>
                  <a:lnTo>
                    <a:pt x="449" y="563"/>
                  </a:lnTo>
                  <a:lnTo>
                    <a:pt x="446" y="556"/>
                  </a:lnTo>
                  <a:lnTo>
                    <a:pt x="443" y="549"/>
                  </a:lnTo>
                  <a:lnTo>
                    <a:pt x="436" y="543"/>
                  </a:lnTo>
                  <a:lnTo>
                    <a:pt x="428" y="538"/>
                  </a:lnTo>
                  <a:lnTo>
                    <a:pt x="421" y="534"/>
                  </a:lnTo>
                  <a:lnTo>
                    <a:pt x="402" y="527"/>
                  </a:lnTo>
                  <a:lnTo>
                    <a:pt x="385" y="521"/>
                  </a:lnTo>
                  <a:lnTo>
                    <a:pt x="383" y="514"/>
                  </a:lnTo>
                  <a:lnTo>
                    <a:pt x="380" y="509"/>
                  </a:lnTo>
                  <a:lnTo>
                    <a:pt x="374" y="506"/>
                  </a:lnTo>
                  <a:lnTo>
                    <a:pt x="369" y="503"/>
                  </a:lnTo>
                  <a:lnTo>
                    <a:pt x="356" y="500"/>
                  </a:lnTo>
                  <a:lnTo>
                    <a:pt x="345" y="501"/>
                  </a:lnTo>
                  <a:lnTo>
                    <a:pt x="360" y="492"/>
                  </a:lnTo>
                  <a:lnTo>
                    <a:pt x="357" y="489"/>
                  </a:lnTo>
                  <a:lnTo>
                    <a:pt x="353" y="487"/>
                  </a:lnTo>
                  <a:lnTo>
                    <a:pt x="342" y="485"/>
                  </a:lnTo>
                  <a:lnTo>
                    <a:pt x="331" y="486"/>
                  </a:lnTo>
                  <a:lnTo>
                    <a:pt x="320" y="487"/>
                  </a:lnTo>
                  <a:lnTo>
                    <a:pt x="319" y="492"/>
                  </a:lnTo>
                  <a:lnTo>
                    <a:pt x="320" y="494"/>
                  </a:lnTo>
                  <a:lnTo>
                    <a:pt x="324" y="496"/>
                  </a:lnTo>
                  <a:lnTo>
                    <a:pt x="329" y="498"/>
                  </a:lnTo>
                  <a:lnTo>
                    <a:pt x="331" y="499"/>
                  </a:lnTo>
                  <a:lnTo>
                    <a:pt x="332" y="501"/>
                  </a:lnTo>
                  <a:lnTo>
                    <a:pt x="310" y="493"/>
                  </a:lnTo>
                  <a:lnTo>
                    <a:pt x="305" y="487"/>
                  </a:lnTo>
                  <a:lnTo>
                    <a:pt x="299" y="483"/>
                  </a:lnTo>
                  <a:lnTo>
                    <a:pt x="294" y="476"/>
                  </a:lnTo>
                  <a:lnTo>
                    <a:pt x="288" y="467"/>
                  </a:lnTo>
                  <a:lnTo>
                    <a:pt x="285" y="465"/>
                  </a:lnTo>
                  <a:lnTo>
                    <a:pt x="281" y="462"/>
                  </a:lnTo>
                  <a:lnTo>
                    <a:pt x="270" y="462"/>
                  </a:lnTo>
                  <a:lnTo>
                    <a:pt x="258" y="462"/>
                  </a:lnTo>
                  <a:lnTo>
                    <a:pt x="247" y="462"/>
                  </a:lnTo>
                  <a:lnTo>
                    <a:pt x="246" y="461"/>
                  </a:lnTo>
                  <a:lnTo>
                    <a:pt x="245" y="458"/>
                  </a:lnTo>
                  <a:lnTo>
                    <a:pt x="245" y="447"/>
                  </a:lnTo>
                  <a:lnTo>
                    <a:pt x="246" y="432"/>
                  </a:lnTo>
                  <a:lnTo>
                    <a:pt x="239" y="378"/>
                  </a:lnTo>
                  <a:lnTo>
                    <a:pt x="242" y="374"/>
                  </a:lnTo>
                  <a:lnTo>
                    <a:pt x="247" y="371"/>
                  </a:lnTo>
                  <a:lnTo>
                    <a:pt x="231" y="328"/>
                  </a:lnTo>
                  <a:lnTo>
                    <a:pt x="230" y="327"/>
                  </a:lnTo>
                  <a:lnTo>
                    <a:pt x="227" y="324"/>
                  </a:lnTo>
                  <a:lnTo>
                    <a:pt x="219" y="321"/>
                  </a:lnTo>
                  <a:lnTo>
                    <a:pt x="215" y="316"/>
                  </a:lnTo>
                  <a:lnTo>
                    <a:pt x="209" y="310"/>
                  </a:lnTo>
                  <a:lnTo>
                    <a:pt x="194" y="300"/>
                  </a:lnTo>
                  <a:lnTo>
                    <a:pt x="184" y="305"/>
                  </a:lnTo>
                  <a:lnTo>
                    <a:pt x="175" y="313"/>
                  </a:lnTo>
                  <a:lnTo>
                    <a:pt x="164" y="320"/>
                  </a:lnTo>
                  <a:lnTo>
                    <a:pt x="156" y="324"/>
                  </a:lnTo>
                  <a:lnTo>
                    <a:pt x="154" y="328"/>
                  </a:lnTo>
                  <a:lnTo>
                    <a:pt x="155" y="330"/>
                  </a:lnTo>
                  <a:lnTo>
                    <a:pt x="159" y="335"/>
                  </a:lnTo>
                  <a:lnTo>
                    <a:pt x="164" y="341"/>
                  </a:lnTo>
                  <a:lnTo>
                    <a:pt x="167" y="343"/>
                  </a:lnTo>
                  <a:lnTo>
                    <a:pt x="167" y="346"/>
                  </a:lnTo>
                  <a:lnTo>
                    <a:pt x="167" y="352"/>
                  </a:lnTo>
                  <a:lnTo>
                    <a:pt x="164" y="355"/>
                  </a:lnTo>
                  <a:lnTo>
                    <a:pt x="162" y="358"/>
                  </a:lnTo>
                  <a:lnTo>
                    <a:pt x="159" y="362"/>
                  </a:lnTo>
                  <a:lnTo>
                    <a:pt x="159" y="369"/>
                  </a:lnTo>
                  <a:lnTo>
                    <a:pt x="163" y="373"/>
                  </a:lnTo>
                  <a:lnTo>
                    <a:pt x="167" y="374"/>
                  </a:lnTo>
                  <a:lnTo>
                    <a:pt x="173" y="377"/>
                  </a:lnTo>
                  <a:lnTo>
                    <a:pt x="169" y="381"/>
                  </a:lnTo>
                  <a:lnTo>
                    <a:pt x="164" y="387"/>
                  </a:lnTo>
                  <a:lnTo>
                    <a:pt x="143" y="404"/>
                  </a:lnTo>
                  <a:lnTo>
                    <a:pt x="130" y="421"/>
                  </a:lnTo>
                  <a:lnTo>
                    <a:pt x="121" y="427"/>
                  </a:lnTo>
                  <a:lnTo>
                    <a:pt x="108" y="434"/>
                  </a:lnTo>
                  <a:lnTo>
                    <a:pt x="95" y="442"/>
                  </a:lnTo>
                  <a:lnTo>
                    <a:pt x="90" y="445"/>
                  </a:lnTo>
                  <a:lnTo>
                    <a:pt x="88" y="449"/>
                  </a:lnTo>
                  <a:lnTo>
                    <a:pt x="42" y="470"/>
                  </a:lnTo>
                  <a:lnTo>
                    <a:pt x="38" y="479"/>
                  </a:lnTo>
                  <a:lnTo>
                    <a:pt x="29" y="497"/>
                  </a:lnTo>
                  <a:lnTo>
                    <a:pt x="19" y="517"/>
                  </a:lnTo>
                  <a:lnTo>
                    <a:pt x="16" y="523"/>
                  </a:lnTo>
                  <a:lnTo>
                    <a:pt x="13" y="525"/>
                  </a:lnTo>
                  <a:lnTo>
                    <a:pt x="0" y="520"/>
                  </a:lnTo>
                  <a:lnTo>
                    <a:pt x="2" y="506"/>
                  </a:lnTo>
                  <a:lnTo>
                    <a:pt x="6" y="492"/>
                  </a:lnTo>
                  <a:lnTo>
                    <a:pt x="13" y="476"/>
                  </a:lnTo>
                  <a:lnTo>
                    <a:pt x="19" y="458"/>
                  </a:lnTo>
                  <a:lnTo>
                    <a:pt x="24" y="442"/>
                  </a:lnTo>
                  <a:lnTo>
                    <a:pt x="33" y="421"/>
                  </a:lnTo>
                  <a:lnTo>
                    <a:pt x="48" y="399"/>
                  </a:lnTo>
                  <a:lnTo>
                    <a:pt x="66" y="377"/>
                  </a:lnTo>
                  <a:lnTo>
                    <a:pt x="87" y="348"/>
                  </a:lnTo>
                  <a:lnTo>
                    <a:pt x="88" y="341"/>
                  </a:lnTo>
                  <a:lnTo>
                    <a:pt x="86" y="333"/>
                  </a:lnTo>
                  <a:lnTo>
                    <a:pt x="83" y="326"/>
                  </a:lnTo>
                  <a:lnTo>
                    <a:pt x="82" y="317"/>
                  </a:lnTo>
                  <a:lnTo>
                    <a:pt x="110" y="282"/>
                  </a:lnTo>
                  <a:lnTo>
                    <a:pt x="112" y="243"/>
                  </a:lnTo>
                  <a:lnTo>
                    <a:pt x="120" y="234"/>
                  </a:lnTo>
                  <a:lnTo>
                    <a:pt x="129" y="225"/>
                  </a:lnTo>
                  <a:lnTo>
                    <a:pt x="132" y="219"/>
                  </a:lnTo>
                  <a:lnTo>
                    <a:pt x="135" y="213"/>
                  </a:lnTo>
                  <a:lnTo>
                    <a:pt x="138" y="206"/>
                  </a:lnTo>
                  <a:lnTo>
                    <a:pt x="138" y="197"/>
                  </a:lnTo>
                  <a:lnTo>
                    <a:pt x="171" y="151"/>
                  </a:lnTo>
                  <a:lnTo>
                    <a:pt x="179" y="148"/>
                  </a:lnTo>
                  <a:lnTo>
                    <a:pt x="189" y="142"/>
                  </a:lnTo>
                  <a:lnTo>
                    <a:pt x="199" y="139"/>
                  </a:lnTo>
                  <a:lnTo>
                    <a:pt x="204" y="139"/>
                  </a:lnTo>
                  <a:lnTo>
                    <a:pt x="208" y="140"/>
                  </a:lnTo>
                  <a:lnTo>
                    <a:pt x="207" y="145"/>
                  </a:lnTo>
                  <a:lnTo>
                    <a:pt x="208" y="149"/>
                  </a:lnTo>
                  <a:lnTo>
                    <a:pt x="209" y="153"/>
                  </a:lnTo>
                  <a:lnTo>
                    <a:pt x="233" y="140"/>
                  </a:lnTo>
                  <a:lnTo>
                    <a:pt x="244" y="140"/>
                  </a:lnTo>
                  <a:lnTo>
                    <a:pt x="255" y="139"/>
                  </a:lnTo>
                  <a:lnTo>
                    <a:pt x="266" y="136"/>
                  </a:lnTo>
                  <a:lnTo>
                    <a:pt x="270" y="132"/>
                  </a:lnTo>
                  <a:lnTo>
                    <a:pt x="275" y="128"/>
                  </a:lnTo>
                  <a:lnTo>
                    <a:pt x="278" y="104"/>
                  </a:lnTo>
                  <a:lnTo>
                    <a:pt x="274" y="98"/>
                  </a:lnTo>
                  <a:lnTo>
                    <a:pt x="269" y="92"/>
                  </a:lnTo>
                  <a:lnTo>
                    <a:pt x="278" y="80"/>
                  </a:lnTo>
                  <a:lnTo>
                    <a:pt x="288" y="68"/>
                  </a:lnTo>
                  <a:lnTo>
                    <a:pt x="296" y="57"/>
                  </a:lnTo>
                  <a:lnTo>
                    <a:pt x="299" y="51"/>
                  </a:lnTo>
                  <a:lnTo>
                    <a:pt x="303" y="43"/>
                  </a:lnTo>
                  <a:lnTo>
                    <a:pt x="305" y="48"/>
                  </a:lnTo>
                  <a:lnTo>
                    <a:pt x="309" y="52"/>
                  </a:lnTo>
                  <a:lnTo>
                    <a:pt x="317" y="57"/>
                  </a:lnTo>
                  <a:lnTo>
                    <a:pt x="324" y="60"/>
                  </a:lnTo>
                  <a:lnTo>
                    <a:pt x="330" y="62"/>
                  </a:lnTo>
                  <a:lnTo>
                    <a:pt x="335" y="65"/>
                  </a:lnTo>
                  <a:lnTo>
                    <a:pt x="345" y="64"/>
                  </a:lnTo>
                  <a:lnTo>
                    <a:pt x="348" y="62"/>
                  </a:lnTo>
                  <a:lnTo>
                    <a:pt x="353" y="59"/>
                  </a:lnTo>
                  <a:lnTo>
                    <a:pt x="357" y="56"/>
                  </a:lnTo>
                  <a:lnTo>
                    <a:pt x="357" y="54"/>
                  </a:lnTo>
                  <a:lnTo>
                    <a:pt x="357" y="53"/>
                  </a:lnTo>
                  <a:lnTo>
                    <a:pt x="363" y="54"/>
                  </a:lnTo>
                  <a:lnTo>
                    <a:pt x="373" y="59"/>
                  </a:lnTo>
                  <a:lnTo>
                    <a:pt x="401" y="41"/>
                  </a:lnTo>
                  <a:lnTo>
                    <a:pt x="413" y="40"/>
                  </a:lnTo>
                  <a:lnTo>
                    <a:pt x="427" y="39"/>
                  </a:lnTo>
                  <a:lnTo>
                    <a:pt x="440" y="39"/>
                  </a:lnTo>
                  <a:lnTo>
                    <a:pt x="455" y="40"/>
                  </a:lnTo>
                  <a:lnTo>
                    <a:pt x="468" y="43"/>
                  </a:lnTo>
                  <a:lnTo>
                    <a:pt x="481" y="49"/>
                  </a:lnTo>
                  <a:lnTo>
                    <a:pt x="493" y="55"/>
                  </a:lnTo>
                  <a:lnTo>
                    <a:pt x="502" y="65"/>
                  </a:lnTo>
                  <a:lnTo>
                    <a:pt x="508" y="70"/>
                  </a:lnTo>
                  <a:lnTo>
                    <a:pt x="511" y="74"/>
                  </a:lnTo>
                  <a:lnTo>
                    <a:pt x="513" y="79"/>
                  </a:lnTo>
                  <a:lnTo>
                    <a:pt x="513" y="86"/>
                  </a:lnTo>
                  <a:lnTo>
                    <a:pt x="517" y="90"/>
                  </a:lnTo>
                  <a:lnTo>
                    <a:pt x="527" y="102"/>
                  </a:lnTo>
                  <a:lnTo>
                    <a:pt x="532" y="101"/>
                  </a:lnTo>
                  <a:lnTo>
                    <a:pt x="536" y="101"/>
                  </a:lnTo>
                  <a:lnTo>
                    <a:pt x="537" y="102"/>
                  </a:lnTo>
                  <a:lnTo>
                    <a:pt x="541" y="107"/>
                  </a:lnTo>
                  <a:lnTo>
                    <a:pt x="586" y="119"/>
                  </a:lnTo>
                  <a:lnTo>
                    <a:pt x="588" y="117"/>
                  </a:lnTo>
                  <a:lnTo>
                    <a:pt x="588" y="113"/>
                  </a:lnTo>
                  <a:lnTo>
                    <a:pt x="587" y="108"/>
                  </a:lnTo>
                  <a:lnTo>
                    <a:pt x="587" y="104"/>
                  </a:lnTo>
                  <a:lnTo>
                    <a:pt x="593" y="104"/>
                  </a:lnTo>
                  <a:lnTo>
                    <a:pt x="600" y="106"/>
                  </a:lnTo>
                  <a:lnTo>
                    <a:pt x="606" y="107"/>
                  </a:lnTo>
                  <a:lnTo>
                    <a:pt x="618" y="107"/>
                  </a:lnTo>
                  <a:lnTo>
                    <a:pt x="620" y="117"/>
                  </a:lnTo>
                  <a:lnTo>
                    <a:pt x="644" y="117"/>
                  </a:lnTo>
                  <a:lnTo>
                    <a:pt x="656" y="107"/>
                  </a:lnTo>
                  <a:lnTo>
                    <a:pt x="664" y="101"/>
                  </a:lnTo>
                  <a:lnTo>
                    <a:pt x="669" y="93"/>
                  </a:lnTo>
                  <a:lnTo>
                    <a:pt x="674" y="90"/>
                  </a:lnTo>
                  <a:lnTo>
                    <a:pt x="681" y="85"/>
                  </a:lnTo>
                  <a:lnTo>
                    <a:pt x="718" y="67"/>
                  </a:lnTo>
                  <a:lnTo>
                    <a:pt x="722" y="65"/>
                  </a:lnTo>
                  <a:lnTo>
                    <a:pt x="726" y="59"/>
                  </a:lnTo>
                  <a:lnTo>
                    <a:pt x="728" y="51"/>
                  </a:lnTo>
                  <a:lnTo>
                    <a:pt x="729" y="43"/>
                  </a:lnTo>
                  <a:lnTo>
                    <a:pt x="743" y="23"/>
                  </a:lnTo>
                  <a:lnTo>
                    <a:pt x="751" y="24"/>
                  </a:lnTo>
                  <a:lnTo>
                    <a:pt x="755" y="26"/>
                  </a:lnTo>
                  <a:lnTo>
                    <a:pt x="764" y="29"/>
                  </a:lnTo>
                  <a:lnTo>
                    <a:pt x="777" y="32"/>
                  </a:lnTo>
                  <a:lnTo>
                    <a:pt x="783" y="31"/>
                  </a:lnTo>
                  <a:lnTo>
                    <a:pt x="789" y="29"/>
                  </a:lnTo>
                  <a:lnTo>
                    <a:pt x="794" y="25"/>
                  </a:lnTo>
                  <a:lnTo>
                    <a:pt x="802" y="19"/>
                  </a:lnTo>
                  <a:lnTo>
                    <a:pt x="819" y="19"/>
                  </a:lnTo>
                  <a:lnTo>
                    <a:pt x="834" y="17"/>
                  </a:lnTo>
                  <a:lnTo>
                    <a:pt x="847" y="13"/>
                  </a:lnTo>
                  <a:lnTo>
                    <a:pt x="857" y="8"/>
                  </a:lnTo>
                  <a:lnTo>
                    <a:pt x="869" y="0"/>
                  </a:lnTo>
                  <a:lnTo>
                    <a:pt x="872" y="0"/>
                  </a:lnTo>
                  <a:lnTo>
                    <a:pt x="87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1" name="Freeform 83"/>
            <p:cNvSpPr>
              <a:spLocks/>
            </p:cNvSpPr>
            <p:nvPr/>
          </p:nvSpPr>
          <p:spPr bwMode="auto">
            <a:xfrm>
              <a:off x="2904" y="1812"/>
              <a:ext cx="2" cy="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2" name="Freeform 84"/>
            <p:cNvSpPr>
              <a:spLocks/>
            </p:cNvSpPr>
            <p:nvPr/>
          </p:nvSpPr>
          <p:spPr bwMode="auto">
            <a:xfrm>
              <a:off x="2905" y="1871"/>
              <a:ext cx="1" cy="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3" name="Freeform 85"/>
            <p:cNvSpPr>
              <a:spLocks/>
            </p:cNvSpPr>
            <p:nvPr/>
          </p:nvSpPr>
          <p:spPr bwMode="auto">
            <a:xfrm>
              <a:off x="2795" y="2264"/>
              <a:ext cx="471" cy="382"/>
            </a:xfrm>
            <a:custGeom>
              <a:avLst/>
              <a:gdLst/>
              <a:ahLst/>
              <a:cxnLst>
                <a:cxn ang="0">
                  <a:pos x="829" y="66"/>
                </a:cxn>
                <a:cxn ang="0">
                  <a:pos x="849" y="23"/>
                </a:cxn>
                <a:cxn ang="0">
                  <a:pos x="859" y="27"/>
                </a:cxn>
                <a:cxn ang="0">
                  <a:pos x="893" y="28"/>
                </a:cxn>
                <a:cxn ang="0">
                  <a:pos x="907" y="108"/>
                </a:cxn>
                <a:cxn ang="0">
                  <a:pos x="896" y="116"/>
                </a:cxn>
                <a:cxn ang="0">
                  <a:pos x="906" y="148"/>
                </a:cxn>
                <a:cxn ang="0">
                  <a:pos x="911" y="283"/>
                </a:cxn>
                <a:cxn ang="0">
                  <a:pos x="941" y="318"/>
                </a:cxn>
                <a:cxn ang="0">
                  <a:pos x="914" y="391"/>
                </a:cxn>
                <a:cxn ang="0">
                  <a:pos x="898" y="497"/>
                </a:cxn>
                <a:cxn ang="0">
                  <a:pos x="892" y="539"/>
                </a:cxn>
                <a:cxn ang="0">
                  <a:pos x="900" y="555"/>
                </a:cxn>
                <a:cxn ang="0">
                  <a:pos x="873" y="585"/>
                </a:cxn>
                <a:cxn ang="0">
                  <a:pos x="836" y="628"/>
                </a:cxn>
                <a:cxn ang="0">
                  <a:pos x="790" y="670"/>
                </a:cxn>
                <a:cxn ang="0">
                  <a:pos x="719" y="703"/>
                </a:cxn>
                <a:cxn ang="0">
                  <a:pos x="669" y="719"/>
                </a:cxn>
                <a:cxn ang="0">
                  <a:pos x="628" y="758"/>
                </a:cxn>
                <a:cxn ang="0">
                  <a:pos x="606" y="757"/>
                </a:cxn>
                <a:cxn ang="0">
                  <a:pos x="578" y="707"/>
                </a:cxn>
                <a:cxn ang="0">
                  <a:pos x="556" y="691"/>
                </a:cxn>
                <a:cxn ang="0">
                  <a:pos x="509" y="658"/>
                </a:cxn>
                <a:cxn ang="0">
                  <a:pos x="439" y="558"/>
                </a:cxn>
                <a:cxn ang="0">
                  <a:pos x="413" y="466"/>
                </a:cxn>
                <a:cxn ang="0">
                  <a:pos x="384" y="413"/>
                </a:cxn>
                <a:cxn ang="0">
                  <a:pos x="355" y="385"/>
                </a:cxn>
                <a:cxn ang="0">
                  <a:pos x="294" y="369"/>
                </a:cxn>
                <a:cxn ang="0">
                  <a:pos x="235" y="359"/>
                </a:cxn>
                <a:cxn ang="0">
                  <a:pos x="202" y="366"/>
                </a:cxn>
                <a:cxn ang="0">
                  <a:pos x="152" y="387"/>
                </a:cxn>
                <a:cxn ang="0">
                  <a:pos x="94" y="374"/>
                </a:cxn>
                <a:cxn ang="0">
                  <a:pos x="22" y="312"/>
                </a:cxn>
                <a:cxn ang="0">
                  <a:pos x="0" y="263"/>
                </a:cxn>
                <a:cxn ang="0">
                  <a:pos x="2" y="180"/>
                </a:cxn>
                <a:cxn ang="0">
                  <a:pos x="22" y="143"/>
                </a:cxn>
                <a:cxn ang="0">
                  <a:pos x="97" y="78"/>
                </a:cxn>
                <a:cxn ang="0">
                  <a:pos x="101" y="54"/>
                </a:cxn>
                <a:cxn ang="0">
                  <a:pos x="145" y="66"/>
                </a:cxn>
                <a:cxn ang="0">
                  <a:pos x="174" y="57"/>
                </a:cxn>
                <a:cxn ang="0">
                  <a:pos x="205" y="52"/>
                </a:cxn>
                <a:cxn ang="0">
                  <a:pos x="233" y="39"/>
                </a:cxn>
                <a:cxn ang="0">
                  <a:pos x="259" y="17"/>
                </a:cxn>
                <a:cxn ang="0">
                  <a:pos x="298" y="3"/>
                </a:cxn>
                <a:cxn ang="0">
                  <a:pos x="334" y="8"/>
                </a:cxn>
                <a:cxn ang="0">
                  <a:pos x="360" y="44"/>
                </a:cxn>
                <a:cxn ang="0">
                  <a:pos x="447" y="19"/>
                </a:cxn>
                <a:cxn ang="0">
                  <a:pos x="506" y="2"/>
                </a:cxn>
                <a:cxn ang="0">
                  <a:pos x="546" y="12"/>
                </a:cxn>
                <a:cxn ang="0">
                  <a:pos x="567" y="30"/>
                </a:cxn>
                <a:cxn ang="0">
                  <a:pos x="617" y="31"/>
                </a:cxn>
                <a:cxn ang="0">
                  <a:pos x="677" y="45"/>
                </a:cxn>
                <a:cxn ang="0">
                  <a:pos x="740" y="65"/>
                </a:cxn>
                <a:cxn ang="0">
                  <a:pos x="774" y="66"/>
                </a:cxn>
                <a:cxn ang="0">
                  <a:pos x="790" y="69"/>
                </a:cxn>
              </a:cxnLst>
              <a:rect l="0" t="0" r="r" b="b"/>
              <a:pathLst>
                <a:path w="941" h="764">
                  <a:moveTo>
                    <a:pt x="807" y="64"/>
                  </a:moveTo>
                  <a:lnTo>
                    <a:pt x="812" y="66"/>
                  </a:lnTo>
                  <a:lnTo>
                    <a:pt x="824" y="67"/>
                  </a:lnTo>
                  <a:lnTo>
                    <a:pt x="829" y="66"/>
                  </a:lnTo>
                  <a:lnTo>
                    <a:pt x="834" y="61"/>
                  </a:lnTo>
                  <a:lnTo>
                    <a:pt x="836" y="57"/>
                  </a:lnTo>
                  <a:lnTo>
                    <a:pt x="836" y="50"/>
                  </a:lnTo>
                  <a:lnTo>
                    <a:pt x="849" y="23"/>
                  </a:lnTo>
                  <a:lnTo>
                    <a:pt x="850" y="26"/>
                  </a:lnTo>
                  <a:lnTo>
                    <a:pt x="852" y="28"/>
                  </a:lnTo>
                  <a:lnTo>
                    <a:pt x="855" y="28"/>
                  </a:lnTo>
                  <a:lnTo>
                    <a:pt x="859" y="27"/>
                  </a:lnTo>
                  <a:lnTo>
                    <a:pt x="873" y="20"/>
                  </a:lnTo>
                  <a:lnTo>
                    <a:pt x="886" y="27"/>
                  </a:lnTo>
                  <a:lnTo>
                    <a:pt x="890" y="28"/>
                  </a:lnTo>
                  <a:lnTo>
                    <a:pt x="893" y="28"/>
                  </a:lnTo>
                  <a:lnTo>
                    <a:pt x="896" y="26"/>
                  </a:lnTo>
                  <a:lnTo>
                    <a:pt x="897" y="23"/>
                  </a:lnTo>
                  <a:lnTo>
                    <a:pt x="909" y="50"/>
                  </a:lnTo>
                  <a:lnTo>
                    <a:pt x="907" y="108"/>
                  </a:lnTo>
                  <a:lnTo>
                    <a:pt x="898" y="107"/>
                  </a:lnTo>
                  <a:lnTo>
                    <a:pt x="894" y="108"/>
                  </a:lnTo>
                  <a:lnTo>
                    <a:pt x="894" y="112"/>
                  </a:lnTo>
                  <a:lnTo>
                    <a:pt x="896" y="116"/>
                  </a:lnTo>
                  <a:lnTo>
                    <a:pt x="903" y="127"/>
                  </a:lnTo>
                  <a:lnTo>
                    <a:pt x="909" y="133"/>
                  </a:lnTo>
                  <a:lnTo>
                    <a:pt x="908" y="144"/>
                  </a:lnTo>
                  <a:lnTo>
                    <a:pt x="906" y="148"/>
                  </a:lnTo>
                  <a:lnTo>
                    <a:pt x="893" y="155"/>
                  </a:lnTo>
                  <a:lnTo>
                    <a:pt x="875" y="188"/>
                  </a:lnTo>
                  <a:lnTo>
                    <a:pt x="873" y="212"/>
                  </a:lnTo>
                  <a:lnTo>
                    <a:pt x="911" y="283"/>
                  </a:lnTo>
                  <a:lnTo>
                    <a:pt x="918" y="292"/>
                  </a:lnTo>
                  <a:lnTo>
                    <a:pt x="925" y="298"/>
                  </a:lnTo>
                  <a:lnTo>
                    <a:pt x="933" y="306"/>
                  </a:lnTo>
                  <a:lnTo>
                    <a:pt x="941" y="318"/>
                  </a:lnTo>
                  <a:lnTo>
                    <a:pt x="941" y="352"/>
                  </a:lnTo>
                  <a:lnTo>
                    <a:pt x="936" y="362"/>
                  </a:lnTo>
                  <a:lnTo>
                    <a:pt x="928" y="372"/>
                  </a:lnTo>
                  <a:lnTo>
                    <a:pt x="914" y="391"/>
                  </a:lnTo>
                  <a:lnTo>
                    <a:pt x="909" y="496"/>
                  </a:lnTo>
                  <a:lnTo>
                    <a:pt x="905" y="495"/>
                  </a:lnTo>
                  <a:lnTo>
                    <a:pt x="900" y="496"/>
                  </a:lnTo>
                  <a:lnTo>
                    <a:pt x="898" y="497"/>
                  </a:lnTo>
                  <a:lnTo>
                    <a:pt x="896" y="500"/>
                  </a:lnTo>
                  <a:lnTo>
                    <a:pt x="893" y="510"/>
                  </a:lnTo>
                  <a:lnTo>
                    <a:pt x="892" y="520"/>
                  </a:lnTo>
                  <a:lnTo>
                    <a:pt x="892" y="539"/>
                  </a:lnTo>
                  <a:lnTo>
                    <a:pt x="893" y="545"/>
                  </a:lnTo>
                  <a:lnTo>
                    <a:pt x="909" y="546"/>
                  </a:lnTo>
                  <a:lnTo>
                    <a:pt x="903" y="549"/>
                  </a:lnTo>
                  <a:lnTo>
                    <a:pt x="900" y="555"/>
                  </a:lnTo>
                  <a:lnTo>
                    <a:pt x="893" y="566"/>
                  </a:lnTo>
                  <a:lnTo>
                    <a:pt x="885" y="578"/>
                  </a:lnTo>
                  <a:lnTo>
                    <a:pt x="880" y="581"/>
                  </a:lnTo>
                  <a:lnTo>
                    <a:pt x="873" y="585"/>
                  </a:lnTo>
                  <a:lnTo>
                    <a:pt x="858" y="603"/>
                  </a:lnTo>
                  <a:lnTo>
                    <a:pt x="850" y="613"/>
                  </a:lnTo>
                  <a:lnTo>
                    <a:pt x="844" y="618"/>
                  </a:lnTo>
                  <a:lnTo>
                    <a:pt x="836" y="628"/>
                  </a:lnTo>
                  <a:lnTo>
                    <a:pt x="827" y="641"/>
                  </a:lnTo>
                  <a:lnTo>
                    <a:pt x="816" y="652"/>
                  </a:lnTo>
                  <a:lnTo>
                    <a:pt x="804" y="661"/>
                  </a:lnTo>
                  <a:lnTo>
                    <a:pt x="790" y="670"/>
                  </a:lnTo>
                  <a:lnTo>
                    <a:pt x="774" y="679"/>
                  </a:lnTo>
                  <a:lnTo>
                    <a:pt x="757" y="689"/>
                  </a:lnTo>
                  <a:lnTo>
                    <a:pt x="737" y="696"/>
                  </a:lnTo>
                  <a:lnTo>
                    <a:pt x="719" y="703"/>
                  </a:lnTo>
                  <a:lnTo>
                    <a:pt x="687" y="714"/>
                  </a:lnTo>
                  <a:lnTo>
                    <a:pt x="678" y="715"/>
                  </a:lnTo>
                  <a:lnTo>
                    <a:pt x="674" y="715"/>
                  </a:lnTo>
                  <a:lnTo>
                    <a:pt x="669" y="719"/>
                  </a:lnTo>
                  <a:lnTo>
                    <a:pt x="663" y="726"/>
                  </a:lnTo>
                  <a:lnTo>
                    <a:pt x="645" y="743"/>
                  </a:lnTo>
                  <a:lnTo>
                    <a:pt x="636" y="752"/>
                  </a:lnTo>
                  <a:lnTo>
                    <a:pt x="628" y="758"/>
                  </a:lnTo>
                  <a:lnTo>
                    <a:pt x="620" y="763"/>
                  </a:lnTo>
                  <a:lnTo>
                    <a:pt x="617" y="764"/>
                  </a:lnTo>
                  <a:lnTo>
                    <a:pt x="614" y="763"/>
                  </a:lnTo>
                  <a:lnTo>
                    <a:pt x="606" y="757"/>
                  </a:lnTo>
                  <a:lnTo>
                    <a:pt x="600" y="748"/>
                  </a:lnTo>
                  <a:lnTo>
                    <a:pt x="590" y="727"/>
                  </a:lnTo>
                  <a:lnTo>
                    <a:pt x="584" y="717"/>
                  </a:lnTo>
                  <a:lnTo>
                    <a:pt x="578" y="707"/>
                  </a:lnTo>
                  <a:lnTo>
                    <a:pt x="570" y="701"/>
                  </a:lnTo>
                  <a:lnTo>
                    <a:pt x="565" y="699"/>
                  </a:lnTo>
                  <a:lnTo>
                    <a:pt x="559" y="698"/>
                  </a:lnTo>
                  <a:lnTo>
                    <a:pt x="556" y="691"/>
                  </a:lnTo>
                  <a:lnTo>
                    <a:pt x="550" y="685"/>
                  </a:lnTo>
                  <a:lnTo>
                    <a:pt x="541" y="677"/>
                  </a:lnTo>
                  <a:lnTo>
                    <a:pt x="531" y="669"/>
                  </a:lnTo>
                  <a:lnTo>
                    <a:pt x="509" y="658"/>
                  </a:lnTo>
                  <a:lnTo>
                    <a:pt x="499" y="653"/>
                  </a:lnTo>
                  <a:lnTo>
                    <a:pt x="441" y="591"/>
                  </a:lnTo>
                  <a:lnTo>
                    <a:pt x="440" y="568"/>
                  </a:lnTo>
                  <a:lnTo>
                    <a:pt x="439" y="558"/>
                  </a:lnTo>
                  <a:lnTo>
                    <a:pt x="440" y="554"/>
                  </a:lnTo>
                  <a:lnTo>
                    <a:pt x="441" y="551"/>
                  </a:lnTo>
                  <a:lnTo>
                    <a:pt x="451" y="541"/>
                  </a:lnTo>
                  <a:lnTo>
                    <a:pt x="413" y="466"/>
                  </a:lnTo>
                  <a:lnTo>
                    <a:pt x="380" y="432"/>
                  </a:lnTo>
                  <a:lnTo>
                    <a:pt x="384" y="425"/>
                  </a:lnTo>
                  <a:lnTo>
                    <a:pt x="385" y="420"/>
                  </a:lnTo>
                  <a:lnTo>
                    <a:pt x="384" y="413"/>
                  </a:lnTo>
                  <a:lnTo>
                    <a:pt x="380" y="407"/>
                  </a:lnTo>
                  <a:lnTo>
                    <a:pt x="377" y="401"/>
                  </a:lnTo>
                  <a:lnTo>
                    <a:pt x="371" y="395"/>
                  </a:lnTo>
                  <a:lnTo>
                    <a:pt x="355" y="385"/>
                  </a:lnTo>
                  <a:lnTo>
                    <a:pt x="340" y="377"/>
                  </a:lnTo>
                  <a:lnTo>
                    <a:pt x="325" y="370"/>
                  </a:lnTo>
                  <a:lnTo>
                    <a:pt x="307" y="364"/>
                  </a:lnTo>
                  <a:lnTo>
                    <a:pt x="294" y="369"/>
                  </a:lnTo>
                  <a:lnTo>
                    <a:pt x="285" y="371"/>
                  </a:lnTo>
                  <a:lnTo>
                    <a:pt x="280" y="374"/>
                  </a:lnTo>
                  <a:lnTo>
                    <a:pt x="249" y="363"/>
                  </a:lnTo>
                  <a:lnTo>
                    <a:pt x="235" y="359"/>
                  </a:lnTo>
                  <a:lnTo>
                    <a:pt x="228" y="359"/>
                  </a:lnTo>
                  <a:lnTo>
                    <a:pt x="223" y="359"/>
                  </a:lnTo>
                  <a:lnTo>
                    <a:pt x="212" y="362"/>
                  </a:lnTo>
                  <a:lnTo>
                    <a:pt x="202" y="366"/>
                  </a:lnTo>
                  <a:lnTo>
                    <a:pt x="194" y="374"/>
                  </a:lnTo>
                  <a:lnTo>
                    <a:pt x="184" y="385"/>
                  </a:lnTo>
                  <a:lnTo>
                    <a:pt x="169" y="387"/>
                  </a:lnTo>
                  <a:lnTo>
                    <a:pt x="152" y="387"/>
                  </a:lnTo>
                  <a:lnTo>
                    <a:pt x="136" y="385"/>
                  </a:lnTo>
                  <a:lnTo>
                    <a:pt x="122" y="382"/>
                  </a:lnTo>
                  <a:lnTo>
                    <a:pt x="108" y="378"/>
                  </a:lnTo>
                  <a:lnTo>
                    <a:pt x="94" y="374"/>
                  </a:lnTo>
                  <a:lnTo>
                    <a:pt x="70" y="361"/>
                  </a:lnTo>
                  <a:lnTo>
                    <a:pt x="44" y="337"/>
                  </a:lnTo>
                  <a:lnTo>
                    <a:pt x="33" y="324"/>
                  </a:lnTo>
                  <a:lnTo>
                    <a:pt x="22" y="312"/>
                  </a:lnTo>
                  <a:lnTo>
                    <a:pt x="15" y="301"/>
                  </a:lnTo>
                  <a:lnTo>
                    <a:pt x="8" y="289"/>
                  </a:lnTo>
                  <a:lnTo>
                    <a:pt x="4" y="276"/>
                  </a:lnTo>
                  <a:lnTo>
                    <a:pt x="0" y="263"/>
                  </a:lnTo>
                  <a:lnTo>
                    <a:pt x="5" y="233"/>
                  </a:lnTo>
                  <a:lnTo>
                    <a:pt x="9" y="206"/>
                  </a:lnTo>
                  <a:lnTo>
                    <a:pt x="4" y="192"/>
                  </a:lnTo>
                  <a:lnTo>
                    <a:pt x="2" y="180"/>
                  </a:lnTo>
                  <a:lnTo>
                    <a:pt x="4" y="169"/>
                  </a:lnTo>
                  <a:lnTo>
                    <a:pt x="8" y="158"/>
                  </a:lnTo>
                  <a:lnTo>
                    <a:pt x="15" y="150"/>
                  </a:lnTo>
                  <a:lnTo>
                    <a:pt x="22" y="143"/>
                  </a:lnTo>
                  <a:lnTo>
                    <a:pt x="43" y="129"/>
                  </a:lnTo>
                  <a:lnTo>
                    <a:pt x="83" y="86"/>
                  </a:lnTo>
                  <a:lnTo>
                    <a:pt x="91" y="84"/>
                  </a:lnTo>
                  <a:lnTo>
                    <a:pt x="97" y="78"/>
                  </a:lnTo>
                  <a:lnTo>
                    <a:pt x="99" y="73"/>
                  </a:lnTo>
                  <a:lnTo>
                    <a:pt x="100" y="68"/>
                  </a:lnTo>
                  <a:lnTo>
                    <a:pt x="101" y="61"/>
                  </a:lnTo>
                  <a:lnTo>
                    <a:pt x="101" y="54"/>
                  </a:lnTo>
                  <a:lnTo>
                    <a:pt x="109" y="56"/>
                  </a:lnTo>
                  <a:lnTo>
                    <a:pt x="123" y="61"/>
                  </a:lnTo>
                  <a:lnTo>
                    <a:pt x="139" y="66"/>
                  </a:lnTo>
                  <a:lnTo>
                    <a:pt x="145" y="66"/>
                  </a:lnTo>
                  <a:lnTo>
                    <a:pt x="150" y="65"/>
                  </a:lnTo>
                  <a:lnTo>
                    <a:pt x="155" y="65"/>
                  </a:lnTo>
                  <a:lnTo>
                    <a:pt x="162" y="63"/>
                  </a:lnTo>
                  <a:lnTo>
                    <a:pt x="174" y="57"/>
                  </a:lnTo>
                  <a:lnTo>
                    <a:pt x="184" y="52"/>
                  </a:lnTo>
                  <a:lnTo>
                    <a:pt x="187" y="51"/>
                  </a:lnTo>
                  <a:lnTo>
                    <a:pt x="190" y="52"/>
                  </a:lnTo>
                  <a:lnTo>
                    <a:pt x="205" y="52"/>
                  </a:lnTo>
                  <a:lnTo>
                    <a:pt x="214" y="51"/>
                  </a:lnTo>
                  <a:lnTo>
                    <a:pt x="223" y="48"/>
                  </a:lnTo>
                  <a:lnTo>
                    <a:pt x="226" y="46"/>
                  </a:lnTo>
                  <a:lnTo>
                    <a:pt x="233" y="39"/>
                  </a:lnTo>
                  <a:lnTo>
                    <a:pt x="243" y="30"/>
                  </a:lnTo>
                  <a:lnTo>
                    <a:pt x="259" y="17"/>
                  </a:lnTo>
                  <a:lnTo>
                    <a:pt x="262" y="15"/>
                  </a:lnTo>
                  <a:lnTo>
                    <a:pt x="259" y="17"/>
                  </a:lnTo>
                  <a:lnTo>
                    <a:pt x="275" y="15"/>
                  </a:lnTo>
                  <a:lnTo>
                    <a:pt x="284" y="12"/>
                  </a:lnTo>
                  <a:lnTo>
                    <a:pt x="291" y="6"/>
                  </a:lnTo>
                  <a:lnTo>
                    <a:pt x="298" y="3"/>
                  </a:lnTo>
                  <a:lnTo>
                    <a:pt x="305" y="1"/>
                  </a:lnTo>
                  <a:lnTo>
                    <a:pt x="312" y="1"/>
                  </a:lnTo>
                  <a:lnTo>
                    <a:pt x="320" y="2"/>
                  </a:lnTo>
                  <a:lnTo>
                    <a:pt x="334" y="8"/>
                  </a:lnTo>
                  <a:lnTo>
                    <a:pt x="345" y="15"/>
                  </a:lnTo>
                  <a:lnTo>
                    <a:pt x="345" y="23"/>
                  </a:lnTo>
                  <a:lnTo>
                    <a:pt x="345" y="25"/>
                  </a:lnTo>
                  <a:lnTo>
                    <a:pt x="360" y="44"/>
                  </a:lnTo>
                  <a:lnTo>
                    <a:pt x="434" y="35"/>
                  </a:lnTo>
                  <a:lnTo>
                    <a:pt x="436" y="30"/>
                  </a:lnTo>
                  <a:lnTo>
                    <a:pt x="441" y="23"/>
                  </a:lnTo>
                  <a:lnTo>
                    <a:pt x="447" y="19"/>
                  </a:lnTo>
                  <a:lnTo>
                    <a:pt x="454" y="15"/>
                  </a:lnTo>
                  <a:lnTo>
                    <a:pt x="470" y="8"/>
                  </a:lnTo>
                  <a:lnTo>
                    <a:pt x="489" y="4"/>
                  </a:lnTo>
                  <a:lnTo>
                    <a:pt x="506" y="2"/>
                  </a:lnTo>
                  <a:lnTo>
                    <a:pt x="523" y="1"/>
                  </a:lnTo>
                  <a:lnTo>
                    <a:pt x="538" y="0"/>
                  </a:lnTo>
                  <a:lnTo>
                    <a:pt x="541" y="6"/>
                  </a:lnTo>
                  <a:lnTo>
                    <a:pt x="546" y="12"/>
                  </a:lnTo>
                  <a:lnTo>
                    <a:pt x="553" y="18"/>
                  </a:lnTo>
                  <a:lnTo>
                    <a:pt x="558" y="27"/>
                  </a:lnTo>
                  <a:lnTo>
                    <a:pt x="562" y="29"/>
                  </a:lnTo>
                  <a:lnTo>
                    <a:pt x="567" y="30"/>
                  </a:lnTo>
                  <a:lnTo>
                    <a:pt x="581" y="29"/>
                  </a:lnTo>
                  <a:lnTo>
                    <a:pt x="595" y="28"/>
                  </a:lnTo>
                  <a:lnTo>
                    <a:pt x="606" y="27"/>
                  </a:lnTo>
                  <a:lnTo>
                    <a:pt x="617" y="31"/>
                  </a:lnTo>
                  <a:lnTo>
                    <a:pt x="628" y="34"/>
                  </a:lnTo>
                  <a:lnTo>
                    <a:pt x="653" y="40"/>
                  </a:lnTo>
                  <a:lnTo>
                    <a:pt x="665" y="42"/>
                  </a:lnTo>
                  <a:lnTo>
                    <a:pt x="677" y="45"/>
                  </a:lnTo>
                  <a:lnTo>
                    <a:pt x="689" y="51"/>
                  </a:lnTo>
                  <a:lnTo>
                    <a:pt x="699" y="58"/>
                  </a:lnTo>
                  <a:lnTo>
                    <a:pt x="720" y="61"/>
                  </a:lnTo>
                  <a:lnTo>
                    <a:pt x="740" y="65"/>
                  </a:lnTo>
                  <a:lnTo>
                    <a:pt x="758" y="66"/>
                  </a:lnTo>
                  <a:lnTo>
                    <a:pt x="766" y="66"/>
                  </a:lnTo>
                  <a:lnTo>
                    <a:pt x="773" y="61"/>
                  </a:lnTo>
                  <a:lnTo>
                    <a:pt x="774" y="66"/>
                  </a:lnTo>
                  <a:lnTo>
                    <a:pt x="775" y="68"/>
                  </a:lnTo>
                  <a:lnTo>
                    <a:pt x="779" y="69"/>
                  </a:lnTo>
                  <a:lnTo>
                    <a:pt x="783" y="69"/>
                  </a:lnTo>
                  <a:lnTo>
                    <a:pt x="790" y="69"/>
                  </a:lnTo>
                  <a:lnTo>
                    <a:pt x="796" y="67"/>
                  </a:lnTo>
                  <a:lnTo>
                    <a:pt x="807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4" name="Freeform 86"/>
            <p:cNvSpPr>
              <a:spLocks/>
            </p:cNvSpPr>
            <p:nvPr/>
          </p:nvSpPr>
          <p:spPr bwMode="auto">
            <a:xfrm>
              <a:off x="2924" y="2272"/>
              <a:ext cx="2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5" name="Freeform 87"/>
            <p:cNvSpPr>
              <a:spLocks/>
            </p:cNvSpPr>
            <p:nvPr/>
          </p:nvSpPr>
          <p:spPr bwMode="auto">
            <a:xfrm>
              <a:off x="2841" y="1792"/>
              <a:ext cx="490" cy="503"/>
            </a:xfrm>
            <a:custGeom>
              <a:avLst/>
              <a:gdLst/>
              <a:ahLst/>
              <a:cxnLst>
                <a:cxn ang="0">
                  <a:pos x="624" y="128"/>
                </a:cxn>
                <a:cxn ang="0">
                  <a:pos x="645" y="64"/>
                </a:cxn>
                <a:cxn ang="0">
                  <a:pos x="685" y="11"/>
                </a:cxn>
                <a:cxn ang="0">
                  <a:pos x="713" y="30"/>
                </a:cxn>
                <a:cxn ang="0">
                  <a:pos x="874" y="142"/>
                </a:cxn>
                <a:cxn ang="0">
                  <a:pos x="934" y="193"/>
                </a:cxn>
                <a:cxn ang="0">
                  <a:pos x="941" y="235"/>
                </a:cxn>
                <a:cxn ang="0">
                  <a:pos x="854" y="377"/>
                </a:cxn>
                <a:cxn ang="0">
                  <a:pos x="937" y="547"/>
                </a:cxn>
                <a:cxn ang="0">
                  <a:pos x="873" y="649"/>
                </a:cxn>
                <a:cxn ang="0">
                  <a:pos x="789" y="654"/>
                </a:cxn>
                <a:cxn ang="0">
                  <a:pos x="681" y="768"/>
                </a:cxn>
                <a:cxn ang="0">
                  <a:pos x="642" y="811"/>
                </a:cxn>
                <a:cxn ang="0">
                  <a:pos x="649" y="836"/>
                </a:cxn>
                <a:cxn ang="0">
                  <a:pos x="700" y="782"/>
                </a:cxn>
                <a:cxn ang="0">
                  <a:pos x="753" y="803"/>
                </a:cxn>
                <a:cxn ang="0">
                  <a:pos x="732" y="980"/>
                </a:cxn>
                <a:cxn ang="0">
                  <a:pos x="571" y="969"/>
                </a:cxn>
                <a:cxn ang="0">
                  <a:pos x="458" y="896"/>
                </a:cxn>
                <a:cxn ang="0">
                  <a:pos x="438" y="870"/>
                </a:cxn>
                <a:cxn ang="0">
                  <a:pos x="400" y="900"/>
                </a:cxn>
                <a:cxn ang="0">
                  <a:pos x="377" y="864"/>
                </a:cxn>
                <a:cxn ang="0">
                  <a:pos x="415" y="807"/>
                </a:cxn>
                <a:cxn ang="0">
                  <a:pos x="400" y="770"/>
                </a:cxn>
                <a:cxn ang="0">
                  <a:pos x="359" y="847"/>
                </a:cxn>
                <a:cxn ang="0">
                  <a:pos x="328" y="871"/>
                </a:cxn>
                <a:cxn ang="0">
                  <a:pos x="339" y="889"/>
                </a:cxn>
                <a:cxn ang="0">
                  <a:pos x="367" y="929"/>
                </a:cxn>
                <a:cxn ang="0">
                  <a:pos x="350" y="934"/>
                </a:cxn>
                <a:cxn ang="0">
                  <a:pos x="196" y="912"/>
                </a:cxn>
                <a:cxn ang="0">
                  <a:pos x="147" y="942"/>
                </a:cxn>
                <a:cxn ang="0">
                  <a:pos x="88" y="982"/>
                </a:cxn>
                <a:cxn ang="0">
                  <a:pos x="6" y="993"/>
                </a:cxn>
                <a:cxn ang="0">
                  <a:pos x="43" y="911"/>
                </a:cxn>
                <a:cxn ang="0">
                  <a:pos x="122" y="852"/>
                </a:cxn>
                <a:cxn ang="0">
                  <a:pos x="141" y="811"/>
                </a:cxn>
                <a:cxn ang="0">
                  <a:pos x="194" y="758"/>
                </a:cxn>
                <a:cxn ang="0">
                  <a:pos x="234" y="660"/>
                </a:cxn>
                <a:cxn ang="0">
                  <a:pos x="231" y="688"/>
                </a:cxn>
                <a:cxn ang="0">
                  <a:pos x="207" y="718"/>
                </a:cxn>
                <a:cxn ang="0">
                  <a:pos x="147" y="711"/>
                </a:cxn>
                <a:cxn ang="0">
                  <a:pos x="257" y="558"/>
                </a:cxn>
                <a:cxn ang="0">
                  <a:pos x="280" y="391"/>
                </a:cxn>
                <a:cxn ang="0">
                  <a:pos x="280" y="308"/>
                </a:cxn>
                <a:cxn ang="0">
                  <a:pos x="224" y="237"/>
                </a:cxn>
                <a:cxn ang="0">
                  <a:pos x="192" y="214"/>
                </a:cxn>
                <a:cxn ang="0">
                  <a:pos x="152" y="124"/>
                </a:cxn>
                <a:cxn ang="0">
                  <a:pos x="152" y="42"/>
                </a:cxn>
                <a:cxn ang="0">
                  <a:pos x="260" y="85"/>
                </a:cxn>
                <a:cxn ang="0">
                  <a:pos x="307" y="113"/>
                </a:cxn>
                <a:cxn ang="0">
                  <a:pos x="374" y="79"/>
                </a:cxn>
                <a:cxn ang="0">
                  <a:pos x="370" y="33"/>
                </a:cxn>
                <a:cxn ang="0">
                  <a:pos x="401" y="38"/>
                </a:cxn>
                <a:cxn ang="0">
                  <a:pos x="452" y="26"/>
                </a:cxn>
                <a:cxn ang="0">
                  <a:pos x="483" y="53"/>
                </a:cxn>
                <a:cxn ang="0">
                  <a:pos x="593" y="50"/>
                </a:cxn>
                <a:cxn ang="0">
                  <a:pos x="577" y="60"/>
                </a:cxn>
              </a:cxnLst>
              <a:rect l="0" t="0" r="r" b="b"/>
              <a:pathLst>
                <a:path w="979" h="1007">
                  <a:moveTo>
                    <a:pt x="571" y="61"/>
                  </a:moveTo>
                  <a:lnTo>
                    <a:pt x="565" y="65"/>
                  </a:lnTo>
                  <a:lnTo>
                    <a:pt x="563" y="68"/>
                  </a:lnTo>
                  <a:lnTo>
                    <a:pt x="563" y="73"/>
                  </a:lnTo>
                  <a:lnTo>
                    <a:pt x="565" y="77"/>
                  </a:lnTo>
                  <a:lnTo>
                    <a:pt x="572" y="84"/>
                  </a:lnTo>
                  <a:lnTo>
                    <a:pt x="580" y="88"/>
                  </a:lnTo>
                  <a:lnTo>
                    <a:pt x="624" y="128"/>
                  </a:lnTo>
                  <a:lnTo>
                    <a:pt x="643" y="85"/>
                  </a:lnTo>
                  <a:lnTo>
                    <a:pt x="642" y="83"/>
                  </a:lnTo>
                  <a:lnTo>
                    <a:pt x="640" y="82"/>
                  </a:lnTo>
                  <a:lnTo>
                    <a:pt x="637" y="82"/>
                  </a:lnTo>
                  <a:lnTo>
                    <a:pt x="631" y="83"/>
                  </a:lnTo>
                  <a:lnTo>
                    <a:pt x="628" y="80"/>
                  </a:lnTo>
                  <a:lnTo>
                    <a:pt x="637" y="73"/>
                  </a:lnTo>
                  <a:lnTo>
                    <a:pt x="645" y="64"/>
                  </a:lnTo>
                  <a:lnTo>
                    <a:pt x="655" y="55"/>
                  </a:lnTo>
                  <a:lnTo>
                    <a:pt x="667" y="48"/>
                  </a:lnTo>
                  <a:lnTo>
                    <a:pt x="670" y="40"/>
                  </a:lnTo>
                  <a:lnTo>
                    <a:pt x="674" y="36"/>
                  </a:lnTo>
                  <a:lnTo>
                    <a:pt x="678" y="34"/>
                  </a:lnTo>
                  <a:lnTo>
                    <a:pt x="686" y="29"/>
                  </a:lnTo>
                  <a:lnTo>
                    <a:pt x="686" y="19"/>
                  </a:lnTo>
                  <a:lnTo>
                    <a:pt x="685" y="11"/>
                  </a:lnTo>
                  <a:lnTo>
                    <a:pt x="685" y="1"/>
                  </a:lnTo>
                  <a:lnTo>
                    <a:pt x="686" y="0"/>
                  </a:lnTo>
                  <a:lnTo>
                    <a:pt x="690" y="0"/>
                  </a:lnTo>
                  <a:lnTo>
                    <a:pt x="708" y="2"/>
                  </a:lnTo>
                  <a:lnTo>
                    <a:pt x="711" y="4"/>
                  </a:lnTo>
                  <a:lnTo>
                    <a:pt x="712" y="8"/>
                  </a:lnTo>
                  <a:lnTo>
                    <a:pt x="713" y="15"/>
                  </a:lnTo>
                  <a:lnTo>
                    <a:pt x="713" y="30"/>
                  </a:lnTo>
                  <a:lnTo>
                    <a:pt x="801" y="79"/>
                  </a:lnTo>
                  <a:lnTo>
                    <a:pt x="807" y="105"/>
                  </a:lnTo>
                  <a:lnTo>
                    <a:pt x="815" y="112"/>
                  </a:lnTo>
                  <a:lnTo>
                    <a:pt x="821" y="119"/>
                  </a:lnTo>
                  <a:lnTo>
                    <a:pt x="835" y="135"/>
                  </a:lnTo>
                  <a:lnTo>
                    <a:pt x="867" y="143"/>
                  </a:lnTo>
                  <a:lnTo>
                    <a:pt x="871" y="143"/>
                  </a:lnTo>
                  <a:lnTo>
                    <a:pt x="874" y="142"/>
                  </a:lnTo>
                  <a:lnTo>
                    <a:pt x="879" y="137"/>
                  </a:lnTo>
                  <a:lnTo>
                    <a:pt x="882" y="131"/>
                  </a:lnTo>
                  <a:lnTo>
                    <a:pt x="888" y="126"/>
                  </a:lnTo>
                  <a:lnTo>
                    <a:pt x="946" y="147"/>
                  </a:lnTo>
                  <a:lnTo>
                    <a:pt x="929" y="190"/>
                  </a:lnTo>
                  <a:lnTo>
                    <a:pt x="929" y="191"/>
                  </a:lnTo>
                  <a:lnTo>
                    <a:pt x="930" y="193"/>
                  </a:lnTo>
                  <a:lnTo>
                    <a:pt x="934" y="193"/>
                  </a:lnTo>
                  <a:lnTo>
                    <a:pt x="940" y="192"/>
                  </a:lnTo>
                  <a:lnTo>
                    <a:pt x="944" y="193"/>
                  </a:lnTo>
                  <a:lnTo>
                    <a:pt x="940" y="201"/>
                  </a:lnTo>
                  <a:lnTo>
                    <a:pt x="940" y="211"/>
                  </a:lnTo>
                  <a:lnTo>
                    <a:pt x="940" y="219"/>
                  </a:lnTo>
                  <a:lnTo>
                    <a:pt x="940" y="228"/>
                  </a:lnTo>
                  <a:lnTo>
                    <a:pt x="940" y="232"/>
                  </a:lnTo>
                  <a:lnTo>
                    <a:pt x="941" y="235"/>
                  </a:lnTo>
                  <a:lnTo>
                    <a:pt x="946" y="237"/>
                  </a:lnTo>
                  <a:lnTo>
                    <a:pt x="952" y="238"/>
                  </a:lnTo>
                  <a:lnTo>
                    <a:pt x="959" y="240"/>
                  </a:lnTo>
                  <a:lnTo>
                    <a:pt x="979" y="277"/>
                  </a:lnTo>
                  <a:lnTo>
                    <a:pt x="918" y="298"/>
                  </a:lnTo>
                  <a:lnTo>
                    <a:pt x="916" y="334"/>
                  </a:lnTo>
                  <a:lnTo>
                    <a:pt x="861" y="360"/>
                  </a:lnTo>
                  <a:lnTo>
                    <a:pt x="854" y="377"/>
                  </a:lnTo>
                  <a:lnTo>
                    <a:pt x="847" y="391"/>
                  </a:lnTo>
                  <a:lnTo>
                    <a:pt x="846" y="396"/>
                  </a:lnTo>
                  <a:lnTo>
                    <a:pt x="848" y="402"/>
                  </a:lnTo>
                  <a:lnTo>
                    <a:pt x="853" y="406"/>
                  </a:lnTo>
                  <a:lnTo>
                    <a:pt x="860" y="410"/>
                  </a:lnTo>
                  <a:lnTo>
                    <a:pt x="893" y="453"/>
                  </a:lnTo>
                  <a:lnTo>
                    <a:pt x="893" y="489"/>
                  </a:lnTo>
                  <a:lnTo>
                    <a:pt x="937" y="547"/>
                  </a:lnTo>
                  <a:lnTo>
                    <a:pt x="971" y="578"/>
                  </a:lnTo>
                  <a:lnTo>
                    <a:pt x="965" y="579"/>
                  </a:lnTo>
                  <a:lnTo>
                    <a:pt x="959" y="581"/>
                  </a:lnTo>
                  <a:lnTo>
                    <a:pt x="947" y="591"/>
                  </a:lnTo>
                  <a:lnTo>
                    <a:pt x="917" y="617"/>
                  </a:lnTo>
                  <a:lnTo>
                    <a:pt x="901" y="632"/>
                  </a:lnTo>
                  <a:lnTo>
                    <a:pt x="882" y="645"/>
                  </a:lnTo>
                  <a:lnTo>
                    <a:pt x="873" y="649"/>
                  </a:lnTo>
                  <a:lnTo>
                    <a:pt x="865" y="652"/>
                  </a:lnTo>
                  <a:lnTo>
                    <a:pt x="855" y="656"/>
                  </a:lnTo>
                  <a:lnTo>
                    <a:pt x="846" y="657"/>
                  </a:lnTo>
                  <a:lnTo>
                    <a:pt x="829" y="649"/>
                  </a:lnTo>
                  <a:lnTo>
                    <a:pt x="821" y="646"/>
                  </a:lnTo>
                  <a:lnTo>
                    <a:pt x="816" y="639"/>
                  </a:lnTo>
                  <a:lnTo>
                    <a:pt x="796" y="649"/>
                  </a:lnTo>
                  <a:lnTo>
                    <a:pt x="789" y="654"/>
                  </a:lnTo>
                  <a:lnTo>
                    <a:pt x="790" y="656"/>
                  </a:lnTo>
                  <a:lnTo>
                    <a:pt x="792" y="658"/>
                  </a:lnTo>
                  <a:lnTo>
                    <a:pt x="797" y="668"/>
                  </a:lnTo>
                  <a:lnTo>
                    <a:pt x="776" y="669"/>
                  </a:lnTo>
                  <a:lnTo>
                    <a:pt x="736" y="737"/>
                  </a:lnTo>
                  <a:lnTo>
                    <a:pt x="716" y="748"/>
                  </a:lnTo>
                  <a:lnTo>
                    <a:pt x="692" y="760"/>
                  </a:lnTo>
                  <a:lnTo>
                    <a:pt x="681" y="768"/>
                  </a:lnTo>
                  <a:lnTo>
                    <a:pt x="672" y="775"/>
                  </a:lnTo>
                  <a:lnTo>
                    <a:pt x="665" y="786"/>
                  </a:lnTo>
                  <a:lnTo>
                    <a:pt x="663" y="790"/>
                  </a:lnTo>
                  <a:lnTo>
                    <a:pt x="662" y="796"/>
                  </a:lnTo>
                  <a:lnTo>
                    <a:pt x="659" y="802"/>
                  </a:lnTo>
                  <a:lnTo>
                    <a:pt x="654" y="807"/>
                  </a:lnTo>
                  <a:lnTo>
                    <a:pt x="649" y="809"/>
                  </a:lnTo>
                  <a:lnTo>
                    <a:pt x="642" y="811"/>
                  </a:lnTo>
                  <a:lnTo>
                    <a:pt x="630" y="814"/>
                  </a:lnTo>
                  <a:lnTo>
                    <a:pt x="624" y="817"/>
                  </a:lnTo>
                  <a:lnTo>
                    <a:pt x="621" y="822"/>
                  </a:lnTo>
                  <a:lnTo>
                    <a:pt x="621" y="827"/>
                  </a:lnTo>
                  <a:lnTo>
                    <a:pt x="624" y="832"/>
                  </a:lnTo>
                  <a:lnTo>
                    <a:pt x="629" y="834"/>
                  </a:lnTo>
                  <a:lnTo>
                    <a:pt x="635" y="835"/>
                  </a:lnTo>
                  <a:lnTo>
                    <a:pt x="649" y="836"/>
                  </a:lnTo>
                  <a:lnTo>
                    <a:pt x="662" y="836"/>
                  </a:lnTo>
                  <a:lnTo>
                    <a:pt x="672" y="834"/>
                  </a:lnTo>
                  <a:lnTo>
                    <a:pt x="680" y="829"/>
                  </a:lnTo>
                  <a:lnTo>
                    <a:pt x="686" y="824"/>
                  </a:lnTo>
                  <a:lnTo>
                    <a:pt x="691" y="817"/>
                  </a:lnTo>
                  <a:lnTo>
                    <a:pt x="694" y="809"/>
                  </a:lnTo>
                  <a:lnTo>
                    <a:pt x="697" y="800"/>
                  </a:lnTo>
                  <a:lnTo>
                    <a:pt x="700" y="782"/>
                  </a:lnTo>
                  <a:lnTo>
                    <a:pt x="703" y="775"/>
                  </a:lnTo>
                  <a:lnTo>
                    <a:pt x="707" y="772"/>
                  </a:lnTo>
                  <a:lnTo>
                    <a:pt x="712" y="772"/>
                  </a:lnTo>
                  <a:lnTo>
                    <a:pt x="716" y="773"/>
                  </a:lnTo>
                  <a:lnTo>
                    <a:pt x="719" y="776"/>
                  </a:lnTo>
                  <a:lnTo>
                    <a:pt x="721" y="779"/>
                  </a:lnTo>
                  <a:lnTo>
                    <a:pt x="725" y="786"/>
                  </a:lnTo>
                  <a:lnTo>
                    <a:pt x="753" y="803"/>
                  </a:lnTo>
                  <a:lnTo>
                    <a:pt x="761" y="810"/>
                  </a:lnTo>
                  <a:lnTo>
                    <a:pt x="765" y="817"/>
                  </a:lnTo>
                  <a:lnTo>
                    <a:pt x="768" y="828"/>
                  </a:lnTo>
                  <a:lnTo>
                    <a:pt x="768" y="841"/>
                  </a:lnTo>
                  <a:lnTo>
                    <a:pt x="767" y="886"/>
                  </a:lnTo>
                  <a:lnTo>
                    <a:pt x="755" y="910"/>
                  </a:lnTo>
                  <a:lnTo>
                    <a:pt x="746" y="931"/>
                  </a:lnTo>
                  <a:lnTo>
                    <a:pt x="732" y="980"/>
                  </a:lnTo>
                  <a:lnTo>
                    <a:pt x="730" y="987"/>
                  </a:lnTo>
                  <a:lnTo>
                    <a:pt x="725" y="993"/>
                  </a:lnTo>
                  <a:lnTo>
                    <a:pt x="715" y="1007"/>
                  </a:lnTo>
                  <a:lnTo>
                    <a:pt x="690" y="997"/>
                  </a:lnTo>
                  <a:lnTo>
                    <a:pt x="666" y="987"/>
                  </a:lnTo>
                  <a:lnTo>
                    <a:pt x="642" y="980"/>
                  </a:lnTo>
                  <a:lnTo>
                    <a:pt x="618" y="976"/>
                  </a:lnTo>
                  <a:lnTo>
                    <a:pt x="571" y="969"/>
                  </a:lnTo>
                  <a:lnTo>
                    <a:pt x="524" y="964"/>
                  </a:lnTo>
                  <a:lnTo>
                    <a:pt x="488" y="936"/>
                  </a:lnTo>
                  <a:lnTo>
                    <a:pt x="474" y="925"/>
                  </a:lnTo>
                  <a:lnTo>
                    <a:pt x="463" y="915"/>
                  </a:lnTo>
                  <a:lnTo>
                    <a:pt x="460" y="913"/>
                  </a:lnTo>
                  <a:lnTo>
                    <a:pt x="460" y="910"/>
                  </a:lnTo>
                  <a:lnTo>
                    <a:pt x="459" y="902"/>
                  </a:lnTo>
                  <a:lnTo>
                    <a:pt x="458" y="896"/>
                  </a:lnTo>
                  <a:lnTo>
                    <a:pt x="457" y="893"/>
                  </a:lnTo>
                  <a:lnTo>
                    <a:pt x="454" y="890"/>
                  </a:lnTo>
                  <a:lnTo>
                    <a:pt x="447" y="887"/>
                  </a:lnTo>
                  <a:lnTo>
                    <a:pt x="443" y="885"/>
                  </a:lnTo>
                  <a:lnTo>
                    <a:pt x="441" y="882"/>
                  </a:lnTo>
                  <a:lnTo>
                    <a:pt x="440" y="878"/>
                  </a:lnTo>
                  <a:lnTo>
                    <a:pt x="440" y="873"/>
                  </a:lnTo>
                  <a:lnTo>
                    <a:pt x="438" y="870"/>
                  </a:lnTo>
                  <a:lnTo>
                    <a:pt x="435" y="867"/>
                  </a:lnTo>
                  <a:lnTo>
                    <a:pt x="426" y="869"/>
                  </a:lnTo>
                  <a:lnTo>
                    <a:pt x="420" y="869"/>
                  </a:lnTo>
                  <a:lnTo>
                    <a:pt x="416" y="872"/>
                  </a:lnTo>
                  <a:lnTo>
                    <a:pt x="414" y="875"/>
                  </a:lnTo>
                  <a:lnTo>
                    <a:pt x="409" y="886"/>
                  </a:lnTo>
                  <a:lnTo>
                    <a:pt x="406" y="892"/>
                  </a:lnTo>
                  <a:lnTo>
                    <a:pt x="400" y="900"/>
                  </a:lnTo>
                  <a:lnTo>
                    <a:pt x="395" y="901"/>
                  </a:lnTo>
                  <a:lnTo>
                    <a:pt x="392" y="905"/>
                  </a:lnTo>
                  <a:lnTo>
                    <a:pt x="388" y="908"/>
                  </a:lnTo>
                  <a:lnTo>
                    <a:pt x="387" y="909"/>
                  </a:lnTo>
                  <a:lnTo>
                    <a:pt x="387" y="908"/>
                  </a:lnTo>
                  <a:lnTo>
                    <a:pt x="386" y="889"/>
                  </a:lnTo>
                  <a:lnTo>
                    <a:pt x="386" y="867"/>
                  </a:lnTo>
                  <a:lnTo>
                    <a:pt x="377" y="864"/>
                  </a:lnTo>
                  <a:lnTo>
                    <a:pt x="374" y="861"/>
                  </a:lnTo>
                  <a:lnTo>
                    <a:pt x="374" y="855"/>
                  </a:lnTo>
                  <a:lnTo>
                    <a:pt x="375" y="841"/>
                  </a:lnTo>
                  <a:lnTo>
                    <a:pt x="382" y="836"/>
                  </a:lnTo>
                  <a:lnTo>
                    <a:pt x="388" y="831"/>
                  </a:lnTo>
                  <a:lnTo>
                    <a:pt x="400" y="817"/>
                  </a:lnTo>
                  <a:lnTo>
                    <a:pt x="407" y="812"/>
                  </a:lnTo>
                  <a:lnTo>
                    <a:pt x="415" y="807"/>
                  </a:lnTo>
                  <a:lnTo>
                    <a:pt x="425" y="804"/>
                  </a:lnTo>
                  <a:lnTo>
                    <a:pt x="438" y="803"/>
                  </a:lnTo>
                  <a:lnTo>
                    <a:pt x="433" y="800"/>
                  </a:lnTo>
                  <a:lnTo>
                    <a:pt x="427" y="796"/>
                  </a:lnTo>
                  <a:lnTo>
                    <a:pt x="419" y="786"/>
                  </a:lnTo>
                  <a:lnTo>
                    <a:pt x="410" y="776"/>
                  </a:lnTo>
                  <a:lnTo>
                    <a:pt x="406" y="773"/>
                  </a:lnTo>
                  <a:lnTo>
                    <a:pt x="400" y="770"/>
                  </a:lnTo>
                  <a:lnTo>
                    <a:pt x="372" y="794"/>
                  </a:lnTo>
                  <a:lnTo>
                    <a:pt x="368" y="803"/>
                  </a:lnTo>
                  <a:lnTo>
                    <a:pt x="367" y="813"/>
                  </a:lnTo>
                  <a:lnTo>
                    <a:pt x="365" y="821"/>
                  </a:lnTo>
                  <a:lnTo>
                    <a:pt x="362" y="824"/>
                  </a:lnTo>
                  <a:lnTo>
                    <a:pt x="359" y="827"/>
                  </a:lnTo>
                  <a:lnTo>
                    <a:pt x="358" y="837"/>
                  </a:lnTo>
                  <a:lnTo>
                    <a:pt x="359" y="847"/>
                  </a:lnTo>
                  <a:lnTo>
                    <a:pt x="359" y="858"/>
                  </a:lnTo>
                  <a:lnTo>
                    <a:pt x="357" y="861"/>
                  </a:lnTo>
                  <a:lnTo>
                    <a:pt x="356" y="864"/>
                  </a:lnTo>
                  <a:lnTo>
                    <a:pt x="355" y="867"/>
                  </a:lnTo>
                  <a:lnTo>
                    <a:pt x="351" y="869"/>
                  </a:lnTo>
                  <a:lnTo>
                    <a:pt x="344" y="870"/>
                  </a:lnTo>
                  <a:lnTo>
                    <a:pt x="334" y="870"/>
                  </a:lnTo>
                  <a:lnTo>
                    <a:pt x="328" y="871"/>
                  </a:lnTo>
                  <a:lnTo>
                    <a:pt x="328" y="870"/>
                  </a:lnTo>
                  <a:lnTo>
                    <a:pt x="326" y="870"/>
                  </a:lnTo>
                  <a:lnTo>
                    <a:pt x="320" y="870"/>
                  </a:lnTo>
                  <a:lnTo>
                    <a:pt x="298" y="872"/>
                  </a:lnTo>
                  <a:lnTo>
                    <a:pt x="271" y="877"/>
                  </a:lnTo>
                  <a:lnTo>
                    <a:pt x="310" y="886"/>
                  </a:lnTo>
                  <a:lnTo>
                    <a:pt x="330" y="889"/>
                  </a:lnTo>
                  <a:lnTo>
                    <a:pt x="339" y="889"/>
                  </a:lnTo>
                  <a:lnTo>
                    <a:pt x="345" y="890"/>
                  </a:lnTo>
                  <a:lnTo>
                    <a:pt x="349" y="889"/>
                  </a:lnTo>
                  <a:lnTo>
                    <a:pt x="375" y="898"/>
                  </a:lnTo>
                  <a:lnTo>
                    <a:pt x="376" y="900"/>
                  </a:lnTo>
                  <a:lnTo>
                    <a:pt x="375" y="904"/>
                  </a:lnTo>
                  <a:lnTo>
                    <a:pt x="373" y="914"/>
                  </a:lnTo>
                  <a:lnTo>
                    <a:pt x="370" y="924"/>
                  </a:lnTo>
                  <a:lnTo>
                    <a:pt x="367" y="929"/>
                  </a:lnTo>
                  <a:lnTo>
                    <a:pt x="362" y="935"/>
                  </a:lnTo>
                  <a:lnTo>
                    <a:pt x="362" y="940"/>
                  </a:lnTo>
                  <a:lnTo>
                    <a:pt x="360" y="944"/>
                  </a:lnTo>
                  <a:lnTo>
                    <a:pt x="358" y="947"/>
                  </a:lnTo>
                  <a:lnTo>
                    <a:pt x="356" y="947"/>
                  </a:lnTo>
                  <a:lnTo>
                    <a:pt x="352" y="946"/>
                  </a:lnTo>
                  <a:lnTo>
                    <a:pt x="351" y="942"/>
                  </a:lnTo>
                  <a:lnTo>
                    <a:pt x="350" y="934"/>
                  </a:lnTo>
                  <a:lnTo>
                    <a:pt x="350" y="917"/>
                  </a:lnTo>
                  <a:lnTo>
                    <a:pt x="339" y="914"/>
                  </a:lnTo>
                  <a:lnTo>
                    <a:pt x="330" y="914"/>
                  </a:lnTo>
                  <a:lnTo>
                    <a:pt x="326" y="914"/>
                  </a:lnTo>
                  <a:lnTo>
                    <a:pt x="323" y="915"/>
                  </a:lnTo>
                  <a:lnTo>
                    <a:pt x="288" y="914"/>
                  </a:lnTo>
                  <a:lnTo>
                    <a:pt x="241" y="903"/>
                  </a:lnTo>
                  <a:lnTo>
                    <a:pt x="196" y="912"/>
                  </a:lnTo>
                  <a:lnTo>
                    <a:pt x="187" y="914"/>
                  </a:lnTo>
                  <a:lnTo>
                    <a:pt x="184" y="917"/>
                  </a:lnTo>
                  <a:lnTo>
                    <a:pt x="183" y="921"/>
                  </a:lnTo>
                  <a:lnTo>
                    <a:pt x="182" y="925"/>
                  </a:lnTo>
                  <a:lnTo>
                    <a:pt x="176" y="933"/>
                  </a:lnTo>
                  <a:lnTo>
                    <a:pt x="161" y="943"/>
                  </a:lnTo>
                  <a:lnTo>
                    <a:pt x="152" y="943"/>
                  </a:lnTo>
                  <a:lnTo>
                    <a:pt x="147" y="942"/>
                  </a:lnTo>
                  <a:lnTo>
                    <a:pt x="144" y="947"/>
                  </a:lnTo>
                  <a:lnTo>
                    <a:pt x="138" y="958"/>
                  </a:lnTo>
                  <a:lnTo>
                    <a:pt x="144" y="956"/>
                  </a:lnTo>
                  <a:lnTo>
                    <a:pt x="144" y="958"/>
                  </a:lnTo>
                  <a:lnTo>
                    <a:pt x="144" y="959"/>
                  </a:lnTo>
                  <a:lnTo>
                    <a:pt x="130" y="967"/>
                  </a:lnTo>
                  <a:lnTo>
                    <a:pt x="108" y="976"/>
                  </a:lnTo>
                  <a:lnTo>
                    <a:pt x="88" y="982"/>
                  </a:lnTo>
                  <a:lnTo>
                    <a:pt x="72" y="980"/>
                  </a:lnTo>
                  <a:lnTo>
                    <a:pt x="59" y="981"/>
                  </a:lnTo>
                  <a:lnTo>
                    <a:pt x="46" y="984"/>
                  </a:lnTo>
                  <a:lnTo>
                    <a:pt x="36" y="988"/>
                  </a:lnTo>
                  <a:lnTo>
                    <a:pt x="18" y="997"/>
                  </a:lnTo>
                  <a:lnTo>
                    <a:pt x="13" y="999"/>
                  </a:lnTo>
                  <a:lnTo>
                    <a:pt x="12" y="999"/>
                  </a:lnTo>
                  <a:lnTo>
                    <a:pt x="6" y="993"/>
                  </a:lnTo>
                  <a:lnTo>
                    <a:pt x="3" y="989"/>
                  </a:lnTo>
                  <a:lnTo>
                    <a:pt x="1" y="982"/>
                  </a:lnTo>
                  <a:lnTo>
                    <a:pt x="0" y="976"/>
                  </a:lnTo>
                  <a:lnTo>
                    <a:pt x="1" y="963"/>
                  </a:lnTo>
                  <a:lnTo>
                    <a:pt x="5" y="950"/>
                  </a:lnTo>
                  <a:lnTo>
                    <a:pt x="15" y="936"/>
                  </a:lnTo>
                  <a:lnTo>
                    <a:pt x="27" y="922"/>
                  </a:lnTo>
                  <a:lnTo>
                    <a:pt x="43" y="911"/>
                  </a:lnTo>
                  <a:lnTo>
                    <a:pt x="62" y="900"/>
                  </a:lnTo>
                  <a:lnTo>
                    <a:pt x="64" y="898"/>
                  </a:lnTo>
                  <a:lnTo>
                    <a:pt x="69" y="895"/>
                  </a:lnTo>
                  <a:lnTo>
                    <a:pt x="87" y="886"/>
                  </a:lnTo>
                  <a:lnTo>
                    <a:pt x="105" y="877"/>
                  </a:lnTo>
                  <a:lnTo>
                    <a:pt x="116" y="872"/>
                  </a:lnTo>
                  <a:lnTo>
                    <a:pt x="119" y="860"/>
                  </a:lnTo>
                  <a:lnTo>
                    <a:pt x="122" y="852"/>
                  </a:lnTo>
                  <a:lnTo>
                    <a:pt x="122" y="846"/>
                  </a:lnTo>
                  <a:lnTo>
                    <a:pt x="125" y="839"/>
                  </a:lnTo>
                  <a:lnTo>
                    <a:pt x="130" y="834"/>
                  </a:lnTo>
                  <a:lnTo>
                    <a:pt x="136" y="826"/>
                  </a:lnTo>
                  <a:lnTo>
                    <a:pt x="141" y="822"/>
                  </a:lnTo>
                  <a:lnTo>
                    <a:pt x="144" y="816"/>
                  </a:lnTo>
                  <a:lnTo>
                    <a:pt x="142" y="812"/>
                  </a:lnTo>
                  <a:lnTo>
                    <a:pt x="141" y="811"/>
                  </a:lnTo>
                  <a:lnTo>
                    <a:pt x="136" y="811"/>
                  </a:lnTo>
                  <a:lnTo>
                    <a:pt x="136" y="810"/>
                  </a:lnTo>
                  <a:lnTo>
                    <a:pt x="139" y="806"/>
                  </a:lnTo>
                  <a:lnTo>
                    <a:pt x="152" y="784"/>
                  </a:lnTo>
                  <a:lnTo>
                    <a:pt x="163" y="776"/>
                  </a:lnTo>
                  <a:lnTo>
                    <a:pt x="174" y="771"/>
                  </a:lnTo>
                  <a:lnTo>
                    <a:pt x="185" y="764"/>
                  </a:lnTo>
                  <a:lnTo>
                    <a:pt x="194" y="758"/>
                  </a:lnTo>
                  <a:lnTo>
                    <a:pt x="242" y="761"/>
                  </a:lnTo>
                  <a:lnTo>
                    <a:pt x="241" y="760"/>
                  </a:lnTo>
                  <a:lnTo>
                    <a:pt x="242" y="757"/>
                  </a:lnTo>
                  <a:lnTo>
                    <a:pt x="248" y="747"/>
                  </a:lnTo>
                  <a:lnTo>
                    <a:pt x="260" y="732"/>
                  </a:lnTo>
                  <a:lnTo>
                    <a:pt x="261" y="702"/>
                  </a:lnTo>
                  <a:lnTo>
                    <a:pt x="237" y="659"/>
                  </a:lnTo>
                  <a:lnTo>
                    <a:pt x="234" y="660"/>
                  </a:lnTo>
                  <a:lnTo>
                    <a:pt x="231" y="660"/>
                  </a:lnTo>
                  <a:lnTo>
                    <a:pt x="230" y="663"/>
                  </a:lnTo>
                  <a:lnTo>
                    <a:pt x="230" y="666"/>
                  </a:lnTo>
                  <a:lnTo>
                    <a:pt x="231" y="682"/>
                  </a:lnTo>
                  <a:lnTo>
                    <a:pt x="234" y="685"/>
                  </a:lnTo>
                  <a:lnTo>
                    <a:pt x="235" y="688"/>
                  </a:lnTo>
                  <a:lnTo>
                    <a:pt x="237" y="692"/>
                  </a:lnTo>
                  <a:lnTo>
                    <a:pt x="231" y="688"/>
                  </a:lnTo>
                  <a:lnTo>
                    <a:pt x="227" y="688"/>
                  </a:lnTo>
                  <a:lnTo>
                    <a:pt x="223" y="693"/>
                  </a:lnTo>
                  <a:lnTo>
                    <a:pt x="222" y="697"/>
                  </a:lnTo>
                  <a:lnTo>
                    <a:pt x="220" y="710"/>
                  </a:lnTo>
                  <a:lnTo>
                    <a:pt x="219" y="718"/>
                  </a:lnTo>
                  <a:lnTo>
                    <a:pt x="216" y="720"/>
                  </a:lnTo>
                  <a:lnTo>
                    <a:pt x="212" y="720"/>
                  </a:lnTo>
                  <a:lnTo>
                    <a:pt x="207" y="718"/>
                  </a:lnTo>
                  <a:lnTo>
                    <a:pt x="202" y="714"/>
                  </a:lnTo>
                  <a:lnTo>
                    <a:pt x="194" y="711"/>
                  </a:lnTo>
                  <a:lnTo>
                    <a:pt x="189" y="711"/>
                  </a:lnTo>
                  <a:lnTo>
                    <a:pt x="184" y="714"/>
                  </a:lnTo>
                  <a:lnTo>
                    <a:pt x="181" y="719"/>
                  </a:lnTo>
                  <a:lnTo>
                    <a:pt x="179" y="725"/>
                  </a:lnTo>
                  <a:lnTo>
                    <a:pt x="160" y="728"/>
                  </a:lnTo>
                  <a:lnTo>
                    <a:pt x="147" y="711"/>
                  </a:lnTo>
                  <a:lnTo>
                    <a:pt x="147" y="686"/>
                  </a:lnTo>
                  <a:lnTo>
                    <a:pt x="174" y="652"/>
                  </a:lnTo>
                  <a:lnTo>
                    <a:pt x="205" y="577"/>
                  </a:lnTo>
                  <a:lnTo>
                    <a:pt x="219" y="569"/>
                  </a:lnTo>
                  <a:lnTo>
                    <a:pt x="233" y="561"/>
                  </a:lnTo>
                  <a:lnTo>
                    <a:pt x="241" y="559"/>
                  </a:lnTo>
                  <a:lnTo>
                    <a:pt x="248" y="557"/>
                  </a:lnTo>
                  <a:lnTo>
                    <a:pt x="257" y="558"/>
                  </a:lnTo>
                  <a:lnTo>
                    <a:pt x="266" y="561"/>
                  </a:lnTo>
                  <a:lnTo>
                    <a:pt x="295" y="547"/>
                  </a:lnTo>
                  <a:lnTo>
                    <a:pt x="308" y="428"/>
                  </a:lnTo>
                  <a:lnTo>
                    <a:pt x="304" y="423"/>
                  </a:lnTo>
                  <a:lnTo>
                    <a:pt x="301" y="416"/>
                  </a:lnTo>
                  <a:lnTo>
                    <a:pt x="299" y="409"/>
                  </a:lnTo>
                  <a:lnTo>
                    <a:pt x="296" y="404"/>
                  </a:lnTo>
                  <a:lnTo>
                    <a:pt x="280" y="391"/>
                  </a:lnTo>
                  <a:lnTo>
                    <a:pt x="270" y="382"/>
                  </a:lnTo>
                  <a:lnTo>
                    <a:pt x="262" y="378"/>
                  </a:lnTo>
                  <a:lnTo>
                    <a:pt x="267" y="377"/>
                  </a:lnTo>
                  <a:lnTo>
                    <a:pt x="272" y="374"/>
                  </a:lnTo>
                  <a:lnTo>
                    <a:pt x="280" y="369"/>
                  </a:lnTo>
                  <a:lnTo>
                    <a:pt x="276" y="340"/>
                  </a:lnTo>
                  <a:lnTo>
                    <a:pt x="280" y="322"/>
                  </a:lnTo>
                  <a:lnTo>
                    <a:pt x="280" y="308"/>
                  </a:lnTo>
                  <a:lnTo>
                    <a:pt x="276" y="296"/>
                  </a:lnTo>
                  <a:lnTo>
                    <a:pt x="270" y="287"/>
                  </a:lnTo>
                  <a:lnTo>
                    <a:pt x="252" y="267"/>
                  </a:lnTo>
                  <a:lnTo>
                    <a:pt x="243" y="256"/>
                  </a:lnTo>
                  <a:lnTo>
                    <a:pt x="235" y="243"/>
                  </a:lnTo>
                  <a:lnTo>
                    <a:pt x="230" y="244"/>
                  </a:lnTo>
                  <a:lnTo>
                    <a:pt x="227" y="242"/>
                  </a:lnTo>
                  <a:lnTo>
                    <a:pt x="224" y="237"/>
                  </a:lnTo>
                  <a:lnTo>
                    <a:pt x="223" y="230"/>
                  </a:lnTo>
                  <a:lnTo>
                    <a:pt x="222" y="225"/>
                  </a:lnTo>
                  <a:lnTo>
                    <a:pt x="219" y="222"/>
                  </a:lnTo>
                  <a:lnTo>
                    <a:pt x="218" y="219"/>
                  </a:lnTo>
                  <a:lnTo>
                    <a:pt x="216" y="220"/>
                  </a:lnTo>
                  <a:lnTo>
                    <a:pt x="209" y="224"/>
                  </a:lnTo>
                  <a:lnTo>
                    <a:pt x="202" y="220"/>
                  </a:lnTo>
                  <a:lnTo>
                    <a:pt x="192" y="214"/>
                  </a:lnTo>
                  <a:lnTo>
                    <a:pt x="167" y="194"/>
                  </a:lnTo>
                  <a:lnTo>
                    <a:pt x="143" y="175"/>
                  </a:lnTo>
                  <a:lnTo>
                    <a:pt x="130" y="162"/>
                  </a:lnTo>
                  <a:lnTo>
                    <a:pt x="133" y="164"/>
                  </a:lnTo>
                  <a:lnTo>
                    <a:pt x="146" y="149"/>
                  </a:lnTo>
                  <a:lnTo>
                    <a:pt x="147" y="142"/>
                  </a:lnTo>
                  <a:lnTo>
                    <a:pt x="151" y="129"/>
                  </a:lnTo>
                  <a:lnTo>
                    <a:pt x="152" y="124"/>
                  </a:lnTo>
                  <a:lnTo>
                    <a:pt x="151" y="118"/>
                  </a:lnTo>
                  <a:lnTo>
                    <a:pt x="147" y="114"/>
                  </a:lnTo>
                  <a:lnTo>
                    <a:pt x="144" y="112"/>
                  </a:lnTo>
                  <a:lnTo>
                    <a:pt x="147" y="77"/>
                  </a:lnTo>
                  <a:lnTo>
                    <a:pt x="130" y="45"/>
                  </a:lnTo>
                  <a:lnTo>
                    <a:pt x="130" y="41"/>
                  </a:lnTo>
                  <a:lnTo>
                    <a:pt x="147" y="41"/>
                  </a:lnTo>
                  <a:lnTo>
                    <a:pt x="152" y="42"/>
                  </a:lnTo>
                  <a:lnTo>
                    <a:pt x="156" y="44"/>
                  </a:lnTo>
                  <a:lnTo>
                    <a:pt x="159" y="45"/>
                  </a:lnTo>
                  <a:lnTo>
                    <a:pt x="163" y="42"/>
                  </a:lnTo>
                  <a:lnTo>
                    <a:pt x="223" y="55"/>
                  </a:lnTo>
                  <a:lnTo>
                    <a:pt x="227" y="60"/>
                  </a:lnTo>
                  <a:lnTo>
                    <a:pt x="230" y="65"/>
                  </a:lnTo>
                  <a:lnTo>
                    <a:pt x="245" y="76"/>
                  </a:lnTo>
                  <a:lnTo>
                    <a:pt x="260" y="85"/>
                  </a:lnTo>
                  <a:lnTo>
                    <a:pt x="271" y="89"/>
                  </a:lnTo>
                  <a:lnTo>
                    <a:pt x="269" y="96"/>
                  </a:lnTo>
                  <a:lnTo>
                    <a:pt x="269" y="100"/>
                  </a:lnTo>
                  <a:lnTo>
                    <a:pt x="270" y="103"/>
                  </a:lnTo>
                  <a:lnTo>
                    <a:pt x="274" y="105"/>
                  </a:lnTo>
                  <a:lnTo>
                    <a:pt x="287" y="110"/>
                  </a:lnTo>
                  <a:lnTo>
                    <a:pt x="301" y="114"/>
                  </a:lnTo>
                  <a:lnTo>
                    <a:pt x="307" y="113"/>
                  </a:lnTo>
                  <a:lnTo>
                    <a:pt x="312" y="112"/>
                  </a:lnTo>
                  <a:lnTo>
                    <a:pt x="316" y="108"/>
                  </a:lnTo>
                  <a:lnTo>
                    <a:pt x="318" y="102"/>
                  </a:lnTo>
                  <a:lnTo>
                    <a:pt x="367" y="105"/>
                  </a:lnTo>
                  <a:lnTo>
                    <a:pt x="369" y="73"/>
                  </a:lnTo>
                  <a:lnTo>
                    <a:pt x="372" y="80"/>
                  </a:lnTo>
                  <a:lnTo>
                    <a:pt x="373" y="80"/>
                  </a:lnTo>
                  <a:lnTo>
                    <a:pt x="374" y="79"/>
                  </a:lnTo>
                  <a:lnTo>
                    <a:pt x="376" y="71"/>
                  </a:lnTo>
                  <a:lnTo>
                    <a:pt x="377" y="59"/>
                  </a:lnTo>
                  <a:lnTo>
                    <a:pt x="376" y="37"/>
                  </a:lnTo>
                  <a:lnTo>
                    <a:pt x="375" y="33"/>
                  </a:lnTo>
                  <a:lnTo>
                    <a:pt x="373" y="36"/>
                  </a:lnTo>
                  <a:lnTo>
                    <a:pt x="371" y="36"/>
                  </a:lnTo>
                  <a:lnTo>
                    <a:pt x="370" y="36"/>
                  </a:lnTo>
                  <a:lnTo>
                    <a:pt x="370" y="33"/>
                  </a:lnTo>
                  <a:lnTo>
                    <a:pt x="371" y="26"/>
                  </a:lnTo>
                  <a:lnTo>
                    <a:pt x="375" y="22"/>
                  </a:lnTo>
                  <a:lnTo>
                    <a:pt x="381" y="19"/>
                  </a:lnTo>
                  <a:lnTo>
                    <a:pt x="387" y="19"/>
                  </a:lnTo>
                  <a:lnTo>
                    <a:pt x="389" y="19"/>
                  </a:lnTo>
                  <a:lnTo>
                    <a:pt x="392" y="22"/>
                  </a:lnTo>
                  <a:lnTo>
                    <a:pt x="397" y="32"/>
                  </a:lnTo>
                  <a:lnTo>
                    <a:pt x="401" y="38"/>
                  </a:lnTo>
                  <a:lnTo>
                    <a:pt x="406" y="44"/>
                  </a:lnTo>
                  <a:lnTo>
                    <a:pt x="412" y="48"/>
                  </a:lnTo>
                  <a:lnTo>
                    <a:pt x="421" y="51"/>
                  </a:lnTo>
                  <a:lnTo>
                    <a:pt x="424" y="44"/>
                  </a:lnTo>
                  <a:lnTo>
                    <a:pt x="427" y="37"/>
                  </a:lnTo>
                  <a:lnTo>
                    <a:pt x="433" y="33"/>
                  </a:lnTo>
                  <a:lnTo>
                    <a:pt x="438" y="29"/>
                  </a:lnTo>
                  <a:lnTo>
                    <a:pt x="452" y="26"/>
                  </a:lnTo>
                  <a:lnTo>
                    <a:pt x="458" y="25"/>
                  </a:lnTo>
                  <a:lnTo>
                    <a:pt x="463" y="22"/>
                  </a:lnTo>
                  <a:lnTo>
                    <a:pt x="461" y="25"/>
                  </a:lnTo>
                  <a:lnTo>
                    <a:pt x="462" y="30"/>
                  </a:lnTo>
                  <a:lnTo>
                    <a:pt x="464" y="35"/>
                  </a:lnTo>
                  <a:lnTo>
                    <a:pt x="468" y="40"/>
                  </a:lnTo>
                  <a:lnTo>
                    <a:pt x="476" y="48"/>
                  </a:lnTo>
                  <a:lnTo>
                    <a:pt x="483" y="53"/>
                  </a:lnTo>
                  <a:lnTo>
                    <a:pt x="535" y="30"/>
                  </a:lnTo>
                  <a:lnTo>
                    <a:pt x="542" y="15"/>
                  </a:lnTo>
                  <a:lnTo>
                    <a:pt x="545" y="13"/>
                  </a:lnTo>
                  <a:lnTo>
                    <a:pt x="549" y="13"/>
                  </a:lnTo>
                  <a:lnTo>
                    <a:pt x="560" y="19"/>
                  </a:lnTo>
                  <a:lnTo>
                    <a:pt x="580" y="27"/>
                  </a:lnTo>
                  <a:lnTo>
                    <a:pt x="585" y="36"/>
                  </a:lnTo>
                  <a:lnTo>
                    <a:pt x="593" y="50"/>
                  </a:lnTo>
                  <a:lnTo>
                    <a:pt x="596" y="40"/>
                  </a:lnTo>
                  <a:lnTo>
                    <a:pt x="597" y="51"/>
                  </a:lnTo>
                  <a:lnTo>
                    <a:pt x="596" y="51"/>
                  </a:lnTo>
                  <a:lnTo>
                    <a:pt x="593" y="50"/>
                  </a:lnTo>
                  <a:lnTo>
                    <a:pt x="592" y="53"/>
                  </a:lnTo>
                  <a:lnTo>
                    <a:pt x="590" y="57"/>
                  </a:lnTo>
                  <a:lnTo>
                    <a:pt x="585" y="58"/>
                  </a:lnTo>
                  <a:lnTo>
                    <a:pt x="577" y="60"/>
                  </a:lnTo>
                  <a:lnTo>
                    <a:pt x="571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6" name="Freeform 88"/>
            <p:cNvSpPr>
              <a:spLocks/>
            </p:cNvSpPr>
            <p:nvPr/>
          </p:nvSpPr>
          <p:spPr bwMode="auto">
            <a:xfrm>
              <a:off x="1177" y="1971"/>
              <a:ext cx="1063" cy="183"/>
            </a:xfrm>
            <a:custGeom>
              <a:avLst/>
              <a:gdLst/>
              <a:ahLst/>
              <a:cxnLst>
                <a:cxn ang="0">
                  <a:pos x="326" y="366"/>
                </a:cxn>
                <a:cxn ang="0">
                  <a:pos x="269" y="331"/>
                </a:cxn>
                <a:cxn ang="0">
                  <a:pos x="217" y="297"/>
                </a:cxn>
                <a:cxn ang="0">
                  <a:pos x="172" y="263"/>
                </a:cxn>
                <a:cxn ang="0">
                  <a:pos x="133" y="230"/>
                </a:cxn>
                <a:cxn ang="0">
                  <a:pos x="100" y="202"/>
                </a:cxn>
                <a:cxn ang="0">
                  <a:pos x="73" y="175"/>
                </a:cxn>
                <a:cxn ang="0">
                  <a:pos x="52" y="152"/>
                </a:cxn>
                <a:cxn ang="0">
                  <a:pos x="39" y="135"/>
                </a:cxn>
                <a:cxn ang="0">
                  <a:pos x="20" y="109"/>
                </a:cxn>
                <a:cxn ang="0">
                  <a:pos x="11" y="95"/>
                </a:cxn>
                <a:cxn ang="0">
                  <a:pos x="3" y="80"/>
                </a:cxn>
                <a:cxn ang="0">
                  <a:pos x="1" y="72"/>
                </a:cxn>
                <a:cxn ang="0">
                  <a:pos x="0" y="64"/>
                </a:cxn>
                <a:cxn ang="0">
                  <a:pos x="0" y="57"/>
                </a:cxn>
                <a:cxn ang="0">
                  <a:pos x="1" y="48"/>
                </a:cxn>
                <a:cxn ang="0">
                  <a:pos x="4" y="40"/>
                </a:cxn>
                <a:cxn ang="0">
                  <a:pos x="9" y="33"/>
                </a:cxn>
                <a:cxn ang="0">
                  <a:pos x="14" y="25"/>
                </a:cxn>
                <a:cxn ang="0">
                  <a:pos x="23" y="17"/>
                </a:cxn>
                <a:cxn ang="0">
                  <a:pos x="37" y="6"/>
                </a:cxn>
                <a:cxn ang="0">
                  <a:pos x="47" y="1"/>
                </a:cxn>
                <a:cxn ang="0">
                  <a:pos x="53" y="0"/>
                </a:cxn>
                <a:cxn ang="0">
                  <a:pos x="58" y="1"/>
                </a:cxn>
                <a:cxn ang="0">
                  <a:pos x="61" y="6"/>
                </a:cxn>
                <a:cxn ang="0">
                  <a:pos x="66" y="11"/>
                </a:cxn>
                <a:cxn ang="0">
                  <a:pos x="73" y="14"/>
                </a:cxn>
                <a:cxn ang="0">
                  <a:pos x="85" y="16"/>
                </a:cxn>
                <a:cxn ang="0">
                  <a:pos x="2126" y="16"/>
                </a:cxn>
                <a:cxn ang="0">
                  <a:pos x="2107" y="36"/>
                </a:cxn>
                <a:cxn ang="0">
                  <a:pos x="2087" y="57"/>
                </a:cxn>
                <a:cxn ang="0">
                  <a:pos x="85" y="57"/>
                </a:cxn>
                <a:cxn ang="0">
                  <a:pos x="75" y="56"/>
                </a:cxn>
                <a:cxn ang="0">
                  <a:pos x="65" y="57"/>
                </a:cxn>
                <a:cxn ang="0">
                  <a:pos x="62" y="58"/>
                </a:cxn>
                <a:cxn ang="0">
                  <a:pos x="59" y="59"/>
                </a:cxn>
                <a:cxn ang="0">
                  <a:pos x="58" y="62"/>
                </a:cxn>
                <a:cxn ang="0">
                  <a:pos x="58" y="68"/>
                </a:cxn>
                <a:cxn ang="0">
                  <a:pos x="60" y="74"/>
                </a:cxn>
                <a:cxn ang="0">
                  <a:pos x="63" y="80"/>
                </a:cxn>
                <a:cxn ang="0">
                  <a:pos x="68" y="85"/>
                </a:cxn>
                <a:cxn ang="0">
                  <a:pos x="75" y="89"/>
                </a:cxn>
                <a:cxn ang="0">
                  <a:pos x="82" y="93"/>
                </a:cxn>
                <a:cxn ang="0">
                  <a:pos x="89" y="95"/>
                </a:cxn>
                <a:cxn ang="0">
                  <a:pos x="99" y="97"/>
                </a:cxn>
                <a:cxn ang="0">
                  <a:pos x="109" y="97"/>
                </a:cxn>
                <a:cxn ang="0">
                  <a:pos x="2055" y="97"/>
                </a:cxn>
                <a:cxn ang="0">
                  <a:pos x="2033" y="127"/>
                </a:cxn>
                <a:cxn ang="0">
                  <a:pos x="2014" y="159"/>
                </a:cxn>
                <a:cxn ang="0">
                  <a:pos x="1998" y="191"/>
                </a:cxn>
                <a:cxn ang="0">
                  <a:pos x="1984" y="225"/>
                </a:cxn>
                <a:cxn ang="0">
                  <a:pos x="1971" y="259"/>
                </a:cxn>
                <a:cxn ang="0">
                  <a:pos x="1961" y="294"/>
                </a:cxn>
                <a:cxn ang="0">
                  <a:pos x="1954" y="330"/>
                </a:cxn>
                <a:cxn ang="0">
                  <a:pos x="1948" y="366"/>
                </a:cxn>
                <a:cxn ang="0">
                  <a:pos x="326" y="366"/>
                </a:cxn>
              </a:cxnLst>
              <a:rect l="0" t="0" r="r" b="b"/>
              <a:pathLst>
                <a:path w="2126" h="366">
                  <a:moveTo>
                    <a:pt x="326" y="366"/>
                  </a:moveTo>
                  <a:lnTo>
                    <a:pt x="269" y="331"/>
                  </a:lnTo>
                  <a:lnTo>
                    <a:pt x="217" y="297"/>
                  </a:lnTo>
                  <a:lnTo>
                    <a:pt x="172" y="263"/>
                  </a:lnTo>
                  <a:lnTo>
                    <a:pt x="133" y="230"/>
                  </a:lnTo>
                  <a:lnTo>
                    <a:pt x="100" y="202"/>
                  </a:lnTo>
                  <a:lnTo>
                    <a:pt x="73" y="175"/>
                  </a:lnTo>
                  <a:lnTo>
                    <a:pt x="52" y="152"/>
                  </a:lnTo>
                  <a:lnTo>
                    <a:pt x="39" y="135"/>
                  </a:lnTo>
                  <a:lnTo>
                    <a:pt x="20" y="109"/>
                  </a:lnTo>
                  <a:lnTo>
                    <a:pt x="11" y="95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9" y="33"/>
                  </a:lnTo>
                  <a:lnTo>
                    <a:pt x="14" y="25"/>
                  </a:lnTo>
                  <a:lnTo>
                    <a:pt x="23" y="17"/>
                  </a:lnTo>
                  <a:lnTo>
                    <a:pt x="37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8" y="1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3" y="14"/>
                  </a:lnTo>
                  <a:lnTo>
                    <a:pt x="85" y="16"/>
                  </a:lnTo>
                  <a:lnTo>
                    <a:pt x="2126" y="16"/>
                  </a:lnTo>
                  <a:lnTo>
                    <a:pt x="2107" y="36"/>
                  </a:lnTo>
                  <a:lnTo>
                    <a:pt x="2087" y="57"/>
                  </a:lnTo>
                  <a:lnTo>
                    <a:pt x="85" y="57"/>
                  </a:lnTo>
                  <a:lnTo>
                    <a:pt x="75" y="56"/>
                  </a:lnTo>
                  <a:lnTo>
                    <a:pt x="65" y="57"/>
                  </a:lnTo>
                  <a:lnTo>
                    <a:pt x="62" y="58"/>
                  </a:lnTo>
                  <a:lnTo>
                    <a:pt x="59" y="59"/>
                  </a:lnTo>
                  <a:lnTo>
                    <a:pt x="58" y="62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3" y="80"/>
                  </a:lnTo>
                  <a:lnTo>
                    <a:pt x="68" y="85"/>
                  </a:lnTo>
                  <a:lnTo>
                    <a:pt x="75" y="89"/>
                  </a:lnTo>
                  <a:lnTo>
                    <a:pt x="82" y="93"/>
                  </a:lnTo>
                  <a:lnTo>
                    <a:pt x="89" y="95"/>
                  </a:lnTo>
                  <a:lnTo>
                    <a:pt x="99" y="97"/>
                  </a:lnTo>
                  <a:lnTo>
                    <a:pt x="109" y="97"/>
                  </a:lnTo>
                  <a:lnTo>
                    <a:pt x="2055" y="97"/>
                  </a:lnTo>
                  <a:lnTo>
                    <a:pt x="2033" y="127"/>
                  </a:lnTo>
                  <a:lnTo>
                    <a:pt x="2014" y="159"/>
                  </a:lnTo>
                  <a:lnTo>
                    <a:pt x="1998" y="191"/>
                  </a:lnTo>
                  <a:lnTo>
                    <a:pt x="1984" y="225"/>
                  </a:lnTo>
                  <a:lnTo>
                    <a:pt x="1971" y="259"/>
                  </a:lnTo>
                  <a:lnTo>
                    <a:pt x="1961" y="294"/>
                  </a:lnTo>
                  <a:lnTo>
                    <a:pt x="1954" y="330"/>
                  </a:lnTo>
                  <a:lnTo>
                    <a:pt x="1948" y="366"/>
                  </a:lnTo>
                  <a:lnTo>
                    <a:pt x="326" y="3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7" name="Freeform 89"/>
            <p:cNvSpPr>
              <a:spLocks/>
            </p:cNvSpPr>
            <p:nvPr/>
          </p:nvSpPr>
          <p:spPr bwMode="auto">
            <a:xfrm>
              <a:off x="1383" y="2167"/>
              <a:ext cx="1531" cy="682"/>
            </a:xfrm>
            <a:custGeom>
              <a:avLst/>
              <a:gdLst/>
              <a:ahLst/>
              <a:cxnLst>
                <a:cxn ang="0">
                  <a:pos x="66" y="57"/>
                </a:cxn>
                <a:cxn ang="0">
                  <a:pos x="58" y="63"/>
                </a:cxn>
                <a:cxn ang="0">
                  <a:pos x="63" y="81"/>
                </a:cxn>
                <a:cxn ang="0">
                  <a:pos x="82" y="93"/>
                </a:cxn>
                <a:cxn ang="0">
                  <a:pos x="109" y="98"/>
                </a:cxn>
                <a:cxn ang="0">
                  <a:pos x="1538" y="163"/>
                </a:cxn>
                <a:cxn ang="0">
                  <a:pos x="1558" y="263"/>
                </a:cxn>
                <a:cxn ang="0">
                  <a:pos x="1589" y="363"/>
                </a:cxn>
                <a:cxn ang="0">
                  <a:pos x="1640" y="483"/>
                </a:cxn>
                <a:cxn ang="0">
                  <a:pos x="1725" y="626"/>
                </a:cxn>
                <a:cxn ang="0">
                  <a:pos x="1817" y="743"/>
                </a:cxn>
                <a:cxn ang="0">
                  <a:pos x="1918" y="851"/>
                </a:cxn>
                <a:cxn ang="0">
                  <a:pos x="2029" y="950"/>
                </a:cxn>
                <a:cxn ang="0">
                  <a:pos x="2148" y="1039"/>
                </a:cxn>
                <a:cxn ang="0">
                  <a:pos x="2275" y="1117"/>
                </a:cxn>
                <a:cxn ang="0">
                  <a:pos x="2410" y="1183"/>
                </a:cxn>
                <a:cxn ang="0">
                  <a:pos x="2551" y="1237"/>
                </a:cxn>
                <a:cxn ang="0">
                  <a:pos x="2699" y="1278"/>
                </a:cxn>
                <a:cxn ang="0">
                  <a:pos x="2850" y="1305"/>
                </a:cxn>
                <a:cxn ang="0">
                  <a:pos x="3008" y="1318"/>
                </a:cxn>
                <a:cxn ang="0">
                  <a:pos x="3007" y="1364"/>
                </a:cxn>
                <a:cxn ang="0">
                  <a:pos x="2845" y="1351"/>
                </a:cxn>
                <a:cxn ang="0">
                  <a:pos x="2689" y="1322"/>
                </a:cxn>
                <a:cxn ang="0">
                  <a:pos x="2537" y="1281"/>
                </a:cxn>
                <a:cxn ang="0">
                  <a:pos x="2391" y="1226"/>
                </a:cxn>
                <a:cxn ang="0">
                  <a:pos x="2252" y="1157"/>
                </a:cxn>
                <a:cxn ang="0">
                  <a:pos x="2122" y="1078"/>
                </a:cxn>
                <a:cxn ang="0">
                  <a:pos x="2000" y="986"/>
                </a:cxn>
                <a:cxn ang="0">
                  <a:pos x="1887" y="884"/>
                </a:cxn>
                <a:cxn ang="0">
                  <a:pos x="1783" y="773"/>
                </a:cxn>
                <a:cxn ang="0">
                  <a:pos x="1688" y="652"/>
                </a:cxn>
                <a:cxn ang="0">
                  <a:pos x="1626" y="556"/>
                </a:cxn>
                <a:cxn ang="0">
                  <a:pos x="1581" y="466"/>
                </a:cxn>
                <a:cxn ang="0">
                  <a:pos x="1542" y="366"/>
                </a:cxn>
                <a:cxn ang="0">
                  <a:pos x="218" y="298"/>
                </a:cxn>
                <a:cxn ang="0">
                  <a:pos x="99" y="202"/>
                </a:cxn>
                <a:cxn ang="0">
                  <a:pos x="38" y="136"/>
                </a:cxn>
                <a:cxn ang="0">
                  <a:pos x="5" y="81"/>
                </a:cxn>
                <a:cxn ang="0">
                  <a:pos x="0" y="57"/>
                </a:cxn>
                <a:cxn ang="0">
                  <a:pos x="9" y="34"/>
                </a:cxn>
                <a:cxn ang="0">
                  <a:pos x="37" y="6"/>
                </a:cxn>
                <a:cxn ang="0">
                  <a:pos x="58" y="2"/>
                </a:cxn>
                <a:cxn ang="0">
                  <a:pos x="73" y="15"/>
                </a:cxn>
                <a:cxn ang="0">
                  <a:pos x="1532" y="57"/>
                </a:cxn>
              </a:cxnLst>
              <a:rect l="0" t="0" r="r" b="b"/>
              <a:pathLst>
                <a:path w="3062" h="1365">
                  <a:moveTo>
                    <a:pt x="84" y="57"/>
                  </a:moveTo>
                  <a:lnTo>
                    <a:pt x="76" y="57"/>
                  </a:lnTo>
                  <a:lnTo>
                    <a:pt x="66" y="57"/>
                  </a:lnTo>
                  <a:lnTo>
                    <a:pt x="62" y="58"/>
                  </a:lnTo>
                  <a:lnTo>
                    <a:pt x="59" y="60"/>
                  </a:lnTo>
                  <a:lnTo>
                    <a:pt x="58" y="63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3" y="81"/>
                  </a:lnTo>
                  <a:lnTo>
                    <a:pt x="69" y="85"/>
                  </a:lnTo>
                  <a:lnTo>
                    <a:pt x="74" y="89"/>
                  </a:lnTo>
                  <a:lnTo>
                    <a:pt x="82" y="93"/>
                  </a:lnTo>
                  <a:lnTo>
                    <a:pt x="91" y="96"/>
                  </a:lnTo>
                  <a:lnTo>
                    <a:pt x="99" y="97"/>
                  </a:lnTo>
                  <a:lnTo>
                    <a:pt x="109" y="98"/>
                  </a:lnTo>
                  <a:lnTo>
                    <a:pt x="1532" y="98"/>
                  </a:lnTo>
                  <a:lnTo>
                    <a:pt x="1535" y="131"/>
                  </a:lnTo>
                  <a:lnTo>
                    <a:pt x="1538" y="163"/>
                  </a:lnTo>
                  <a:lnTo>
                    <a:pt x="1544" y="196"/>
                  </a:lnTo>
                  <a:lnTo>
                    <a:pt x="1550" y="229"/>
                  </a:lnTo>
                  <a:lnTo>
                    <a:pt x="1558" y="263"/>
                  </a:lnTo>
                  <a:lnTo>
                    <a:pt x="1568" y="297"/>
                  </a:lnTo>
                  <a:lnTo>
                    <a:pt x="1578" y="329"/>
                  </a:lnTo>
                  <a:lnTo>
                    <a:pt x="1589" y="363"/>
                  </a:lnTo>
                  <a:lnTo>
                    <a:pt x="1590" y="366"/>
                  </a:lnTo>
                  <a:lnTo>
                    <a:pt x="1614" y="427"/>
                  </a:lnTo>
                  <a:lnTo>
                    <a:pt x="1640" y="483"/>
                  </a:lnTo>
                  <a:lnTo>
                    <a:pt x="1667" y="537"/>
                  </a:lnTo>
                  <a:lnTo>
                    <a:pt x="1698" y="583"/>
                  </a:lnTo>
                  <a:lnTo>
                    <a:pt x="1725" y="626"/>
                  </a:lnTo>
                  <a:lnTo>
                    <a:pt x="1755" y="666"/>
                  </a:lnTo>
                  <a:lnTo>
                    <a:pt x="1786" y="705"/>
                  </a:lnTo>
                  <a:lnTo>
                    <a:pt x="1817" y="743"/>
                  </a:lnTo>
                  <a:lnTo>
                    <a:pt x="1850" y="780"/>
                  </a:lnTo>
                  <a:lnTo>
                    <a:pt x="1883" y="815"/>
                  </a:lnTo>
                  <a:lnTo>
                    <a:pt x="1918" y="851"/>
                  </a:lnTo>
                  <a:lnTo>
                    <a:pt x="1954" y="885"/>
                  </a:lnTo>
                  <a:lnTo>
                    <a:pt x="1991" y="919"/>
                  </a:lnTo>
                  <a:lnTo>
                    <a:pt x="2029" y="950"/>
                  </a:lnTo>
                  <a:lnTo>
                    <a:pt x="2068" y="980"/>
                  </a:lnTo>
                  <a:lnTo>
                    <a:pt x="2108" y="1011"/>
                  </a:lnTo>
                  <a:lnTo>
                    <a:pt x="2148" y="1039"/>
                  </a:lnTo>
                  <a:lnTo>
                    <a:pt x="2190" y="1067"/>
                  </a:lnTo>
                  <a:lnTo>
                    <a:pt x="2232" y="1092"/>
                  </a:lnTo>
                  <a:lnTo>
                    <a:pt x="2275" y="1117"/>
                  </a:lnTo>
                  <a:lnTo>
                    <a:pt x="2320" y="1141"/>
                  </a:lnTo>
                  <a:lnTo>
                    <a:pt x="2364" y="1163"/>
                  </a:lnTo>
                  <a:lnTo>
                    <a:pt x="2410" y="1183"/>
                  </a:lnTo>
                  <a:lnTo>
                    <a:pt x="2456" y="1203"/>
                  </a:lnTo>
                  <a:lnTo>
                    <a:pt x="2503" y="1221"/>
                  </a:lnTo>
                  <a:lnTo>
                    <a:pt x="2551" y="1237"/>
                  </a:lnTo>
                  <a:lnTo>
                    <a:pt x="2600" y="1252"/>
                  </a:lnTo>
                  <a:lnTo>
                    <a:pt x="2649" y="1266"/>
                  </a:lnTo>
                  <a:lnTo>
                    <a:pt x="2699" y="1278"/>
                  </a:lnTo>
                  <a:lnTo>
                    <a:pt x="2748" y="1289"/>
                  </a:lnTo>
                  <a:lnTo>
                    <a:pt x="2801" y="1297"/>
                  </a:lnTo>
                  <a:lnTo>
                    <a:pt x="2850" y="1305"/>
                  </a:lnTo>
                  <a:lnTo>
                    <a:pt x="2904" y="1310"/>
                  </a:lnTo>
                  <a:lnTo>
                    <a:pt x="2956" y="1315"/>
                  </a:lnTo>
                  <a:lnTo>
                    <a:pt x="3008" y="1318"/>
                  </a:lnTo>
                  <a:lnTo>
                    <a:pt x="3062" y="1318"/>
                  </a:lnTo>
                  <a:lnTo>
                    <a:pt x="3062" y="1365"/>
                  </a:lnTo>
                  <a:lnTo>
                    <a:pt x="3007" y="1364"/>
                  </a:lnTo>
                  <a:lnTo>
                    <a:pt x="2952" y="1360"/>
                  </a:lnTo>
                  <a:lnTo>
                    <a:pt x="2898" y="1357"/>
                  </a:lnTo>
                  <a:lnTo>
                    <a:pt x="2845" y="1351"/>
                  </a:lnTo>
                  <a:lnTo>
                    <a:pt x="2793" y="1343"/>
                  </a:lnTo>
                  <a:lnTo>
                    <a:pt x="2740" y="1333"/>
                  </a:lnTo>
                  <a:lnTo>
                    <a:pt x="2689" y="1322"/>
                  </a:lnTo>
                  <a:lnTo>
                    <a:pt x="2637" y="1310"/>
                  </a:lnTo>
                  <a:lnTo>
                    <a:pt x="2587" y="1296"/>
                  </a:lnTo>
                  <a:lnTo>
                    <a:pt x="2537" y="1281"/>
                  </a:lnTo>
                  <a:lnTo>
                    <a:pt x="2488" y="1264"/>
                  </a:lnTo>
                  <a:lnTo>
                    <a:pt x="2439" y="1246"/>
                  </a:lnTo>
                  <a:lnTo>
                    <a:pt x="2391" y="1226"/>
                  </a:lnTo>
                  <a:lnTo>
                    <a:pt x="2345" y="1204"/>
                  </a:lnTo>
                  <a:lnTo>
                    <a:pt x="2299" y="1181"/>
                  </a:lnTo>
                  <a:lnTo>
                    <a:pt x="2252" y="1157"/>
                  </a:lnTo>
                  <a:lnTo>
                    <a:pt x="2209" y="1132"/>
                  </a:lnTo>
                  <a:lnTo>
                    <a:pt x="2166" y="1106"/>
                  </a:lnTo>
                  <a:lnTo>
                    <a:pt x="2122" y="1078"/>
                  </a:lnTo>
                  <a:lnTo>
                    <a:pt x="2080" y="1049"/>
                  </a:lnTo>
                  <a:lnTo>
                    <a:pt x="2040" y="1017"/>
                  </a:lnTo>
                  <a:lnTo>
                    <a:pt x="2000" y="986"/>
                  </a:lnTo>
                  <a:lnTo>
                    <a:pt x="1961" y="953"/>
                  </a:lnTo>
                  <a:lnTo>
                    <a:pt x="1923" y="920"/>
                  </a:lnTo>
                  <a:lnTo>
                    <a:pt x="1887" y="884"/>
                  </a:lnTo>
                  <a:lnTo>
                    <a:pt x="1851" y="848"/>
                  </a:lnTo>
                  <a:lnTo>
                    <a:pt x="1815" y="811"/>
                  </a:lnTo>
                  <a:lnTo>
                    <a:pt x="1783" y="773"/>
                  </a:lnTo>
                  <a:lnTo>
                    <a:pt x="1750" y="734"/>
                  </a:lnTo>
                  <a:lnTo>
                    <a:pt x="1718" y="693"/>
                  </a:lnTo>
                  <a:lnTo>
                    <a:pt x="1688" y="652"/>
                  </a:lnTo>
                  <a:lnTo>
                    <a:pt x="1659" y="609"/>
                  </a:lnTo>
                  <a:lnTo>
                    <a:pt x="1643" y="583"/>
                  </a:lnTo>
                  <a:lnTo>
                    <a:pt x="1626" y="556"/>
                  </a:lnTo>
                  <a:lnTo>
                    <a:pt x="1610" y="528"/>
                  </a:lnTo>
                  <a:lnTo>
                    <a:pt x="1596" y="497"/>
                  </a:lnTo>
                  <a:lnTo>
                    <a:pt x="1581" y="466"/>
                  </a:lnTo>
                  <a:lnTo>
                    <a:pt x="1568" y="434"/>
                  </a:lnTo>
                  <a:lnTo>
                    <a:pt x="1554" y="401"/>
                  </a:lnTo>
                  <a:lnTo>
                    <a:pt x="1542" y="366"/>
                  </a:lnTo>
                  <a:lnTo>
                    <a:pt x="327" y="366"/>
                  </a:lnTo>
                  <a:lnTo>
                    <a:pt x="270" y="332"/>
                  </a:lnTo>
                  <a:lnTo>
                    <a:pt x="218" y="298"/>
                  </a:lnTo>
                  <a:lnTo>
                    <a:pt x="173" y="264"/>
                  </a:lnTo>
                  <a:lnTo>
                    <a:pt x="133" y="231"/>
                  </a:lnTo>
                  <a:lnTo>
                    <a:pt x="99" y="202"/>
                  </a:lnTo>
                  <a:lnTo>
                    <a:pt x="73" y="175"/>
                  </a:lnTo>
                  <a:lnTo>
                    <a:pt x="53" y="153"/>
                  </a:lnTo>
                  <a:lnTo>
                    <a:pt x="38" y="136"/>
                  </a:lnTo>
                  <a:lnTo>
                    <a:pt x="19" y="110"/>
                  </a:lnTo>
                  <a:lnTo>
                    <a:pt x="11" y="96"/>
                  </a:lnTo>
                  <a:lnTo>
                    <a:pt x="5" y="81"/>
                  </a:lnTo>
                  <a:lnTo>
                    <a:pt x="2" y="73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2" y="49"/>
                  </a:lnTo>
                  <a:lnTo>
                    <a:pt x="5" y="42"/>
                  </a:lnTo>
                  <a:lnTo>
                    <a:pt x="9" y="34"/>
                  </a:lnTo>
                  <a:lnTo>
                    <a:pt x="16" y="25"/>
                  </a:lnTo>
                  <a:lnTo>
                    <a:pt x="23" y="18"/>
                  </a:lnTo>
                  <a:lnTo>
                    <a:pt x="37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8" y="2"/>
                  </a:lnTo>
                  <a:lnTo>
                    <a:pt x="61" y="7"/>
                  </a:lnTo>
                  <a:lnTo>
                    <a:pt x="66" y="11"/>
                  </a:lnTo>
                  <a:lnTo>
                    <a:pt x="73" y="15"/>
                  </a:lnTo>
                  <a:lnTo>
                    <a:pt x="85" y="17"/>
                  </a:lnTo>
                  <a:lnTo>
                    <a:pt x="1533" y="17"/>
                  </a:lnTo>
                  <a:lnTo>
                    <a:pt x="1532" y="57"/>
                  </a:lnTo>
                  <a:lnTo>
                    <a:pt x="84" y="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8" name="Freeform 90"/>
            <p:cNvSpPr>
              <a:spLocks noEditPoints="1"/>
            </p:cNvSpPr>
            <p:nvPr/>
          </p:nvSpPr>
          <p:spPr bwMode="auto">
            <a:xfrm>
              <a:off x="968" y="1159"/>
              <a:ext cx="3890" cy="1639"/>
            </a:xfrm>
            <a:custGeom>
              <a:avLst/>
              <a:gdLst/>
              <a:ahLst/>
              <a:cxnLst>
                <a:cxn ang="0">
                  <a:pos x="5128" y="613"/>
                </a:cxn>
                <a:cxn ang="0">
                  <a:pos x="4491" y="160"/>
                </a:cxn>
                <a:cxn ang="0">
                  <a:pos x="3683" y="60"/>
                </a:cxn>
                <a:cxn ang="0">
                  <a:pos x="2944" y="349"/>
                </a:cxn>
                <a:cxn ang="0">
                  <a:pos x="2434" y="937"/>
                </a:cxn>
                <a:cxn ang="0">
                  <a:pos x="2786" y="976"/>
                </a:cxn>
                <a:cxn ang="0">
                  <a:pos x="3210" y="565"/>
                </a:cxn>
                <a:cxn ang="0">
                  <a:pos x="3785" y="378"/>
                </a:cxn>
                <a:cxn ang="0">
                  <a:pos x="4395" y="474"/>
                </a:cxn>
                <a:cxn ang="0">
                  <a:pos x="4877" y="819"/>
                </a:cxn>
                <a:cxn ang="0">
                  <a:pos x="2579" y="1759"/>
                </a:cxn>
                <a:cxn ang="0">
                  <a:pos x="2463" y="2035"/>
                </a:cxn>
                <a:cxn ang="0">
                  <a:pos x="2633" y="2584"/>
                </a:cxn>
                <a:cxn ang="0">
                  <a:pos x="3030" y="2974"/>
                </a:cxn>
                <a:cxn ang="0">
                  <a:pos x="3549" y="3199"/>
                </a:cxn>
                <a:cxn ang="0">
                  <a:pos x="4137" y="3218"/>
                </a:cxn>
                <a:cxn ang="0">
                  <a:pos x="4673" y="3025"/>
                </a:cxn>
                <a:cxn ang="0">
                  <a:pos x="5094" y="2659"/>
                </a:cxn>
                <a:cxn ang="0">
                  <a:pos x="5322" y="2112"/>
                </a:cxn>
                <a:cxn ang="0">
                  <a:pos x="5235" y="1801"/>
                </a:cxn>
                <a:cxn ang="0">
                  <a:pos x="5025" y="2356"/>
                </a:cxn>
                <a:cxn ang="0">
                  <a:pos x="4500" y="2858"/>
                </a:cxn>
                <a:cxn ang="0">
                  <a:pos x="3761" y="3000"/>
                </a:cxn>
                <a:cxn ang="0">
                  <a:pos x="3077" y="2723"/>
                </a:cxn>
                <a:cxn ang="0">
                  <a:pos x="2653" y="2132"/>
                </a:cxn>
                <a:cxn ang="0">
                  <a:pos x="2652" y="1964"/>
                </a:cxn>
                <a:cxn ang="0">
                  <a:pos x="3002" y="2595"/>
                </a:cxn>
                <a:cxn ang="0">
                  <a:pos x="3638" y="2935"/>
                </a:cxn>
                <a:cxn ang="0">
                  <a:pos x="4381" y="2862"/>
                </a:cxn>
                <a:cxn ang="0">
                  <a:pos x="4936" y="2410"/>
                </a:cxn>
                <a:cxn ang="0">
                  <a:pos x="5160" y="1711"/>
                </a:cxn>
                <a:cxn ang="0">
                  <a:pos x="5019" y="1370"/>
                </a:cxn>
                <a:cxn ang="0">
                  <a:pos x="4811" y="816"/>
                </a:cxn>
                <a:cxn ang="0">
                  <a:pos x="4332" y="500"/>
                </a:cxn>
                <a:cxn ang="0">
                  <a:pos x="3738" y="430"/>
                </a:cxn>
                <a:cxn ang="0">
                  <a:pos x="3191" y="631"/>
                </a:cxn>
                <a:cxn ang="0">
                  <a:pos x="2798" y="1046"/>
                </a:cxn>
                <a:cxn ang="0">
                  <a:pos x="2756" y="1616"/>
                </a:cxn>
                <a:cxn ang="0">
                  <a:pos x="7672" y="1326"/>
                </a:cxn>
                <a:cxn ang="0">
                  <a:pos x="7715" y="1287"/>
                </a:cxn>
                <a:cxn ang="0">
                  <a:pos x="5205" y="1690"/>
                </a:cxn>
                <a:cxn ang="0">
                  <a:pos x="5361" y="2107"/>
                </a:cxn>
                <a:cxn ang="0">
                  <a:pos x="5242" y="2515"/>
                </a:cxn>
                <a:cxn ang="0">
                  <a:pos x="4890" y="2922"/>
                </a:cxn>
                <a:cxn ang="0">
                  <a:pos x="4384" y="3199"/>
                </a:cxn>
                <a:cxn ang="0">
                  <a:pos x="3788" y="3274"/>
                </a:cxn>
                <a:cxn ang="0">
                  <a:pos x="3217" y="3127"/>
                </a:cxn>
                <a:cxn ang="0">
                  <a:pos x="2752" y="2792"/>
                </a:cxn>
                <a:cxn ang="0">
                  <a:pos x="2482" y="2393"/>
                </a:cxn>
                <a:cxn ang="0">
                  <a:pos x="2432" y="1960"/>
                </a:cxn>
                <a:cxn ang="0">
                  <a:pos x="2724" y="1582"/>
                </a:cxn>
                <a:cxn ang="0">
                  <a:pos x="58" y="1298"/>
                </a:cxn>
                <a:cxn ang="0">
                  <a:pos x="2669" y="1547"/>
                </a:cxn>
                <a:cxn ang="0">
                  <a:pos x="99" y="1430"/>
                </a:cxn>
                <a:cxn ang="0">
                  <a:pos x="9" y="1262"/>
                </a:cxn>
                <a:cxn ang="0">
                  <a:pos x="2284" y="1179"/>
                </a:cxn>
                <a:cxn ang="0">
                  <a:pos x="2705" y="489"/>
                </a:cxn>
                <a:cxn ang="0">
                  <a:pos x="3401" y="72"/>
                </a:cxn>
                <a:cxn ang="0">
                  <a:pos x="4246" y="37"/>
                </a:cxn>
                <a:cxn ang="0">
                  <a:pos x="4977" y="398"/>
                </a:cxn>
                <a:cxn ang="0">
                  <a:pos x="5452" y="1050"/>
                </a:cxn>
                <a:cxn ang="0">
                  <a:pos x="7758" y="1247"/>
                </a:cxn>
                <a:cxn ang="0">
                  <a:pos x="7708" y="1405"/>
                </a:cxn>
              </a:cxnLst>
              <a:rect l="0" t="0" r="r" b="b"/>
              <a:pathLst>
                <a:path w="7780" h="3278">
                  <a:moveTo>
                    <a:pt x="5470" y="1246"/>
                  </a:moveTo>
                  <a:lnTo>
                    <a:pt x="5451" y="1182"/>
                  </a:lnTo>
                  <a:lnTo>
                    <a:pt x="5429" y="1119"/>
                  </a:lnTo>
                  <a:lnTo>
                    <a:pt x="5404" y="1057"/>
                  </a:lnTo>
                  <a:lnTo>
                    <a:pt x="5378" y="997"/>
                  </a:lnTo>
                  <a:lnTo>
                    <a:pt x="5349" y="937"/>
                  </a:lnTo>
                  <a:lnTo>
                    <a:pt x="5317" y="879"/>
                  </a:lnTo>
                  <a:lnTo>
                    <a:pt x="5284" y="822"/>
                  </a:lnTo>
                  <a:lnTo>
                    <a:pt x="5248" y="767"/>
                  </a:lnTo>
                  <a:lnTo>
                    <a:pt x="5210" y="714"/>
                  </a:lnTo>
                  <a:lnTo>
                    <a:pt x="5171" y="663"/>
                  </a:lnTo>
                  <a:lnTo>
                    <a:pt x="5128" y="613"/>
                  </a:lnTo>
                  <a:lnTo>
                    <a:pt x="5085" y="563"/>
                  </a:lnTo>
                  <a:lnTo>
                    <a:pt x="5038" y="516"/>
                  </a:lnTo>
                  <a:lnTo>
                    <a:pt x="4992" y="472"/>
                  </a:lnTo>
                  <a:lnTo>
                    <a:pt x="4942" y="429"/>
                  </a:lnTo>
                  <a:lnTo>
                    <a:pt x="4891" y="387"/>
                  </a:lnTo>
                  <a:lnTo>
                    <a:pt x="4839" y="349"/>
                  </a:lnTo>
                  <a:lnTo>
                    <a:pt x="4784" y="312"/>
                  </a:lnTo>
                  <a:lnTo>
                    <a:pt x="4729" y="276"/>
                  </a:lnTo>
                  <a:lnTo>
                    <a:pt x="4671" y="244"/>
                  </a:lnTo>
                  <a:lnTo>
                    <a:pt x="4613" y="214"/>
                  </a:lnTo>
                  <a:lnTo>
                    <a:pt x="4553" y="186"/>
                  </a:lnTo>
                  <a:lnTo>
                    <a:pt x="4491" y="160"/>
                  </a:lnTo>
                  <a:lnTo>
                    <a:pt x="4428" y="136"/>
                  </a:lnTo>
                  <a:lnTo>
                    <a:pt x="4364" y="117"/>
                  </a:lnTo>
                  <a:lnTo>
                    <a:pt x="4300" y="98"/>
                  </a:lnTo>
                  <a:lnTo>
                    <a:pt x="4234" y="83"/>
                  </a:lnTo>
                  <a:lnTo>
                    <a:pt x="4167" y="70"/>
                  </a:lnTo>
                  <a:lnTo>
                    <a:pt x="4099" y="60"/>
                  </a:lnTo>
                  <a:lnTo>
                    <a:pt x="4031" y="53"/>
                  </a:lnTo>
                  <a:lnTo>
                    <a:pt x="3962" y="48"/>
                  </a:lnTo>
                  <a:lnTo>
                    <a:pt x="3891" y="47"/>
                  </a:lnTo>
                  <a:lnTo>
                    <a:pt x="3821" y="48"/>
                  </a:lnTo>
                  <a:lnTo>
                    <a:pt x="3751" y="53"/>
                  </a:lnTo>
                  <a:lnTo>
                    <a:pt x="3683" y="60"/>
                  </a:lnTo>
                  <a:lnTo>
                    <a:pt x="3614" y="70"/>
                  </a:lnTo>
                  <a:lnTo>
                    <a:pt x="3547" y="83"/>
                  </a:lnTo>
                  <a:lnTo>
                    <a:pt x="3482" y="98"/>
                  </a:lnTo>
                  <a:lnTo>
                    <a:pt x="3417" y="117"/>
                  </a:lnTo>
                  <a:lnTo>
                    <a:pt x="3354" y="136"/>
                  </a:lnTo>
                  <a:lnTo>
                    <a:pt x="3291" y="160"/>
                  </a:lnTo>
                  <a:lnTo>
                    <a:pt x="3229" y="186"/>
                  </a:lnTo>
                  <a:lnTo>
                    <a:pt x="3169" y="214"/>
                  </a:lnTo>
                  <a:lnTo>
                    <a:pt x="3111" y="244"/>
                  </a:lnTo>
                  <a:lnTo>
                    <a:pt x="3053" y="276"/>
                  </a:lnTo>
                  <a:lnTo>
                    <a:pt x="2998" y="312"/>
                  </a:lnTo>
                  <a:lnTo>
                    <a:pt x="2944" y="349"/>
                  </a:lnTo>
                  <a:lnTo>
                    <a:pt x="2892" y="387"/>
                  </a:lnTo>
                  <a:lnTo>
                    <a:pt x="2841" y="429"/>
                  </a:lnTo>
                  <a:lnTo>
                    <a:pt x="2791" y="472"/>
                  </a:lnTo>
                  <a:lnTo>
                    <a:pt x="2743" y="516"/>
                  </a:lnTo>
                  <a:lnTo>
                    <a:pt x="2697" y="563"/>
                  </a:lnTo>
                  <a:lnTo>
                    <a:pt x="2654" y="613"/>
                  </a:lnTo>
                  <a:lnTo>
                    <a:pt x="2612" y="663"/>
                  </a:lnTo>
                  <a:lnTo>
                    <a:pt x="2572" y="714"/>
                  </a:lnTo>
                  <a:lnTo>
                    <a:pt x="2534" y="767"/>
                  </a:lnTo>
                  <a:lnTo>
                    <a:pt x="2499" y="822"/>
                  </a:lnTo>
                  <a:lnTo>
                    <a:pt x="2465" y="879"/>
                  </a:lnTo>
                  <a:lnTo>
                    <a:pt x="2434" y="937"/>
                  </a:lnTo>
                  <a:lnTo>
                    <a:pt x="2404" y="997"/>
                  </a:lnTo>
                  <a:lnTo>
                    <a:pt x="2378" y="1057"/>
                  </a:lnTo>
                  <a:lnTo>
                    <a:pt x="2353" y="1119"/>
                  </a:lnTo>
                  <a:lnTo>
                    <a:pt x="2332" y="1182"/>
                  </a:lnTo>
                  <a:lnTo>
                    <a:pt x="2313" y="1246"/>
                  </a:lnTo>
                  <a:lnTo>
                    <a:pt x="2653" y="1246"/>
                  </a:lnTo>
                  <a:lnTo>
                    <a:pt x="2671" y="1198"/>
                  </a:lnTo>
                  <a:lnTo>
                    <a:pt x="2691" y="1152"/>
                  </a:lnTo>
                  <a:lnTo>
                    <a:pt x="2711" y="1107"/>
                  </a:lnTo>
                  <a:lnTo>
                    <a:pt x="2735" y="1062"/>
                  </a:lnTo>
                  <a:lnTo>
                    <a:pt x="2760" y="1019"/>
                  </a:lnTo>
                  <a:lnTo>
                    <a:pt x="2786" y="976"/>
                  </a:lnTo>
                  <a:lnTo>
                    <a:pt x="2814" y="936"/>
                  </a:lnTo>
                  <a:lnTo>
                    <a:pt x="2844" y="896"/>
                  </a:lnTo>
                  <a:lnTo>
                    <a:pt x="2874" y="857"/>
                  </a:lnTo>
                  <a:lnTo>
                    <a:pt x="2906" y="818"/>
                  </a:lnTo>
                  <a:lnTo>
                    <a:pt x="2939" y="782"/>
                  </a:lnTo>
                  <a:lnTo>
                    <a:pt x="2974" y="746"/>
                  </a:lnTo>
                  <a:lnTo>
                    <a:pt x="3011" y="714"/>
                  </a:lnTo>
                  <a:lnTo>
                    <a:pt x="3049" y="681"/>
                  </a:lnTo>
                  <a:lnTo>
                    <a:pt x="3087" y="649"/>
                  </a:lnTo>
                  <a:lnTo>
                    <a:pt x="3127" y="620"/>
                  </a:lnTo>
                  <a:lnTo>
                    <a:pt x="3167" y="591"/>
                  </a:lnTo>
                  <a:lnTo>
                    <a:pt x="3210" y="565"/>
                  </a:lnTo>
                  <a:lnTo>
                    <a:pt x="3253" y="540"/>
                  </a:lnTo>
                  <a:lnTo>
                    <a:pt x="3296" y="516"/>
                  </a:lnTo>
                  <a:lnTo>
                    <a:pt x="3342" y="494"/>
                  </a:lnTo>
                  <a:lnTo>
                    <a:pt x="3389" y="474"/>
                  </a:lnTo>
                  <a:lnTo>
                    <a:pt x="3435" y="455"/>
                  </a:lnTo>
                  <a:lnTo>
                    <a:pt x="3482" y="439"/>
                  </a:lnTo>
                  <a:lnTo>
                    <a:pt x="3532" y="424"/>
                  </a:lnTo>
                  <a:lnTo>
                    <a:pt x="3581" y="412"/>
                  </a:lnTo>
                  <a:lnTo>
                    <a:pt x="3631" y="400"/>
                  </a:lnTo>
                  <a:lnTo>
                    <a:pt x="3682" y="391"/>
                  </a:lnTo>
                  <a:lnTo>
                    <a:pt x="3734" y="384"/>
                  </a:lnTo>
                  <a:lnTo>
                    <a:pt x="3785" y="378"/>
                  </a:lnTo>
                  <a:lnTo>
                    <a:pt x="3837" y="376"/>
                  </a:lnTo>
                  <a:lnTo>
                    <a:pt x="3891" y="374"/>
                  </a:lnTo>
                  <a:lnTo>
                    <a:pt x="3944" y="376"/>
                  </a:lnTo>
                  <a:lnTo>
                    <a:pt x="3997" y="378"/>
                  </a:lnTo>
                  <a:lnTo>
                    <a:pt x="4048" y="384"/>
                  </a:lnTo>
                  <a:lnTo>
                    <a:pt x="4101" y="391"/>
                  </a:lnTo>
                  <a:lnTo>
                    <a:pt x="4152" y="400"/>
                  </a:lnTo>
                  <a:lnTo>
                    <a:pt x="4201" y="412"/>
                  </a:lnTo>
                  <a:lnTo>
                    <a:pt x="4251" y="424"/>
                  </a:lnTo>
                  <a:lnTo>
                    <a:pt x="4299" y="439"/>
                  </a:lnTo>
                  <a:lnTo>
                    <a:pt x="4347" y="455"/>
                  </a:lnTo>
                  <a:lnTo>
                    <a:pt x="4395" y="474"/>
                  </a:lnTo>
                  <a:lnTo>
                    <a:pt x="4440" y="494"/>
                  </a:lnTo>
                  <a:lnTo>
                    <a:pt x="4486" y="516"/>
                  </a:lnTo>
                  <a:lnTo>
                    <a:pt x="4529" y="540"/>
                  </a:lnTo>
                  <a:lnTo>
                    <a:pt x="4573" y="565"/>
                  </a:lnTo>
                  <a:lnTo>
                    <a:pt x="4615" y="591"/>
                  </a:lnTo>
                  <a:lnTo>
                    <a:pt x="4656" y="620"/>
                  </a:lnTo>
                  <a:lnTo>
                    <a:pt x="4695" y="649"/>
                  </a:lnTo>
                  <a:lnTo>
                    <a:pt x="4734" y="681"/>
                  </a:lnTo>
                  <a:lnTo>
                    <a:pt x="4772" y="714"/>
                  </a:lnTo>
                  <a:lnTo>
                    <a:pt x="4808" y="746"/>
                  </a:lnTo>
                  <a:lnTo>
                    <a:pt x="4843" y="782"/>
                  </a:lnTo>
                  <a:lnTo>
                    <a:pt x="4877" y="819"/>
                  </a:lnTo>
                  <a:lnTo>
                    <a:pt x="4909" y="857"/>
                  </a:lnTo>
                  <a:lnTo>
                    <a:pt x="4939" y="896"/>
                  </a:lnTo>
                  <a:lnTo>
                    <a:pt x="4969" y="936"/>
                  </a:lnTo>
                  <a:lnTo>
                    <a:pt x="4996" y="976"/>
                  </a:lnTo>
                  <a:lnTo>
                    <a:pt x="5022" y="1019"/>
                  </a:lnTo>
                  <a:lnTo>
                    <a:pt x="5047" y="1062"/>
                  </a:lnTo>
                  <a:lnTo>
                    <a:pt x="5070" y="1107"/>
                  </a:lnTo>
                  <a:lnTo>
                    <a:pt x="5091" y="1152"/>
                  </a:lnTo>
                  <a:lnTo>
                    <a:pt x="5111" y="1198"/>
                  </a:lnTo>
                  <a:lnTo>
                    <a:pt x="5128" y="1246"/>
                  </a:lnTo>
                  <a:lnTo>
                    <a:pt x="5470" y="1246"/>
                  </a:lnTo>
                  <a:close/>
                  <a:moveTo>
                    <a:pt x="2579" y="1759"/>
                  </a:moveTo>
                  <a:lnTo>
                    <a:pt x="2562" y="1780"/>
                  </a:lnTo>
                  <a:lnTo>
                    <a:pt x="2547" y="1800"/>
                  </a:lnTo>
                  <a:lnTo>
                    <a:pt x="2533" y="1822"/>
                  </a:lnTo>
                  <a:lnTo>
                    <a:pt x="2521" y="1845"/>
                  </a:lnTo>
                  <a:lnTo>
                    <a:pt x="2509" y="1868"/>
                  </a:lnTo>
                  <a:lnTo>
                    <a:pt x="2500" y="1889"/>
                  </a:lnTo>
                  <a:lnTo>
                    <a:pt x="2490" y="1913"/>
                  </a:lnTo>
                  <a:lnTo>
                    <a:pt x="2482" y="1937"/>
                  </a:lnTo>
                  <a:lnTo>
                    <a:pt x="2476" y="1961"/>
                  </a:lnTo>
                  <a:lnTo>
                    <a:pt x="2472" y="1986"/>
                  </a:lnTo>
                  <a:lnTo>
                    <a:pt x="2466" y="2011"/>
                  </a:lnTo>
                  <a:lnTo>
                    <a:pt x="2463" y="2035"/>
                  </a:lnTo>
                  <a:lnTo>
                    <a:pt x="2461" y="2061"/>
                  </a:lnTo>
                  <a:lnTo>
                    <a:pt x="2460" y="2086"/>
                  </a:lnTo>
                  <a:lnTo>
                    <a:pt x="2461" y="2137"/>
                  </a:lnTo>
                  <a:lnTo>
                    <a:pt x="2466" y="2188"/>
                  </a:lnTo>
                  <a:lnTo>
                    <a:pt x="2475" y="2240"/>
                  </a:lnTo>
                  <a:lnTo>
                    <a:pt x="2488" y="2292"/>
                  </a:lnTo>
                  <a:lnTo>
                    <a:pt x="2504" y="2344"/>
                  </a:lnTo>
                  <a:lnTo>
                    <a:pt x="2525" y="2395"/>
                  </a:lnTo>
                  <a:lnTo>
                    <a:pt x="2549" y="2446"/>
                  </a:lnTo>
                  <a:lnTo>
                    <a:pt x="2576" y="2496"/>
                  </a:lnTo>
                  <a:lnTo>
                    <a:pt x="2606" y="2545"/>
                  </a:lnTo>
                  <a:lnTo>
                    <a:pt x="2633" y="2584"/>
                  </a:lnTo>
                  <a:lnTo>
                    <a:pt x="2660" y="2621"/>
                  </a:lnTo>
                  <a:lnTo>
                    <a:pt x="2689" y="2659"/>
                  </a:lnTo>
                  <a:lnTo>
                    <a:pt x="2719" y="2695"/>
                  </a:lnTo>
                  <a:lnTo>
                    <a:pt x="2749" y="2729"/>
                  </a:lnTo>
                  <a:lnTo>
                    <a:pt x="2781" y="2764"/>
                  </a:lnTo>
                  <a:lnTo>
                    <a:pt x="2813" y="2797"/>
                  </a:lnTo>
                  <a:lnTo>
                    <a:pt x="2848" y="2828"/>
                  </a:lnTo>
                  <a:lnTo>
                    <a:pt x="2883" y="2861"/>
                  </a:lnTo>
                  <a:lnTo>
                    <a:pt x="2919" y="2890"/>
                  </a:lnTo>
                  <a:lnTo>
                    <a:pt x="2954" y="2919"/>
                  </a:lnTo>
                  <a:lnTo>
                    <a:pt x="2991" y="2947"/>
                  </a:lnTo>
                  <a:lnTo>
                    <a:pt x="3030" y="2974"/>
                  </a:lnTo>
                  <a:lnTo>
                    <a:pt x="3071" y="3000"/>
                  </a:lnTo>
                  <a:lnTo>
                    <a:pt x="3110" y="3025"/>
                  </a:lnTo>
                  <a:lnTo>
                    <a:pt x="3150" y="3048"/>
                  </a:lnTo>
                  <a:lnTo>
                    <a:pt x="3192" y="3069"/>
                  </a:lnTo>
                  <a:lnTo>
                    <a:pt x="3234" y="3090"/>
                  </a:lnTo>
                  <a:lnTo>
                    <a:pt x="3278" y="3110"/>
                  </a:lnTo>
                  <a:lnTo>
                    <a:pt x="3321" y="3128"/>
                  </a:lnTo>
                  <a:lnTo>
                    <a:pt x="3365" y="3145"/>
                  </a:lnTo>
                  <a:lnTo>
                    <a:pt x="3410" y="3160"/>
                  </a:lnTo>
                  <a:lnTo>
                    <a:pt x="3456" y="3176"/>
                  </a:lnTo>
                  <a:lnTo>
                    <a:pt x="3503" y="3188"/>
                  </a:lnTo>
                  <a:lnTo>
                    <a:pt x="3549" y="3199"/>
                  </a:lnTo>
                  <a:lnTo>
                    <a:pt x="3597" y="3209"/>
                  </a:lnTo>
                  <a:lnTo>
                    <a:pt x="3644" y="3218"/>
                  </a:lnTo>
                  <a:lnTo>
                    <a:pt x="3692" y="3224"/>
                  </a:lnTo>
                  <a:lnTo>
                    <a:pt x="3741" y="3230"/>
                  </a:lnTo>
                  <a:lnTo>
                    <a:pt x="3790" y="3234"/>
                  </a:lnTo>
                  <a:lnTo>
                    <a:pt x="3841" y="3236"/>
                  </a:lnTo>
                  <a:lnTo>
                    <a:pt x="3891" y="3237"/>
                  </a:lnTo>
                  <a:lnTo>
                    <a:pt x="3941" y="3236"/>
                  </a:lnTo>
                  <a:lnTo>
                    <a:pt x="3991" y="3234"/>
                  </a:lnTo>
                  <a:lnTo>
                    <a:pt x="4040" y="3230"/>
                  </a:lnTo>
                  <a:lnTo>
                    <a:pt x="4089" y="3224"/>
                  </a:lnTo>
                  <a:lnTo>
                    <a:pt x="4137" y="3218"/>
                  </a:lnTo>
                  <a:lnTo>
                    <a:pt x="4185" y="3209"/>
                  </a:lnTo>
                  <a:lnTo>
                    <a:pt x="4233" y="3199"/>
                  </a:lnTo>
                  <a:lnTo>
                    <a:pt x="4280" y="3188"/>
                  </a:lnTo>
                  <a:lnTo>
                    <a:pt x="4325" y="3176"/>
                  </a:lnTo>
                  <a:lnTo>
                    <a:pt x="4371" y="3160"/>
                  </a:lnTo>
                  <a:lnTo>
                    <a:pt x="4416" y="3145"/>
                  </a:lnTo>
                  <a:lnTo>
                    <a:pt x="4461" y="3128"/>
                  </a:lnTo>
                  <a:lnTo>
                    <a:pt x="4504" y="3110"/>
                  </a:lnTo>
                  <a:lnTo>
                    <a:pt x="4547" y="3090"/>
                  </a:lnTo>
                  <a:lnTo>
                    <a:pt x="4590" y="3069"/>
                  </a:lnTo>
                  <a:lnTo>
                    <a:pt x="4631" y="3048"/>
                  </a:lnTo>
                  <a:lnTo>
                    <a:pt x="4673" y="3025"/>
                  </a:lnTo>
                  <a:lnTo>
                    <a:pt x="4712" y="3000"/>
                  </a:lnTo>
                  <a:lnTo>
                    <a:pt x="4752" y="2974"/>
                  </a:lnTo>
                  <a:lnTo>
                    <a:pt x="4790" y="2947"/>
                  </a:lnTo>
                  <a:lnTo>
                    <a:pt x="4827" y="2919"/>
                  </a:lnTo>
                  <a:lnTo>
                    <a:pt x="4864" y="2890"/>
                  </a:lnTo>
                  <a:lnTo>
                    <a:pt x="4899" y="2861"/>
                  </a:lnTo>
                  <a:lnTo>
                    <a:pt x="4934" y="2828"/>
                  </a:lnTo>
                  <a:lnTo>
                    <a:pt x="4968" y="2797"/>
                  </a:lnTo>
                  <a:lnTo>
                    <a:pt x="5001" y="2764"/>
                  </a:lnTo>
                  <a:lnTo>
                    <a:pt x="5033" y="2729"/>
                  </a:lnTo>
                  <a:lnTo>
                    <a:pt x="5063" y="2695"/>
                  </a:lnTo>
                  <a:lnTo>
                    <a:pt x="5094" y="2659"/>
                  </a:lnTo>
                  <a:lnTo>
                    <a:pt x="5122" y="2621"/>
                  </a:lnTo>
                  <a:lnTo>
                    <a:pt x="5149" y="2584"/>
                  </a:lnTo>
                  <a:lnTo>
                    <a:pt x="5176" y="2545"/>
                  </a:lnTo>
                  <a:lnTo>
                    <a:pt x="5206" y="2496"/>
                  </a:lnTo>
                  <a:lnTo>
                    <a:pt x="5234" y="2446"/>
                  </a:lnTo>
                  <a:lnTo>
                    <a:pt x="5257" y="2395"/>
                  </a:lnTo>
                  <a:lnTo>
                    <a:pt x="5278" y="2344"/>
                  </a:lnTo>
                  <a:lnTo>
                    <a:pt x="5294" y="2292"/>
                  </a:lnTo>
                  <a:lnTo>
                    <a:pt x="5306" y="2241"/>
                  </a:lnTo>
                  <a:lnTo>
                    <a:pt x="5316" y="2188"/>
                  </a:lnTo>
                  <a:lnTo>
                    <a:pt x="5322" y="2137"/>
                  </a:lnTo>
                  <a:lnTo>
                    <a:pt x="5322" y="2112"/>
                  </a:lnTo>
                  <a:lnTo>
                    <a:pt x="5322" y="2086"/>
                  </a:lnTo>
                  <a:lnTo>
                    <a:pt x="5318" y="2036"/>
                  </a:lnTo>
                  <a:lnTo>
                    <a:pt x="5315" y="2011"/>
                  </a:lnTo>
                  <a:lnTo>
                    <a:pt x="5311" y="1986"/>
                  </a:lnTo>
                  <a:lnTo>
                    <a:pt x="5306" y="1961"/>
                  </a:lnTo>
                  <a:lnTo>
                    <a:pt x="5300" y="1937"/>
                  </a:lnTo>
                  <a:lnTo>
                    <a:pt x="5291" y="1914"/>
                  </a:lnTo>
                  <a:lnTo>
                    <a:pt x="5282" y="1890"/>
                  </a:lnTo>
                  <a:lnTo>
                    <a:pt x="5273" y="1868"/>
                  </a:lnTo>
                  <a:lnTo>
                    <a:pt x="5261" y="1845"/>
                  </a:lnTo>
                  <a:lnTo>
                    <a:pt x="5249" y="1823"/>
                  </a:lnTo>
                  <a:lnTo>
                    <a:pt x="5235" y="1801"/>
                  </a:lnTo>
                  <a:lnTo>
                    <a:pt x="5221" y="1780"/>
                  </a:lnTo>
                  <a:lnTo>
                    <a:pt x="5203" y="1760"/>
                  </a:lnTo>
                  <a:lnTo>
                    <a:pt x="5199" y="1824"/>
                  </a:lnTo>
                  <a:lnTo>
                    <a:pt x="5191" y="1888"/>
                  </a:lnTo>
                  <a:lnTo>
                    <a:pt x="5180" y="1950"/>
                  </a:lnTo>
                  <a:lnTo>
                    <a:pt x="5166" y="2012"/>
                  </a:lnTo>
                  <a:lnTo>
                    <a:pt x="5149" y="2073"/>
                  </a:lnTo>
                  <a:lnTo>
                    <a:pt x="5129" y="2132"/>
                  </a:lnTo>
                  <a:lnTo>
                    <a:pt x="5107" y="2190"/>
                  </a:lnTo>
                  <a:lnTo>
                    <a:pt x="5083" y="2247"/>
                  </a:lnTo>
                  <a:lnTo>
                    <a:pt x="5056" y="2302"/>
                  </a:lnTo>
                  <a:lnTo>
                    <a:pt x="5025" y="2356"/>
                  </a:lnTo>
                  <a:lnTo>
                    <a:pt x="4993" y="2409"/>
                  </a:lnTo>
                  <a:lnTo>
                    <a:pt x="4958" y="2459"/>
                  </a:lnTo>
                  <a:lnTo>
                    <a:pt x="4921" y="2508"/>
                  </a:lnTo>
                  <a:lnTo>
                    <a:pt x="4882" y="2555"/>
                  </a:lnTo>
                  <a:lnTo>
                    <a:pt x="4841" y="2600"/>
                  </a:lnTo>
                  <a:lnTo>
                    <a:pt x="4797" y="2643"/>
                  </a:lnTo>
                  <a:lnTo>
                    <a:pt x="4753" y="2685"/>
                  </a:lnTo>
                  <a:lnTo>
                    <a:pt x="4705" y="2724"/>
                  </a:lnTo>
                  <a:lnTo>
                    <a:pt x="4656" y="2760"/>
                  </a:lnTo>
                  <a:lnTo>
                    <a:pt x="4606" y="2795"/>
                  </a:lnTo>
                  <a:lnTo>
                    <a:pt x="4554" y="2827"/>
                  </a:lnTo>
                  <a:lnTo>
                    <a:pt x="4500" y="2858"/>
                  </a:lnTo>
                  <a:lnTo>
                    <a:pt x="4445" y="2884"/>
                  </a:lnTo>
                  <a:lnTo>
                    <a:pt x="4388" y="2909"/>
                  </a:lnTo>
                  <a:lnTo>
                    <a:pt x="4330" y="2931"/>
                  </a:lnTo>
                  <a:lnTo>
                    <a:pt x="4271" y="2950"/>
                  </a:lnTo>
                  <a:lnTo>
                    <a:pt x="4210" y="2967"/>
                  </a:lnTo>
                  <a:lnTo>
                    <a:pt x="4148" y="2981"/>
                  </a:lnTo>
                  <a:lnTo>
                    <a:pt x="4084" y="2992"/>
                  </a:lnTo>
                  <a:lnTo>
                    <a:pt x="4021" y="3000"/>
                  </a:lnTo>
                  <a:lnTo>
                    <a:pt x="3956" y="3004"/>
                  </a:lnTo>
                  <a:lnTo>
                    <a:pt x="3891" y="3006"/>
                  </a:lnTo>
                  <a:lnTo>
                    <a:pt x="3826" y="3004"/>
                  </a:lnTo>
                  <a:lnTo>
                    <a:pt x="3761" y="3000"/>
                  </a:lnTo>
                  <a:lnTo>
                    <a:pt x="3698" y="2992"/>
                  </a:lnTo>
                  <a:lnTo>
                    <a:pt x="3634" y="2981"/>
                  </a:lnTo>
                  <a:lnTo>
                    <a:pt x="3572" y="2967"/>
                  </a:lnTo>
                  <a:lnTo>
                    <a:pt x="3512" y="2950"/>
                  </a:lnTo>
                  <a:lnTo>
                    <a:pt x="3453" y="2931"/>
                  </a:lnTo>
                  <a:lnTo>
                    <a:pt x="3395" y="2909"/>
                  </a:lnTo>
                  <a:lnTo>
                    <a:pt x="3338" y="2884"/>
                  </a:lnTo>
                  <a:lnTo>
                    <a:pt x="3282" y="2858"/>
                  </a:lnTo>
                  <a:lnTo>
                    <a:pt x="3228" y="2827"/>
                  </a:lnTo>
                  <a:lnTo>
                    <a:pt x="3177" y="2795"/>
                  </a:lnTo>
                  <a:lnTo>
                    <a:pt x="3126" y="2760"/>
                  </a:lnTo>
                  <a:lnTo>
                    <a:pt x="3077" y="2723"/>
                  </a:lnTo>
                  <a:lnTo>
                    <a:pt x="3030" y="2685"/>
                  </a:lnTo>
                  <a:lnTo>
                    <a:pt x="2984" y="2643"/>
                  </a:lnTo>
                  <a:lnTo>
                    <a:pt x="2941" y="2599"/>
                  </a:lnTo>
                  <a:lnTo>
                    <a:pt x="2900" y="2555"/>
                  </a:lnTo>
                  <a:lnTo>
                    <a:pt x="2861" y="2508"/>
                  </a:lnTo>
                  <a:lnTo>
                    <a:pt x="2824" y="2459"/>
                  </a:lnTo>
                  <a:lnTo>
                    <a:pt x="2790" y="2408"/>
                  </a:lnTo>
                  <a:lnTo>
                    <a:pt x="2757" y="2356"/>
                  </a:lnTo>
                  <a:lnTo>
                    <a:pt x="2727" y="2302"/>
                  </a:lnTo>
                  <a:lnTo>
                    <a:pt x="2699" y="2247"/>
                  </a:lnTo>
                  <a:lnTo>
                    <a:pt x="2674" y="2190"/>
                  </a:lnTo>
                  <a:lnTo>
                    <a:pt x="2653" y="2132"/>
                  </a:lnTo>
                  <a:lnTo>
                    <a:pt x="2633" y="2073"/>
                  </a:lnTo>
                  <a:lnTo>
                    <a:pt x="2616" y="2012"/>
                  </a:lnTo>
                  <a:lnTo>
                    <a:pt x="2602" y="1950"/>
                  </a:lnTo>
                  <a:lnTo>
                    <a:pt x="2591" y="1887"/>
                  </a:lnTo>
                  <a:lnTo>
                    <a:pt x="2583" y="1824"/>
                  </a:lnTo>
                  <a:lnTo>
                    <a:pt x="2579" y="1759"/>
                  </a:lnTo>
                  <a:close/>
                  <a:moveTo>
                    <a:pt x="2655" y="1683"/>
                  </a:moveTo>
                  <a:lnTo>
                    <a:pt x="2622" y="1711"/>
                  </a:lnTo>
                  <a:lnTo>
                    <a:pt x="2626" y="1775"/>
                  </a:lnTo>
                  <a:lnTo>
                    <a:pt x="2631" y="1839"/>
                  </a:lnTo>
                  <a:lnTo>
                    <a:pt x="2640" y="1902"/>
                  </a:lnTo>
                  <a:lnTo>
                    <a:pt x="2652" y="1964"/>
                  </a:lnTo>
                  <a:lnTo>
                    <a:pt x="2667" y="2024"/>
                  </a:lnTo>
                  <a:lnTo>
                    <a:pt x="2684" y="2084"/>
                  </a:lnTo>
                  <a:lnTo>
                    <a:pt x="2705" y="2141"/>
                  </a:lnTo>
                  <a:lnTo>
                    <a:pt x="2729" y="2198"/>
                  </a:lnTo>
                  <a:lnTo>
                    <a:pt x="2755" y="2254"/>
                  </a:lnTo>
                  <a:lnTo>
                    <a:pt x="2783" y="2307"/>
                  </a:lnTo>
                  <a:lnTo>
                    <a:pt x="2813" y="2359"/>
                  </a:lnTo>
                  <a:lnTo>
                    <a:pt x="2847" y="2410"/>
                  </a:lnTo>
                  <a:lnTo>
                    <a:pt x="2882" y="2459"/>
                  </a:lnTo>
                  <a:lnTo>
                    <a:pt x="2920" y="2506"/>
                  </a:lnTo>
                  <a:lnTo>
                    <a:pt x="2959" y="2551"/>
                  </a:lnTo>
                  <a:lnTo>
                    <a:pt x="3002" y="2595"/>
                  </a:lnTo>
                  <a:lnTo>
                    <a:pt x="3046" y="2636"/>
                  </a:lnTo>
                  <a:lnTo>
                    <a:pt x="3091" y="2675"/>
                  </a:lnTo>
                  <a:lnTo>
                    <a:pt x="3139" y="2712"/>
                  </a:lnTo>
                  <a:lnTo>
                    <a:pt x="3189" y="2747"/>
                  </a:lnTo>
                  <a:lnTo>
                    <a:pt x="3239" y="2779"/>
                  </a:lnTo>
                  <a:lnTo>
                    <a:pt x="3292" y="2810"/>
                  </a:lnTo>
                  <a:lnTo>
                    <a:pt x="3346" y="2837"/>
                  </a:lnTo>
                  <a:lnTo>
                    <a:pt x="3403" y="2862"/>
                  </a:lnTo>
                  <a:lnTo>
                    <a:pt x="3459" y="2885"/>
                  </a:lnTo>
                  <a:lnTo>
                    <a:pt x="3518" y="2904"/>
                  </a:lnTo>
                  <a:lnTo>
                    <a:pt x="3577" y="2921"/>
                  </a:lnTo>
                  <a:lnTo>
                    <a:pt x="3638" y="2935"/>
                  </a:lnTo>
                  <a:lnTo>
                    <a:pt x="3700" y="2945"/>
                  </a:lnTo>
                  <a:lnTo>
                    <a:pt x="3762" y="2953"/>
                  </a:lnTo>
                  <a:lnTo>
                    <a:pt x="3827" y="2957"/>
                  </a:lnTo>
                  <a:lnTo>
                    <a:pt x="3891" y="2960"/>
                  </a:lnTo>
                  <a:lnTo>
                    <a:pt x="3955" y="2957"/>
                  </a:lnTo>
                  <a:lnTo>
                    <a:pt x="4020" y="2953"/>
                  </a:lnTo>
                  <a:lnTo>
                    <a:pt x="4082" y="2945"/>
                  </a:lnTo>
                  <a:lnTo>
                    <a:pt x="4144" y="2935"/>
                  </a:lnTo>
                  <a:lnTo>
                    <a:pt x="4205" y="2921"/>
                  </a:lnTo>
                  <a:lnTo>
                    <a:pt x="4264" y="2904"/>
                  </a:lnTo>
                  <a:lnTo>
                    <a:pt x="4323" y="2885"/>
                  </a:lnTo>
                  <a:lnTo>
                    <a:pt x="4381" y="2862"/>
                  </a:lnTo>
                  <a:lnTo>
                    <a:pt x="4436" y="2837"/>
                  </a:lnTo>
                  <a:lnTo>
                    <a:pt x="4490" y="2810"/>
                  </a:lnTo>
                  <a:lnTo>
                    <a:pt x="4543" y="2779"/>
                  </a:lnTo>
                  <a:lnTo>
                    <a:pt x="4594" y="2747"/>
                  </a:lnTo>
                  <a:lnTo>
                    <a:pt x="4643" y="2712"/>
                  </a:lnTo>
                  <a:lnTo>
                    <a:pt x="4691" y="2675"/>
                  </a:lnTo>
                  <a:lnTo>
                    <a:pt x="4737" y="2636"/>
                  </a:lnTo>
                  <a:lnTo>
                    <a:pt x="4781" y="2595"/>
                  </a:lnTo>
                  <a:lnTo>
                    <a:pt x="4823" y="2551"/>
                  </a:lnTo>
                  <a:lnTo>
                    <a:pt x="4862" y="2506"/>
                  </a:lnTo>
                  <a:lnTo>
                    <a:pt x="4900" y="2459"/>
                  </a:lnTo>
                  <a:lnTo>
                    <a:pt x="4936" y="2410"/>
                  </a:lnTo>
                  <a:lnTo>
                    <a:pt x="4969" y="2359"/>
                  </a:lnTo>
                  <a:lnTo>
                    <a:pt x="4999" y="2307"/>
                  </a:lnTo>
                  <a:lnTo>
                    <a:pt x="5027" y="2254"/>
                  </a:lnTo>
                  <a:lnTo>
                    <a:pt x="5053" y="2198"/>
                  </a:lnTo>
                  <a:lnTo>
                    <a:pt x="5077" y="2141"/>
                  </a:lnTo>
                  <a:lnTo>
                    <a:pt x="5097" y="2084"/>
                  </a:lnTo>
                  <a:lnTo>
                    <a:pt x="5115" y="2024"/>
                  </a:lnTo>
                  <a:lnTo>
                    <a:pt x="5129" y="1964"/>
                  </a:lnTo>
                  <a:lnTo>
                    <a:pt x="5141" y="1902"/>
                  </a:lnTo>
                  <a:lnTo>
                    <a:pt x="5150" y="1839"/>
                  </a:lnTo>
                  <a:lnTo>
                    <a:pt x="5157" y="1775"/>
                  </a:lnTo>
                  <a:lnTo>
                    <a:pt x="5160" y="1711"/>
                  </a:lnTo>
                  <a:lnTo>
                    <a:pt x="5127" y="1683"/>
                  </a:lnTo>
                  <a:lnTo>
                    <a:pt x="4198" y="1683"/>
                  </a:lnTo>
                  <a:lnTo>
                    <a:pt x="4197" y="1660"/>
                  </a:lnTo>
                  <a:lnTo>
                    <a:pt x="4194" y="1637"/>
                  </a:lnTo>
                  <a:lnTo>
                    <a:pt x="5063" y="1637"/>
                  </a:lnTo>
                  <a:lnTo>
                    <a:pt x="5026" y="1616"/>
                  </a:lnTo>
                  <a:lnTo>
                    <a:pt x="4987" y="1595"/>
                  </a:lnTo>
                  <a:lnTo>
                    <a:pt x="4945" y="1578"/>
                  </a:lnTo>
                  <a:lnTo>
                    <a:pt x="4902" y="1560"/>
                  </a:lnTo>
                  <a:lnTo>
                    <a:pt x="4913" y="1539"/>
                  </a:lnTo>
                  <a:lnTo>
                    <a:pt x="4969" y="1449"/>
                  </a:lnTo>
                  <a:lnTo>
                    <a:pt x="5019" y="1370"/>
                  </a:lnTo>
                  <a:lnTo>
                    <a:pt x="5087" y="1265"/>
                  </a:lnTo>
                  <a:lnTo>
                    <a:pt x="5070" y="1220"/>
                  </a:lnTo>
                  <a:lnTo>
                    <a:pt x="5050" y="1175"/>
                  </a:lnTo>
                  <a:lnTo>
                    <a:pt x="5031" y="1130"/>
                  </a:lnTo>
                  <a:lnTo>
                    <a:pt x="5008" y="1087"/>
                  </a:lnTo>
                  <a:lnTo>
                    <a:pt x="4984" y="1046"/>
                  </a:lnTo>
                  <a:lnTo>
                    <a:pt x="4959" y="1005"/>
                  </a:lnTo>
                  <a:lnTo>
                    <a:pt x="4932" y="964"/>
                  </a:lnTo>
                  <a:lnTo>
                    <a:pt x="4904" y="925"/>
                  </a:lnTo>
                  <a:lnTo>
                    <a:pt x="4874" y="888"/>
                  </a:lnTo>
                  <a:lnTo>
                    <a:pt x="4844" y="852"/>
                  </a:lnTo>
                  <a:lnTo>
                    <a:pt x="4811" y="816"/>
                  </a:lnTo>
                  <a:lnTo>
                    <a:pt x="4778" y="782"/>
                  </a:lnTo>
                  <a:lnTo>
                    <a:pt x="4743" y="749"/>
                  </a:lnTo>
                  <a:lnTo>
                    <a:pt x="4706" y="717"/>
                  </a:lnTo>
                  <a:lnTo>
                    <a:pt x="4669" y="688"/>
                  </a:lnTo>
                  <a:lnTo>
                    <a:pt x="4630" y="658"/>
                  </a:lnTo>
                  <a:lnTo>
                    <a:pt x="4591" y="631"/>
                  </a:lnTo>
                  <a:lnTo>
                    <a:pt x="4551" y="606"/>
                  </a:lnTo>
                  <a:lnTo>
                    <a:pt x="4509" y="581"/>
                  </a:lnTo>
                  <a:lnTo>
                    <a:pt x="4466" y="558"/>
                  </a:lnTo>
                  <a:lnTo>
                    <a:pt x="4422" y="538"/>
                  </a:lnTo>
                  <a:lnTo>
                    <a:pt x="4378" y="517"/>
                  </a:lnTo>
                  <a:lnTo>
                    <a:pt x="4332" y="500"/>
                  </a:lnTo>
                  <a:lnTo>
                    <a:pt x="4286" y="484"/>
                  </a:lnTo>
                  <a:lnTo>
                    <a:pt x="4239" y="469"/>
                  </a:lnTo>
                  <a:lnTo>
                    <a:pt x="4192" y="456"/>
                  </a:lnTo>
                  <a:lnTo>
                    <a:pt x="4143" y="446"/>
                  </a:lnTo>
                  <a:lnTo>
                    <a:pt x="4094" y="437"/>
                  </a:lnTo>
                  <a:lnTo>
                    <a:pt x="4044" y="430"/>
                  </a:lnTo>
                  <a:lnTo>
                    <a:pt x="3993" y="425"/>
                  </a:lnTo>
                  <a:lnTo>
                    <a:pt x="3942" y="422"/>
                  </a:lnTo>
                  <a:lnTo>
                    <a:pt x="3891" y="421"/>
                  </a:lnTo>
                  <a:lnTo>
                    <a:pt x="3840" y="422"/>
                  </a:lnTo>
                  <a:lnTo>
                    <a:pt x="3788" y="425"/>
                  </a:lnTo>
                  <a:lnTo>
                    <a:pt x="3738" y="430"/>
                  </a:lnTo>
                  <a:lnTo>
                    <a:pt x="3688" y="437"/>
                  </a:lnTo>
                  <a:lnTo>
                    <a:pt x="3639" y="446"/>
                  </a:lnTo>
                  <a:lnTo>
                    <a:pt x="3590" y="456"/>
                  </a:lnTo>
                  <a:lnTo>
                    <a:pt x="3544" y="469"/>
                  </a:lnTo>
                  <a:lnTo>
                    <a:pt x="3496" y="484"/>
                  </a:lnTo>
                  <a:lnTo>
                    <a:pt x="3450" y="500"/>
                  </a:lnTo>
                  <a:lnTo>
                    <a:pt x="3404" y="517"/>
                  </a:lnTo>
                  <a:lnTo>
                    <a:pt x="3360" y="538"/>
                  </a:lnTo>
                  <a:lnTo>
                    <a:pt x="3317" y="558"/>
                  </a:lnTo>
                  <a:lnTo>
                    <a:pt x="3274" y="581"/>
                  </a:lnTo>
                  <a:lnTo>
                    <a:pt x="3231" y="606"/>
                  </a:lnTo>
                  <a:lnTo>
                    <a:pt x="3191" y="631"/>
                  </a:lnTo>
                  <a:lnTo>
                    <a:pt x="3152" y="659"/>
                  </a:lnTo>
                  <a:lnTo>
                    <a:pt x="3113" y="688"/>
                  </a:lnTo>
                  <a:lnTo>
                    <a:pt x="3076" y="717"/>
                  </a:lnTo>
                  <a:lnTo>
                    <a:pt x="3040" y="749"/>
                  </a:lnTo>
                  <a:lnTo>
                    <a:pt x="3005" y="782"/>
                  </a:lnTo>
                  <a:lnTo>
                    <a:pt x="2971" y="817"/>
                  </a:lnTo>
                  <a:lnTo>
                    <a:pt x="2938" y="852"/>
                  </a:lnTo>
                  <a:lnTo>
                    <a:pt x="2908" y="888"/>
                  </a:lnTo>
                  <a:lnTo>
                    <a:pt x="2878" y="925"/>
                  </a:lnTo>
                  <a:lnTo>
                    <a:pt x="2850" y="964"/>
                  </a:lnTo>
                  <a:lnTo>
                    <a:pt x="2823" y="1005"/>
                  </a:lnTo>
                  <a:lnTo>
                    <a:pt x="2798" y="1046"/>
                  </a:lnTo>
                  <a:lnTo>
                    <a:pt x="2774" y="1088"/>
                  </a:lnTo>
                  <a:lnTo>
                    <a:pt x="2752" y="1132"/>
                  </a:lnTo>
                  <a:lnTo>
                    <a:pt x="2731" y="1175"/>
                  </a:lnTo>
                  <a:lnTo>
                    <a:pt x="2712" y="1220"/>
                  </a:lnTo>
                  <a:lnTo>
                    <a:pt x="2695" y="1265"/>
                  </a:lnTo>
                  <a:lnTo>
                    <a:pt x="2763" y="1371"/>
                  </a:lnTo>
                  <a:lnTo>
                    <a:pt x="2812" y="1450"/>
                  </a:lnTo>
                  <a:lnTo>
                    <a:pt x="2868" y="1539"/>
                  </a:lnTo>
                  <a:lnTo>
                    <a:pt x="2881" y="1560"/>
                  </a:lnTo>
                  <a:lnTo>
                    <a:pt x="2837" y="1578"/>
                  </a:lnTo>
                  <a:lnTo>
                    <a:pt x="2795" y="1595"/>
                  </a:lnTo>
                  <a:lnTo>
                    <a:pt x="2756" y="1616"/>
                  </a:lnTo>
                  <a:lnTo>
                    <a:pt x="2719" y="1637"/>
                  </a:lnTo>
                  <a:lnTo>
                    <a:pt x="3588" y="1637"/>
                  </a:lnTo>
                  <a:lnTo>
                    <a:pt x="3585" y="1660"/>
                  </a:lnTo>
                  <a:lnTo>
                    <a:pt x="3583" y="1683"/>
                  </a:lnTo>
                  <a:lnTo>
                    <a:pt x="2655" y="1683"/>
                  </a:lnTo>
                  <a:close/>
                  <a:moveTo>
                    <a:pt x="5186" y="1595"/>
                  </a:moveTo>
                  <a:lnTo>
                    <a:pt x="5151" y="1570"/>
                  </a:lnTo>
                  <a:lnTo>
                    <a:pt x="5113" y="1547"/>
                  </a:lnTo>
                  <a:lnTo>
                    <a:pt x="5073" y="1526"/>
                  </a:lnTo>
                  <a:lnTo>
                    <a:pt x="5031" y="1505"/>
                  </a:lnTo>
                  <a:lnTo>
                    <a:pt x="5144" y="1326"/>
                  </a:lnTo>
                  <a:lnTo>
                    <a:pt x="7672" y="1326"/>
                  </a:lnTo>
                  <a:lnTo>
                    <a:pt x="7682" y="1326"/>
                  </a:lnTo>
                  <a:lnTo>
                    <a:pt x="7691" y="1325"/>
                  </a:lnTo>
                  <a:lnTo>
                    <a:pt x="7699" y="1323"/>
                  </a:lnTo>
                  <a:lnTo>
                    <a:pt x="7706" y="1319"/>
                  </a:lnTo>
                  <a:lnTo>
                    <a:pt x="7712" y="1315"/>
                  </a:lnTo>
                  <a:lnTo>
                    <a:pt x="7717" y="1310"/>
                  </a:lnTo>
                  <a:lnTo>
                    <a:pt x="7721" y="1304"/>
                  </a:lnTo>
                  <a:lnTo>
                    <a:pt x="7723" y="1298"/>
                  </a:lnTo>
                  <a:lnTo>
                    <a:pt x="7723" y="1292"/>
                  </a:lnTo>
                  <a:lnTo>
                    <a:pt x="7722" y="1289"/>
                  </a:lnTo>
                  <a:lnTo>
                    <a:pt x="7719" y="1287"/>
                  </a:lnTo>
                  <a:lnTo>
                    <a:pt x="7715" y="1287"/>
                  </a:lnTo>
                  <a:lnTo>
                    <a:pt x="7705" y="1286"/>
                  </a:lnTo>
                  <a:lnTo>
                    <a:pt x="7696" y="1287"/>
                  </a:lnTo>
                  <a:lnTo>
                    <a:pt x="5121" y="1287"/>
                  </a:lnTo>
                  <a:lnTo>
                    <a:pt x="5063" y="1377"/>
                  </a:lnTo>
                  <a:lnTo>
                    <a:pt x="5017" y="1451"/>
                  </a:lnTo>
                  <a:lnTo>
                    <a:pt x="4961" y="1539"/>
                  </a:lnTo>
                  <a:lnTo>
                    <a:pt x="5011" y="1559"/>
                  </a:lnTo>
                  <a:lnTo>
                    <a:pt x="5058" y="1582"/>
                  </a:lnTo>
                  <a:lnTo>
                    <a:pt x="5100" y="1606"/>
                  </a:lnTo>
                  <a:lnTo>
                    <a:pt x="5138" y="1633"/>
                  </a:lnTo>
                  <a:lnTo>
                    <a:pt x="5174" y="1660"/>
                  </a:lnTo>
                  <a:lnTo>
                    <a:pt x="5205" y="1690"/>
                  </a:lnTo>
                  <a:lnTo>
                    <a:pt x="5234" y="1720"/>
                  </a:lnTo>
                  <a:lnTo>
                    <a:pt x="5259" y="1751"/>
                  </a:lnTo>
                  <a:lnTo>
                    <a:pt x="5281" y="1784"/>
                  </a:lnTo>
                  <a:lnTo>
                    <a:pt x="5300" y="1818"/>
                  </a:lnTo>
                  <a:lnTo>
                    <a:pt x="5316" y="1852"/>
                  </a:lnTo>
                  <a:lnTo>
                    <a:pt x="5330" y="1888"/>
                  </a:lnTo>
                  <a:lnTo>
                    <a:pt x="5341" y="1924"/>
                  </a:lnTo>
                  <a:lnTo>
                    <a:pt x="5350" y="1960"/>
                  </a:lnTo>
                  <a:lnTo>
                    <a:pt x="5355" y="1997"/>
                  </a:lnTo>
                  <a:lnTo>
                    <a:pt x="5359" y="2034"/>
                  </a:lnTo>
                  <a:lnTo>
                    <a:pt x="5361" y="2071"/>
                  </a:lnTo>
                  <a:lnTo>
                    <a:pt x="5361" y="2107"/>
                  </a:lnTo>
                  <a:lnTo>
                    <a:pt x="5357" y="2145"/>
                  </a:lnTo>
                  <a:lnTo>
                    <a:pt x="5354" y="2182"/>
                  </a:lnTo>
                  <a:lnTo>
                    <a:pt x="5349" y="2219"/>
                  </a:lnTo>
                  <a:lnTo>
                    <a:pt x="5341" y="2255"/>
                  </a:lnTo>
                  <a:lnTo>
                    <a:pt x="5332" y="2291"/>
                  </a:lnTo>
                  <a:lnTo>
                    <a:pt x="5323" y="2326"/>
                  </a:lnTo>
                  <a:lnTo>
                    <a:pt x="5311" y="2359"/>
                  </a:lnTo>
                  <a:lnTo>
                    <a:pt x="5300" y="2393"/>
                  </a:lnTo>
                  <a:lnTo>
                    <a:pt x="5286" y="2426"/>
                  </a:lnTo>
                  <a:lnTo>
                    <a:pt x="5272" y="2456"/>
                  </a:lnTo>
                  <a:lnTo>
                    <a:pt x="5256" y="2486"/>
                  </a:lnTo>
                  <a:lnTo>
                    <a:pt x="5242" y="2515"/>
                  </a:lnTo>
                  <a:lnTo>
                    <a:pt x="5226" y="2542"/>
                  </a:lnTo>
                  <a:lnTo>
                    <a:pt x="5210" y="2567"/>
                  </a:lnTo>
                  <a:lnTo>
                    <a:pt x="5183" y="2607"/>
                  </a:lnTo>
                  <a:lnTo>
                    <a:pt x="5154" y="2646"/>
                  </a:lnTo>
                  <a:lnTo>
                    <a:pt x="5124" y="2684"/>
                  </a:lnTo>
                  <a:lnTo>
                    <a:pt x="5095" y="2721"/>
                  </a:lnTo>
                  <a:lnTo>
                    <a:pt x="5063" y="2757"/>
                  </a:lnTo>
                  <a:lnTo>
                    <a:pt x="5031" y="2792"/>
                  </a:lnTo>
                  <a:lnTo>
                    <a:pt x="4996" y="2825"/>
                  </a:lnTo>
                  <a:lnTo>
                    <a:pt x="4962" y="2859"/>
                  </a:lnTo>
                  <a:lnTo>
                    <a:pt x="4926" y="2890"/>
                  </a:lnTo>
                  <a:lnTo>
                    <a:pt x="4890" y="2922"/>
                  </a:lnTo>
                  <a:lnTo>
                    <a:pt x="4852" y="2951"/>
                  </a:lnTo>
                  <a:lnTo>
                    <a:pt x="4814" y="2980"/>
                  </a:lnTo>
                  <a:lnTo>
                    <a:pt x="4773" y="3007"/>
                  </a:lnTo>
                  <a:lnTo>
                    <a:pt x="4733" y="3033"/>
                  </a:lnTo>
                  <a:lnTo>
                    <a:pt x="4693" y="3058"/>
                  </a:lnTo>
                  <a:lnTo>
                    <a:pt x="4651" y="3083"/>
                  </a:lnTo>
                  <a:lnTo>
                    <a:pt x="4607" y="3105"/>
                  </a:lnTo>
                  <a:lnTo>
                    <a:pt x="4565" y="3127"/>
                  </a:lnTo>
                  <a:lnTo>
                    <a:pt x="4521" y="3147"/>
                  </a:lnTo>
                  <a:lnTo>
                    <a:pt x="4475" y="3166"/>
                  </a:lnTo>
                  <a:lnTo>
                    <a:pt x="4430" y="3183"/>
                  </a:lnTo>
                  <a:lnTo>
                    <a:pt x="4384" y="3199"/>
                  </a:lnTo>
                  <a:lnTo>
                    <a:pt x="4337" y="3214"/>
                  </a:lnTo>
                  <a:lnTo>
                    <a:pt x="4289" y="3227"/>
                  </a:lnTo>
                  <a:lnTo>
                    <a:pt x="4242" y="3239"/>
                  </a:lnTo>
                  <a:lnTo>
                    <a:pt x="4193" y="3248"/>
                  </a:lnTo>
                  <a:lnTo>
                    <a:pt x="4144" y="3258"/>
                  </a:lnTo>
                  <a:lnTo>
                    <a:pt x="4094" y="3265"/>
                  </a:lnTo>
                  <a:lnTo>
                    <a:pt x="4044" y="3270"/>
                  </a:lnTo>
                  <a:lnTo>
                    <a:pt x="3993" y="3274"/>
                  </a:lnTo>
                  <a:lnTo>
                    <a:pt x="3942" y="3277"/>
                  </a:lnTo>
                  <a:lnTo>
                    <a:pt x="3891" y="3278"/>
                  </a:lnTo>
                  <a:lnTo>
                    <a:pt x="3839" y="3277"/>
                  </a:lnTo>
                  <a:lnTo>
                    <a:pt x="3788" y="3274"/>
                  </a:lnTo>
                  <a:lnTo>
                    <a:pt x="3737" y="3270"/>
                  </a:lnTo>
                  <a:lnTo>
                    <a:pt x="3687" y="3265"/>
                  </a:lnTo>
                  <a:lnTo>
                    <a:pt x="3638" y="3258"/>
                  </a:lnTo>
                  <a:lnTo>
                    <a:pt x="3589" y="3248"/>
                  </a:lnTo>
                  <a:lnTo>
                    <a:pt x="3539" y="3239"/>
                  </a:lnTo>
                  <a:lnTo>
                    <a:pt x="3492" y="3227"/>
                  </a:lnTo>
                  <a:lnTo>
                    <a:pt x="3445" y="3214"/>
                  </a:lnTo>
                  <a:lnTo>
                    <a:pt x="3397" y="3199"/>
                  </a:lnTo>
                  <a:lnTo>
                    <a:pt x="3352" y="3183"/>
                  </a:lnTo>
                  <a:lnTo>
                    <a:pt x="3306" y="3166"/>
                  </a:lnTo>
                  <a:lnTo>
                    <a:pt x="3261" y="3147"/>
                  </a:lnTo>
                  <a:lnTo>
                    <a:pt x="3217" y="3127"/>
                  </a:lnTo>
                  <a:lnTo>
                    <a:pt x="3174" y="3105"/>
                  </a:lnTo>
                  <a:lnTo>
                    <a:pt x="3131" y="3083"/>
                  </a:lnTo>
                  <a:lnTo>
                    <a:pt x="3089" y="3058"/>
                  </a:lnTo>
                  <a:lnTo>
                    <a:pt x="3049" y="3033"/>
                  </a:lnTo>
                  <a:lnTo>
                    <a:pt x="3008" y="3007"/>
                  </a:lnTo>
                  <a:lnTo>
                    <a:pt x="2969" y="2980"/>
                  </a:lnTo>
                  <a:lnTo>
                    <a:pt x="2931" y="2951"/>
                  </a:lnTo>
                  <a:lnTo>
                    <a:pt x="2893" y="2922"/>
                  </a:lnTo>
                  <a:lnTo>
                    <a:pt x="2856" y="2890"/>
                  </a:lnTo>
                  <a:lnTo>
                    <a:pt x="2820" y="2859"/>
                  </a:lnTo>
                  <a:lnTo>
                    <a:pt x="2785" y="2825"/>
                  </a:lnTo>
                  <a:lnTo>
                    <a:pt x="2752" y="2792"/>
                  </a:lnTo>
                  <a:lnTo>
                    <a:pt x="2719" y="2757"/>
                  </a:lnTo>
                  <a:lnTo>
                    <a:pt x="2687" y="2721"/>
                  </a:lnTo>
                  <a:lnTo>
                    <a:pt x="2657" y="2684"/>
                  </a:lnTo>
                  <a:lnTo>
                    <a:pt x="2628" y="2646"/>
                  </a:lnTo>
                  <a:lnTo>
                    <a:pt x="2600" y="2607"/>
                  </a:lnTo>
                  <a:lnTo>
                    <a:pt x="2572" y="2567"/>
                  </a:lnTo>
                  <a:lnTo>
                    <a:pt x="2556" y="2542"/>
                  </a:lnTo>
                  <a:lnTo>
                    <a:pt x="2540" y="2515"/>
                  </a:lnTo>
                  <a:lnTo>
                    <a:pt x="2525" y="2486"/>
                  </a:lnTo>
                  <a:lnTo>
                    <a:pt x="2511" y="2456"/>
                  </a:lnTo>
                  <a:lnTo>
                    <a:pt x="2496" y="2426"/>
                  </a:lnTo>
                  <a:lnTo>
                    <a:pt x="2482" y="2393"/>
                  </a:lnTo>
                  <a:lnTo>
                    <a:pt x="2470" y="2359"/>
                  </a:lnTo>
                  <a:lnTo>
                    <a:pt x="2460" y="2326"/>
                  </a:lnTo>
                  <a:lnTo>
                    <a:pt x="2450" y="2291"/>
                  </a:lnTo>
                  <a:lnTo>
                    <a:pt x="2441" y="2255"/>
                  </a:lnTo>
                  <a:lnTo>
                    <a:pt x="2434" y="2219"/>
                  </a:lnTo>
                  <a:lnTo>
                    <a:pt x="2428" y="2182"/>
                  </a:lnTo>
                  <a:lnTo>
                    <a:pt x="2424" y="2145"/>
                  </a:lnTo>
                  <a:lnTo>
                    <a:pt x="2422" y="2107"/>
                  </a:lnTo>
                  <a:lnTo>
                    <a:pt x="2422" y="2071"/>
                  </a:lnTo>
                  <a:lnTo>
                    <a:pt x="2423" y="2034"/>
                  </a:lnTo>
                  <a:lnTo>
                    <a:pt x="2427" y="1997"/>
                  </a:lnTo>
                  <a:lnTo>
                    <a:pt x="2432" y="1960"/>
                  </a:lnTo>
                  <a:lnTo>
                    <a:pt x="2441" y="1924"/>
                  </a:lnTo>
                  <a:lnTo>
                    <a:pt x="2452" y="1888"/>
                  </a:lnTo>
                  <a:lnTo>
                    <a:pt x="2465" y="1852"/>
                  </a:lnTo>
                  <a:lnTo>
                    <a:pt x="2482" y="1818"/>
                  </a:lnTo>
                  <a:lnTo>
                    <a:pt x="2501" y="1784"/>
                  </a:lnTo>
                  <a:lnTo>
                    <a:pt x="2523" y="1751"/>
                  </a:lnTo>
                  <a:lnTo>
                    <a:pt x="2547" y="1720"/>
                  </a:lnTo>
                  <a:lnTo>
                    <a:pt x="2576" y="1690"/>
                  </a:lnTo>
                  <a:lnTo>
                    <a:pt x="2608" y="1660"/>
                  </a:lnTo>
                  <a:lnTo>
                    <a:pt x="2644" y="1633"/>
                  </a:lnTo>
                  <a:lnTo>
                    <a:pt x="2682" y="1606"/>
                  </a:lnTo>
                  <a:lnTo>
                    <a:pt x="2724" y="1582"/>
                  </a:lnTo>
                  <a:lnTo>
                    <a:pt x="2770" y="1559"/>
                  </a:lnTo>
                  <a:lnTo>
                    <a:pt x="2820" y="1539"/>
                  </a:lnTo>
                  <a:lnTo>
                    <a:pt x="2766" y="1451"/>
                  </a:lnTo>
                  <a:lnTo>
                    <a:pt x="2719" y="1377"/>
                  </a:lnTo>
                  <a:lnTo>
                    <a:pt x="2660" y="1287"/>
                  </a:lnTo>
                  <a:lnTo>
                    <a:pt x="85" y="1287"/>
                  </a:lnTo>
                  <a:lnTo>
                    <a:pt x="76" y="1286"/>
                  </a:lnTo>
                  <a:lnTo>
                    <a:pt x="66" y="1287"/>
                  </a:lnTo>
                  <a:lnTo>
                    <a:pt x="62" y="1287"/>
                  </a:lnTo>
                  <a:lnTo>
                    <a:pt x="60" y="1289"/>
                  </a:lnTo>
                  <a:lnTo>
                    <a:pt x="58" y="1292"/>
                  </a:lnTo>
                  <a:lnTo>
                    <a:pt x="58" y="1298"/>
                  </a:lnTo>
                  <a:lnTo>
                    <a:pt x="60" y="1304"/>
                  </a:lnTo>
                  <a:lnTo>
                    <a:pt x="63" y="1310"/>
                  </a:lnTo>
                  <a:lnTo>
                    <a:pt x="69" y="1315"/>
                  </a:lnTo>
                  <a:lnTo>
                    <a:pt x="74" y="1319"/>
                  </a:lnTo>
                  <a:lnTo>
                    <a:pt x="82" y="1323"/>
                  </a:lnTo>
                  <a:lnTo>
                    <a:pt x="90" y="1325"/>
                  </a:lnTo>
                  <a:lnTo>
                    <a:pt x="99" y="1326"/>
                  </a:lnTo>
                  <a:lnTo>
                    <a:pt x="110" y="1326"/>
                  </a:lnTo>
                  <a:lnTo>
                    <a:pt x="2639" y="1326"/>
                  </a:lnTo>
                  <a:lnTo>
                    <a:pt x="2752" y="1505"/>
                  </a:lnTo>
                  <a:lnTo>
                    <a:pt x="2709" y="1526"/>
                  </a:lnTo>
                  <a:lnTo>
                    <a:pt x="2669" y="1547"/>
                  </a:lnTo>
                  <a:lnTo>
                    <a:pt x="2631" y="1570"/>
                  </a:lnTo>
                  <a:lnTo>
                    <a:pt x="2596" y="1595"/>
                  </a:lnTo>
                  <a:lnTo>
                    <a:pt x="2121" y="1596"/>
                  </a:lnTo>
                  <a:lnTo>
                    <a:pt x="1701" y="1596"/>
                  </a:lnTo>
                  <a:lnTo>
                    <a:pt x="1024" y="1596"/>
                  </a:lnTo>
                  <a:lnTo>
                    <a:pt x="566" y="1595"/>
                  </a:lnTo>
                  <a:lnTo>
                    <a:pt x="327" y="1595"/>
                  </a:lnTo>
                  <a:lnTo>
                    <a:pt x="269" y="1561"/>
                  </a:lnTo>
                  <a:lnTo>
                    <a:pt x="217" y="1527"/>
                  </a:lnTo>
                  <a:lnTo>
                    <a:pt x="172" y="1493"/>
                  </a:lnTo>
                  <a:lnTo>
                    <a:pt x="133" y="1460"/>
                  </a:lnTo>
                  <a:lnTo>
                    <a:pt x="99" y="1430"/>
                  </a:lnTo>
                  <a:lnTo>
                    <a:pt x="73" y="1405"/>
                  </a:lnTo>
                  <a:lnTo>
                    <a:pt x="52" y="1382"/>
                  </a:lnTo>
                  <a:lnTo>
                    <a:pt x="38" y="1365"/>
                  </a:lnTo>
                  <a:lnTo>
                    <a:pt x="20" y="1339"/>
                  </a:lnTo>
                  <a:lnTo>
                    <a:pt x="10" y="1324"/>
                  </a:lnTo>
                  <a:lnTo>
                    <a:pt x="4" y="1309"/>
                  </a:lnTo>
                  <a:lnTo>
                    <a:pt x="2" y="1301"/>
                  </a:lnTo>
                  <a:lnTo>
                    <a:pt x="0" y="1294"/>
                  </a:lnTo>
                  <a:lnTo>
                    <a:pt x="0" y="1287"/>
                  </a:lnTo>
                  <a:lnTo>
                    <a:pt x="2" y="1278"/>
                  </a:lnTo>
                  <a:lnTo>
                    <a:pt x="5" y="1271"/>
                  </a:lnTo>
                  <a:lnTo>
                    <a:pt x="9" y="1262"/>
                  </a:lnTo>
                  <a:lnTo>
                    <a:pt x="15" y="1254"/>
                  </a:lnTo>
                  <a:lnTo>
                    <a:pt x="24" y="1247"/>
                  </a:lnTo>
                  <a:lnTo>
                    <a:pt x="38" y="1236"/>
                  </a:lnTo>
                  <a:lnTo>
                    <a:pt x="47" y="1229"/>
                  </a:lnTo>
                  <a:lnTo>
                    <a:pt x="52" y="1229"/>
                  </a:lnTo>
                  <a:lnTo>
                    <a:pt x="57" y="1231"/>
                  </a:lnTo>
                  <a:lnTo>
                    <a:pt x="61" y="1236"/>
                  </a:lnTo>
                  <a:lnTo>
                    <a:pt x="66" y="1240"/>
                  </a:lnTo>
                  <a:lnTo>
                    <a:pt x="74" y="1244"/>
                  </a:lnTo>
                  <a:lnTo>
                    <a:pt x="85" y="1246"/>
                  </a:lnTo>
                  <a:lnTo>
                    <a:pt x="2264" y="1246"/>
                  </a:lnTo>
                  <a:lnTo>
                    <a:pt x="2284" y="1179"/>
                  </a:lnTo>
                  <a:lnTo>
                    <a:pt x="2305" y="1114"/>
                  </a:lnTo>
                  <a:lnTo>
                    <a:pt x="2330" y="1050"/>
                  </a:lnTo>
                  <a:lnTo>
                    <a:pt x="2358" y="987"/>
                  </a:lnTo>
                  <a:lnTo>
                    <a:pt x="2387" y="925"/>
                  </a:lnTo>
                  <a:lnTo>
                    <a:pt x="2419" y="866"/>
                  </a:lnTo>
                  <a:lnTo>
                    <a:pt x="2454" y="807"/>
                  </a:lnTo>
                  <a:lnTo>
                    <a:pt x="2490" y="749"/>
                  </a:lnTo>
                  <a:lnTo>
                    <a:pt x="2529" y="694"/>
                  </a:lnTo>
                  <a:lnTo>
                    <a:pt x="2570" y="640"/>
                  </a:lnTo>
                  <a:lnTo>
                    <a:pt x="2613" y="588"/>
                  </a:lnTo>
                  <a:lnTo>
                    <a:pt x="2658" y="538"/>
                  </a:lnTo>
                  <a:lnTo>
                    <a:pt x="2705" y="489"/>
                  </a:lnTo>
                  <a:lnTo>
                    <a:pt x="2755" y="442"/>
                  </a:lnTo>
                  <a:lnTo>
                    <a:pt x="2805" y="398"/>
                  </a:lnTo>
                  <a:lnTo>
                    <a:pt x="2858" y="355"/>
                  </a:lnTo>
                  <a:lnTo>
                    <a:pt x="2912" y="314"/>
                  </a:lnTo>
                  <a:lnTo>
                    <a:pt x="2967" y="276"/>
                  </a:lnTo>
                  <a:lnTo>
                    <a:pt x="3025" y="240"/>
                  </a:lnTo>
                  <a:lnTo>
                    <a:pt x="3085" y="206"/>
                  </a:lnTo>
                  <a:lnTo>
                    <a:pt x="3145" y="174"/>
                  </a:lnTo>
                  <a:lnTo>
                    <a:pt x="3206" y="145"/>
                  </a:lnTo>
                  <a:lnTo>
                    <a:pt x="3270" y="119"/>
                  </a:lnTo>
                  <a:lnTo>
                    <a:pt x="3335" y="94"/>
                  </a:lnTo>
                  <a:lnTo>
                    <a:pt x="3401" y="72"/>
                  </a:lnTo>
                  <a:lnTo>
                    <a:pt x="3468" y="54"/>
                  </a:lnTo>
                  <a:lnTo>
                    <a:pt x="3536" y="37"/>
                  </a:lnTo>
                  <a:lnTo>
                    <a:pt x="3605" y="24"/>
                  </a:lnTo>
                  <a:lnTo>
                    <a:pt x="3675" y="15"/>
                  </a:lnTo>
                  <a:lnTo>
                    <a:pt x="3747" y="7"/>
                  </a:lnTo>
                  <a:lnTo>
                    <a:pt x="3818" y="2"/>
                  </a:lnTo>
                  <a:lnTo>
                    <a:pt x="3891" y="0"/>
                  </a:lnTo>
                  <a:lnTo>
                    <a:pt x="3964" y="2"/>
                  </a:lnTo>
                  <a:lnTo>
                    <a:pt x="4035" y="7"/>
                  </a:lnTo>
                  <a:lnTo>
                    <a:pt x="4106" y="15"/>
                  </a:lnTo>
                  <a:lnTo>
                    <a:pt x="4178" y="24"/>
                  </a:lnTo>
                  <a:lnTo>
                    <a:pt x="4246" y="37"/>
                  </a:lnTo>
                  <a:lnTo>
                    <a:pt x="4314" y="54"/>
                  </a:lnTo>
                  <a:lnTo>
                    <a:pt x="4382" y="72"/>
                  </a:lnTo>
                  <a:lnTo>
                    <a:pt x="4447" y="94"/>
                  </a:lnTo>
                  <a:lnTo>
                    <a:pt x="4511" y="119"/>
                  </a:lnTo>
                  <a:lnTo>
                    <a:pt x="4575" y="145"/>
                  </a:lnTo>
                  <a:lnTo>
                    <a:pt x="4637" y="174"/>
                  </a:lnTo>
                  <a:lnTo>
                    <a:pt x="4697" y="206"/>
                  </a:lnTo>
                  <a:lnTo>
                    <a:pt x="4756" y="240"/>
                  </a:lnTo>
                  <a:lnTo>
                    <a:pt x="4814" y="276"/>
                  </a:lnTo>
                  <a:lnTo>
                    <a:pt x="4870" y="314"/>
                  </a:lnTo>
                  <a:lnTo>
                    <a:pt x="4924" y="355"/>
                  </a:lnTo>
                  <a:lnTo>
                    <a:pt x="4977" y="398"/>
                  </a:lnTo>
                  <a:lnTo>
                    <a:pt x="5027" y="442"/>
                  </a:lnTo>
                  <a:lnTo>
                    <a:pt x="5077" y="489"/>
                  </a:lnTo>
                  <a:lnTo>
                    <a:pt x="5124" y="538"/>
                  </a:lnTo>
                  <a:lnTo>
                    <a:pt x="5168" y="588"/>
                  </a:lnTo>
                  <a:lnTo>
                    <a:pt x="5212" y="640"/>
                  </a:lnTo>
                  <a:lnTo>
                    <a:pt x="5253" y="694"/>
                  </a:lnTo>
                  <a:lnTo>
                    <a:pt x="5292" y="749"/>
                  </a:lnTo>
                  <a:lnTo>
                    <a:pt x="5328" y="807"/>
                  </a:lnTo>
                  <a:lnTo>
                    <a:pt x="5363" y="866"/>
                  </a:lnTo>
                  <a:lnTo>
                    <a:pt x="5394" y="925"/>
                  </a:lnTo>
                  <a:lnTo>
                    <a:pt x="5425" y="987"/>
                  </a:lnTo>
                  <a:lnTo>
                    <a:pt x="5452" y="1050"/>
                  </a:lnTo>
                  <a:lnTo>
                    <a:pt x="5476" y="1114"/>
                  </a:lnTo>
                  <a:lnTo>
                    <a:pt x="5498" y="1179"/>
                  </a:lnTo>
                  <a:lnTo>
                    <a:pt x="5518" y="1246"/>
                  </a:lnTo>
                  <a:lnTo>
                    <a:pt x="7696" y="1246"/>
                  </a:lnTo>
                  <a:lnTo>
                    <a:pt x="7708" y="1244"/>
                  </a:lnTo>
                  <a:lnTo>
                    <a:pt x="7715" y="1240"/>
                  </a:lnTo>
                  <a:lnTo>
                    <a:pt x="7719" y="1236"/>
                  </a:lnTo>
                  <a:lnTo>
                    <a:pt x="7723" y="1231"/>
                  </a:lnTo>
                  <a:lnTo>
                    <a:pt x="7728" y="1229"/>
                  </a:lnTo>
                  <a:lnTo>
                    <a:pt x="7734" y="1229"/>
                  </a:lnTo>
                  <a:lnTo>
                    <a:pt x="7744" y="1236"/>
                  </a:lnTo>
                  <a:lnTo>
                    <a:pt x="7758" y="1247"/>
                  </a:lnTo>
                  <a:lnTo>
                    <a:pt x="7766" y="1254"/>
                  </a:lnTo>
                  <a:lnTo>
                    <a:pt x="7772" y="1262"/>
                  </a:lnTo>
                  <a:lnTo>
                    <a:pt x="7776" y="1271"/>
                  </a:lnTo>
                  <a:lnTo>
                    <a:pt x="7780" y="1278"/>
                  </a:lnTo>
                  <a:lnTo>
                    <a:pt x="7780" y="1287"/>
                  </a:lnTo>
                  <a:lnTo>
                    <a:pt x="7780" y="1294"/>
                  </a:lnTo>
                  <a:lnTo>
                    <a:pt x="7776" y="1309"/>
                  </a:lnTo>
                  <a:lnTo>
                    <a:pt x="7770" y="1324"/>
                  </a:lnTo>
                  <a:lnTo>
                    <a:pt x="7761" y="1339"/>
                  </a:lnTo>
                  <a:lnTo>
                    <a:pt x="7742" y="1365"/>
                  </a:lnTo>
                  <a:lnTo>
                    <a:pt x="7729" y="1382"/>
                  </a:lnTo>
                  <a:lnTo>
                    <a:pt x="7708" y="1405"/>
                  </a:lnTo>
                  <a:lnTo>
                    <a:pt x="7681" y="1430"/>
                  </a:lnTo>
                  <a:lnTo>
                    <a:pt x="7647" y="1460"/>
                  </a:lnTo>
                  <a:lnTo>
                    <a:pt x="7608" y="1493"/>
                  </a:lnTo>
                  <a:lnTo>
                    <a:pt x="7564" y="1527"/>
                  </a:lnTo>
                  <a:lnTo>
                    <a:pt x="7512" y="1561"/>
                  </a:lnTo>
                  <a:lnTo>
                    <a:pt x="7454" y="1595"/>
                  </a:lnTo>
                  <a:lnTo>
                    <a:pt x="5186" y="15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9" name="Freeform 91"/>
            <p:cNvSpPr>
              <a:spLocks/>
            </p:cNvSpPr>
            <p:nvPr/>
          </p:nvSpPr>
          <p:spPr bwMode="auto">
            <a:xfrm>
              <a:off x="3586" y="1971"/>
              <a:ext cx="1064" cy="183"/>
            </a:xfrm>
            <a:custGeom>
              <a:avLst/>
              <a:gdLst/>
              <a:ahLst/>
              <a:cxnLst>
                <a:cxn ang="0">
                  <a:pos x="1800" y="366"/>
                </a:cxn>
                <a:cxn ang="0">
                  <a:pos x="1858" y="331"/>
                </a:cxn>
                <a:cxn ang="0">
                  <a:pos x="1909" y="298"/>
                </a:cxn>
                <a:cxn ang="0">
                  <a:pos x="1954" y="263"/>
                </a:cxn>
                <a:cxn ang="0">
                  <a:pos x="1995" y="230"/>
                </a:cxn>
                <a:cxn ang="0">
                  <a:pos x="2027" y="202"/>
                </a:cxn>
                <a:cxn ang="0">
                  <a:pos x="2054" y="175"/>
                </a:cxn>
                <a:cxn ang="0">
                  <a:pos x="2074" y="152"/>
                </a:cxn>
                <a:cxn ang="0">
                  <a:pos x="2088" y="135"/>
                </a:cxn>
                <a:cxn ang="0">
                  <a:pos x="2108" y="109"/>
                </a:cxn>
                <a:cxn ang="0">
                  <a:pos x="2116" y="95"/>
                </a:cxn>
                <a:cxn ang="0">
                  <a:pos x="2124" y="80"/>
                </a:cxn>
                <a:cxn ang="0">
                  <a:pos x="2125" y="73"/>
                </a:cxn>
                <a:cxn ang="0">
                  <a:pos x="2127" y="64"/>
                </a:cxn>
                <a:cxn ang="0">
                  <a:pos x="2127" y="57"/>
                </a:cxn>
                <a:cxn ang="0">
                  <a:pos x="2125" y="48"/>
                </a:cxn>
                <a:cxn ang="0">
                  <a:pos x="2123" y="40"/>
                </a:cxn>
                <a:cxn ang="0">
                  <a:pos x="2118" y="33"/>
                </a:cxn>
                <a:cxn ang="0">
                  <a:pos x="2112" y="25"/>
                </a:cxn>
                <a:cxn ang="0">
                  <a:pos x="2103" y="18"/>
                </a:cxn>
                <a:cxn ang="0">
                  <a:pos x="2090" y="6"/>
                </a:cxn>
                <a:cxn ang="0">
                  <a:pos x="2080" y="1"/>
                </a:cxn>
                <a:cxn ang="0">
                  <a:pos x="2074" y="0"/>
                </a:cxn>
                <a:cxn ang="0">
                  <a:pos x="2070" y="1"/>
                </a:cxn>
                <a:cxn ang="0">
                  <a:pos x="2066" y="6"/>
                </a:cxn>
                <a:cxn ang="0">
                  <a:pos x="2061" y="11"/>
                </a:cxn>
                <a:cxn ang="0">
                  <a:pos x="2053" y="14"/>
                </a:cxn>
                <a:cxn ang="0">
                  <a:pos x="2042" y="16"/>
                </a:cxn>
                <a:cxn ang="0">
                  <a:pos x="0" y="16"/>
                </a:cxn>
                <a:cxn ang="0">
                  <a:pos x="20" y="36"/>
                </a:cxn>
                <a:cxn ang="0">
                  <a:pos x="40" y="57"/>
                </a:cxn>
                <a:cxn ang="0">
                  <a:pos x="2042" y="57"/>
                </a:cxn>
                <a:cxn ang="0">
                  <a:pos x="2052" y="56"/>
                </a:cxn>
                <a:cxn ang="0">
                  <a:pos x="2061" y="57"/>
                </a:cxn>
                <a:cxn ang="0">
                  <a:pos x="2065" y="58"/>
                </a:cxn>
                <a:cxn ang="0">
                  <a:pos x="2068" y="60"/>
                </a:cxn>
                <a:cxn ang="0">
                  <a:pos x="2070" y="62"/>
                </a:cxn>
                <a:cxn ang="0">
                  <a:pos x="2070" y="68"/>
                </a:cxn>
                <a:cxn ang="0">
                  <a:pos x="2066" y="74"/>
                </a:cxn>
                <a:cxn ang="0">
                  <a:pos x="2063" y="80"/>
                </a:cxn>
                <a:cxn ang="0">
                  <a:pos x="2059" y="85"/>
                </a:cxn>
                <a:cxn ang="0">
                  <a:pos x="2052" y="89"/>
                </a:cxn>
                <a:cxn ang="0">
                  <a:pos x="2045" y="93"/>
                </a:cxn>
                <a:cxn ang="0">
                  <a:pos x="2037" y="95"/>
                </a:cxn>
                <a:cxn ang="0">
                  <a:pos x="2028" y="97"/>
                </a:cxn>
                <a:cxn ang="0">
                  <a:pos x="2017" y="97"/>
                </a:cxn>
                <a:cxn ang="0">
                  <a:pos x="73" y="97"/>
                </a:cxn>
                <a:cxn ang="0">
                  <a:pos x="93" y="127"/>
                </a:cxn>
                <a:cxn ang="0">
                  <a:pos x="113" y="159"/>
                </a:cxn>
                <a:cxn ang="0">
                  <a:pos x="129" y="191"/>
                </a:cxn>
                <a:cxn ang="0">
                  <a:pos x="143" y="225"/>
                </a:cxn>
                <a:cxn ang="0">
                  <a:pos x="155" y="259"/>
                </a:cxn>
                <a:cxn ang="0">
                  <a:pos x="165" y="294"/>
                </a:cxn>
                <a:cxn ang="0">
                  <a:pos x="174" y="330"/>
                </a:cxn>
                <a:cxn ang="0">
                  <a:pos x="179" y="366"/>
                </a:cxn>
                <a:cxn ang="0">
                  <a:pos x="1800" y="366"/>
                </a:cxn>
              </a:cxnLst>
              <a:rect l="0" t="0" r="r" b="b"/>
              <a:pathLst>
                <a:path w="2127" h="366">
                  <a:moveTo>
                    <a:pt x="1800" y="366"/>
                  </a:moveTo>
                  <a:lnTo>
                    <a:pt x="1858" y="331"/>
                  </a:lnTo>
                  <a:lnTo>
                    <a:pt x="1909" y="298"/>
                  </a:lnTo>
                  <a:lnTo>
                    <a:pt x="1954" y="263"/>
                  </a:lnTo>
                  <a:lnTo>
                    <a:pt x="1995" y="230"/>
                  </a:lnTo>
                  <a:lnTo>
                    <a:pt x="2027" y="202"/>
                  </a:lnTo>
                  <a:lnTo>
                    <a:pt x="2054" y="175"/>
                  </a:lnTo>
                  <a:lnTo>
                    <a:pt x="2074" y="152"/>
                  </a:lnTo>
                  <a:lnTo>
                    <a:pt x="2088" y="135"/>
                  </a:lnTo>
                  <a:lnTo>
                    <a:pt x="2108" y="109"/>
                  </a:lnTo>
                  <a:lnTo>
                    <a:pt x="2116" y="95"/>
                  </a:lnTo>
                  <a:lnTo>
                    <a:pt x="2124" y="80"/>
                  </a:lnTo>
                  <a:lnTo>
                    <a:pt x="2125" y="73"/>
                  </a:lnTo>
                  <a:lnTo>
                    <a:pt x="2127" y="64"/>
                  </a:lnTo>
                  <a:lnTo>
                    <a:pt x="2127" y="57"/>
                  </a:lnTo>
                  <a:lnTo>
                    <a:pt x="2125" y="48"/>
                  </a:lnTo>
                  <a:lnTo>
                    <a:pt x="2123" y="40"/>
                  </a:lnTo>
                  <a:lnTo>
                    <a:pt x="2118" y="33"/>
                  </a:lnTo>
                  <a:lnTo>
                    <a:pt x="2112" y="25"/>
                  </a:lnTo>
                  <a:lnTo>
                    <a:pt x="2103" y="18"/>
                  </a:lnTo>
                  <a:lnTo>
                    <a:pt x="2090" y="6"/>
                  </a:lnTo>
                  <a:lnTo>
                    <a:pt x="2080" y="1"/>
                  </a:lnTo>
                  <a:lnTo>
                    <a:pt x="2074" y="0"/>
                  </a:lnTo>
                  <a:lnTo>
                    <a:pt x="2070" y="1"/>
                  </a:lnTo>
                  <a:lnTo>
                    <a:pt x="2066" y="6"/>
                  </a:lnTo>
                  <a:lnTo>
                    <a:pt x="2061" y="11"/>
                  </a:lnTo>
                  <a:lnTo>
                    <a:pt x="2053" y="14"/>
                  </a:lnTo>
                  <a:lnTo>
                    <a:pt x="2042" y="16"/>
                  </a:lnTo>
                  <a:lnTo>
                    <a:pt x="0" y="16"/>
                  </a:lnTo>
                  <a:lnTo>
                    <a:pt x="20" y="36"/>
                  </a:lnTo>
                  <a:lnTo>
                    <a:pt x="40" y="57"/>
                  </a:lnTo>
                  <a:lnTo>
                    <a:pt x="2042" y="57"/>
                  </a:lnTo>
                  <a:lnTo>
                    <a:pt x="2052" y="56"/>
                  </a:lnTo>
                  <a:lnTo>
                    <a:pt x="2061" y="57"/>
                  </a:lnTo>
                  <a:lnTo>
                    <a:pt x="2065" y="58"/>
                  </a:lnTo>
                  <a:lnTo>
                    <a:pt x="2068" y="60"/>
                  </a:lnTo>
                  <a:lnTo>
                    <a:pt x="2070" y="62"/>
                  </a:lnTo>
                  <a:lnTo>
                    <a:pt x="2070" y="68"/>
                  </a:lnTo>
                  <a:lnTo>
                    <a:pt x="2066" y="74"/>
                  </a:lnTo>
                  <a:lnTo>
                    <a:pt x="2063" y="80"/>
                  </a:lnTo>
                  <a:lnTo>
                    <a:pt x="2059" y="85"/>
                  </a:lnTo>
                  <a:lnTo>
                    <a:pt x="2052" y="89"/>
                  </a:lnTo>
                  <a:lnTo>
                    <a:pt x="2045" y="93"/>
                  </a:lnTo>
                  <a:lnTo>
                    <a:pt x="2037" y="95"/>
                  </a:lnTo>
                  <a:lnTo>
                    <a:pt x="2028" y="97"/>
                  </a:lnTo>
                  <a:lnTo>
                    <a:pt x="2017" y="97"/>
                  </a:lnTo>
                  <a:lnTo>
                    <a:pt x="73" y="97"/>
                  </a:lnTo>
                  <a:lnTo>
                    <a:pt x="93" y="127"/>
                  </a:lnTo>
                  <a:lnTo>
                    <a:pt x="113" y="159"/>
                  </a:lnTo>
                  <a:lnTo>
                    <a:pt x="129" y="191"/>
                  </a:lnTo>
                  <a:lnTo>
                    <a:pt x="143" y="225"/>
                  </a:lnTo>
                  <a:lnTo>
                    <a:pt x="155" y="259"/>
                  </a:lnTo>
                  <a:lnTo>
                    <a:pt x="165" y="294"/>
                  </a:lnTo>
                  <a:lnTo>
                    <a:pt x="174" y="330"/>
                  </a:lnTo>
                  <a:lnTo>
                    <a:pt x="179" y="366"/>
                  </a:lnTo>
                  <a:lnTo>
                    <a:pt x="1800" y="3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0" name="Freeform 92"/>
            <p:cNvSpPr>
              <a:spLocks/>
            </p:cNvSpPr>
            <p:nvPr/>
          </p:nvSpPr>
          <p:spPr bwMode="auto">
            <a:xfrm>
              <a:off x="2914" y="2167"/>
              <a:ext cx="1530" cy="682"/>
            </a:xfrm>
            <a:custGeom>
              <a:avLst/>
              <a:gdLst/>
              <a:ahLst/>
              <a:cxnLst>
                <a:cxn ang="0">
                  <a:pos x="2972" y="96"/>
                </a:cxn>
                <a:cxn ang="0">
                  <a:pos x="2993" y="85"/>
                </a:cxn>
                <a:cxn ang="0">
                  <a:pos x="3004" y="68"/>
                </a:cxn>
                <a:cxn ang="0">
                  <a:pos x="3000" y="58"/>
                </a:cxn>
                <a:cxn ang="0">
                  <a:pos x="2977" y="57"/>
                </a:cxn>
                <a:cxn ang="0">
                  <a:pos x="2977" y="17"/>
                </a:cxn>
                <a:cxn ang="0">
                  <a:pos x="3000" y="7"/>
                </a:cxn>
                <a:cxn ang="0">
                  <a:pos x="3015" y="1"/>
                </a:cxn>
                <a:cxn ang="0">
                  <a:pos x="3047" y="25"/>
                </a:cxn>
                <a:cxn ang="0">
                  <a:pos x="3061" y="49"/>
                </a:cxn>
                <a:cxn ang="0">
                  <a:pos x="3057" y="81"/>
                </a:cxn>
                <a:cxn ang="0">
                  <a:pos x="3023" y="136"/>
                </a:cxn>
                <a:cxn ang="0">
                  <a:pos x="2962" y="202"/>
                </a:cxn>
                <a:cxn ang="0">
                  <a:pos x="2844" y="298"/>
                </a:cxn>
                <a:cxn ang="0">
                  <a:pos x="2735" y="366"/>
                </a:cxn>
                <a:cxn ang="0">
                  <a:pos x="1495" y="434"/>
                </a:cxn>
                <a:cxn ang="0">
                  <a:pos x="1436" y="556"/>
                </a:cxn>
                <a:cxn ang="0">
                  <a:pos x="1344" y="693"/>
                </a:cxn>
                <a:cxn ang="0">
                  <a:pos x="1247" y="811"/>
                </a:cxn>
                <a:cxn ang="0">
                  <a:pos x="1140" y="920"/>
                </a:cxn>
                <a:cxn ang="0">
                  <a:pos x="1022" y="1017"/>
                </a:cxn>
                <a:cxn ang="0">
                  <a:pos x="897" y="1106"/>
                </a:cxn>
                <a:cxn ang="0">
                  <a:pos x="763" y="1181"/>
                </a:cxn>
                <a:cxn ang="0">
                  <a:pos x="623" y="1246"/>
                </a:cxn>
                <a:cxn ang="0">
                  <a:pos x="475" y="1296"/>
                </a:cxn>
                <a:cxn ang="0">
                  <a:pos x="322" y="1333"/>
                </a:cxn>
                <a:cxn ang="0">
                  <a:pos x="163" y="1357"/>
                </a:cxn>
                <a:cxn ang="0">
                  <a:pos x="0" y="1365"/>
                </a:cxn>
                <a:cxn ang="0">
                  <a:pos x="106" y="1315"/>
                </a:cxn>
                <a:cxn ang="0">
                  <a:pos x="262" y="1297"/>
                </a:cxn>
                <a:cxn ang="0">
                  <a:pos x="412" y="1266"/>
                </a:cxn>
                <a:cxn ang="0">
                  <a:pos x="559" y="1221"/>
                </a:cxn>
                <a:cxn ang="0">
                  <a:pos x="698" y="1163"/>
                </a:cxn>
                <a:cxn ang="0">
                  <a:pos x="829" y="1092"/>
                </a:cxn>
                <a:cxn ang="0">
                  <a:pos x="954" y="1011"/>
                </a:cxn>
                <a:cxn ang="0">
                  <a:pos x="1071" y="919"/>
                </a:cxn>
                <a:cxn ang="0">
                  <a:pos x="1179" y="815"/>
                </a:cxn>
                <a:cxn ang="0">
                  <a:pos x="1276" y="705"/>
                </a:cxn>
                <a:cxn ang="0">
                  <a:pos x="1364" y="583"/>
                </a:cxn>
                <a:cxn ang="0">
                  <a:pos x="1448" y="427"/>
                </a:cxn>
                <a:cxn ang="0">
                  <a:pos x="1484" y="330"/>
                </a:cxn>
                <a:cxn ang="0">
                  <a:pos x="1512" y="229"/>
                </a:cxn>
                <a:cxn ang="0">
                  <a:pos x="1527" y="131"/>
                </a:cxn>
              </a:cxnLst>
              <a:rect l="0" t="0" r="r" b="b"/>
              <a:pathLst>
                <a:path w="3061" h="1365">
                  <a:moveTo>
                    <a:pt x="2953" y="98"/>
                  </a:moveTo>
                  <a:lnTo>
                    <a:pt x="2963" y="97"/>
                  </a:lnTo>
                  <a:lnTo>
                    <a:pt x="2972" y="96"/>
                  </a:lnTo>
                  <a:lnTo>
                    <a:pt x="2980" y="93"/>
                  </a:lnTo>
                  <a:lnTo>
                    <a:pt x="2987" y="89"/>
                  </a:lnTo>
                  <a:lnTo>
                    <a:pt x="2993" y="85"/>
                  </a:lnTo>
                  <a:lnTo>
                    <a:pt x="2998" y="81"/>
                  </a:lnTo>
                  <a:lnTo>
                    <a:pt x="3002" y="74"/>
                  </a:lnTo>
                  <a:lnTo>
                    <a:pt x="3004" y="68"/>
                  </a:lnTo>
                  <a:lnTo>
                    <a:pt x="3004" y="63"/>
                  </a:lnTo>
                  <a:lnTo>
                    <a:pt x="3003" y="60"/>
                  </a:lnTo>
                  <a:lnTo>
                    <a:pt x="3000" y="58"/>
                  </a:lnTo>
                  <a:lnTo>
                    <a:pt x="2996" y="57"/>
                  </a:lnTo>
                  <a:lnTo>
                    <a:pt x="2986" y="57"/>
                  </a:lnTo>
                  <a:lnTo>
                    <a:pt x="2977" y="57"/>
                  </a:lnTo>
                  <a:lnTo>
                    <a:pt x="1530" y="57"/>
                  </a:lnTo>
                  <a:lnTo>
                    <a:pt x="1529" y="17"/>
                  </a:lnTo>
                  <a:lnTo>
                    <a:pt x="2977" y="17"/>
                  </a:lnTo>
                  <a:lnTo>
                    <a:pt x="2988" y="15"/>
                  </a:lnTo>
                  <a:lnTo>
                    <a:pt x="2996" y="11"/>
                  </a:lnTo>
                  <a:lnTo>
                    <a:pt x="3000" y="7"/>
                  </a:lnTo>
                  <a:lnTo>
                    <a:pt x="3004" y="2"/>
                  </a:lnTo>
                  <a:lnTo>
                    <a:pt x="3009" y="0"/>
                  </a:lnTo>
                  <a:lnTo>
                    <a:pt x="3015" y="1"/>
                  </a:lnTo>
                  <a:lnTo>
                    <a:pt x="3025" y="6"/>
                  </a:lnTo>
                  <a:lnTo>
                    <a:pt x="3039" y="18"/>
                  </a:lnTo>
                  <a:lnTo>
                    <a:pt x="3047" y="25"/>
                  </a:lnTo>
                  <a:lnTo>
                    <a:pt x="3053" y="34"/>
                  </a:lnTo>
                  <a:lnTo>
                    <a:pt x="3057" y="42"/>
                  </a:lnTo>
                  <a:lnTo>
                    <a:pt x="3061" y="49"/>
                  </a:lnTo>
                  <a:lnTo>
                    <a:pt x="3061" y="57"/>
                  </a:lnTo>
                  <a:lnTo>
                    <a:pt x="3061" y="64"/>
                  </a:lnTo>
                  <a:lnTo>
                    <a:pt x="3057" y="81"/>
                  </a:lnTo>
                  <a:lnTo>
                    <a:pt x="3051" y="96"/>
                  </a:lnTo>
                  <a:lnTo>
                    <a:pt x="3042" y="110"/>
                  </a:lnTo>
                  <a:lnTo>
                    <a:pt x="3023" y="136"/>
                  </a:lnTo>
                  <a:lnTo>
                    <a:pt x="3010" y="153"/>
                  </a:lnTo>
                  <a:lnTo>
                    <a:pt x="2989" y="175"/>
                  </a:lnTo>
                  <a:lnTo>
                    <a:pt x="2962" y="202"/>
                  </a:lnTo>
                  <a:lnTo>
                    <a:pt x="2928" y="231"/>
                  </a:lnTo>
                  <a:lnTo>
                    <a:pt x="2889" y="264"/>
                  </a:lnTo>
                  <a:lnTo>
                    <a:pt x="2844" y="298"/>
                  </a:lnTo>
                  <a:lnTo>
                    <a:pt x="2793" y="332"/>
                  </a:lnTo>
                  <a:lnTo>
                    <a:pt x="2764" y="350"/>
                  </a:lnTo>
                  <a:lnTo>
                    <a:pt x="2735" y="366"/>
                  </a:lnTo>
                  <a:lnTo>
                    <a:pt x="1520" y="366"/>
                  </a:lnTo>
                  <a:lnTo>
                    <a:pt x="1509" y="401"/>
                  </a:lnTo>
                  <a:lnTo>
                    <a:pt x="1495" y="434"/>
                  </a:lnTo>
                  <a:lnTo>
                    <a:pt x="1480" y="466"/>
                  </a:lnTo>
                  <a:lnTo>
                    <a:pt x="1466" y="497"/>
                  </a:lnTo>
                  <a:lnTo>
                    <a:pt x="1436" y="556"/>
                  </a:lnTo>
                  <a:lnTo>
                    <a:pt x="1402" y="609"/>
                  </a:lnTo>
                  <a:lnTo>
                    <a:pt x="1374" y="652"/>
                  </a:lnTo>
                  <a:lnTo>
                    <a:pt x="1344" y="693"/>
                  </a:lnTo>
                  <a:lnTo>
                    <a:pt x="1312" y="734"/>
                  </a:lnTo>
                  <a:lnTo>
                    <a:pt x="1280" y="773"/>
                  </a:lnTo>
                  <a:lnTo>
                    <a:pt x="1247" y="811"/>
                  </a:lnTo>
                  <a:lnTo>
                    <a:pt x="1211" y="848"/>
                  </a:lnTo>
                  <a:lnTo>
                    <a:pt x="1175" y="884"/>
                  </a:lnTo>
                  <a:lnTo>
                    <a:pt x="1140" y="920"/>
                  </a:lnTo>
                  <a:lnTo>
                    <a:pt x="1101" y="953"/>
                  </a:lnTo>
                  <a:lnTo>
                    <a:pt x="1062" y="986"/>
                  </a:lnTo>
                  <a:lnTo>
                    <a:pt x="1022" y="1017"/>
                  </a:lnTo>
                  <a:lnTo>
                    <a:pt x="981" y="1049"/>
                  </a:lnTo>
                  <a:lnTo>
                    <a:pt x="939" y="1078"/>
                  </a:lnTo>
                  <a:lnTo>
                    <a:pt x="897" y="1106"/>
                  </a:lnTo>
                  <a:lnTo>
                    <a:pt x="853" y="1132"/>
                  </a:lnTo>
                  <a:lnTo>
                    <a:pt x="809" y="1157"/>
                  </a:lnTo>
                  <a:lnTo>
                    <a:pt x="763" y="1181"/>
                  </a:lnTo>
                  <a:lnTo>
                    <a:pt x="716" y="1204"/>
                  </a:lnTo>
                  <a:lnTo>
                    <a:pt x="670" y="1226"/>
                  </a:lnTo>
                  <a:lnTo>
                    <a:pt x="623" y="1246"/>
                  </a:lnTo>
                  <a:lnTo>
                    <a:pt x="574" y="1264"/>
                  </a:lnTo>
                  <a:lnTo>
                    <a:pt x="525" y="1281"/>
                  </a:lnTo>
                  <a:lnTo>
                    <a:pt x="475" y="1296"/>
                  </a:lnTo>
                  <a:lnTo>
                    <a:pt x="424" y="1310"/>
                  </a:lnTo>
                  <a:lnTo>
                    <a:pt x="373" y="1322"/>
                  </a:lnTo>
                  <a:lnTo>
                    <a:pt x="322" y="1333"/>
                  </a:lnTo>
                  <a:lnTo>
                    <a:pt x="269" y="1343"/>
                  </a:lnTo>
                  <a:lnTo>
                    <a:pt x="216" y="1351"/>
                  </a:lnTo>
                  <a:lnTo>
                    <a:pt x="163" y="1357"/>
                  </a:lnTo>
                  <a:lnTo>
                    <a:pt x="110" y="1360"/>
                  </a:lnTo>
                  <a:lnTo>
                    <a:pt x="54" y="1364"/>
                  </a:lnTo>
                  <a:lnTo>
                    <a:pt x="0" y="1365"/>
                  </a:lnTo>
                  <a:lnTo>
                    <a:pt x="0" y="1318"/>
                  </a:lnTo>
                  <a:lnTo>
                    <a:pt x="53" y="1318"/>
                  </a:lnTo>
                  <a:lnTo>
                    <a:pt x="106" y="1315"/>
                  </a:lnTo>
                  <a:lnTo>
                    <a:pt x="159" y="1310"/>
                  </a:lnTo>
                  <a:lnTo>
                    <a:pt x="211" y="1305"/>
                  </a:lnTo>
                  <a:lnTo>
                    <a:pt x="262" y="1297"/>
                  </a:lnTo>
                  <a:lnTo>
                    <a:pt x="313" y="1289"/>
                  </a:lnTo>
                  <a:lnTo>
                    <a:pt x="364" y="1278"/>
                  </a:lnTo>
                  <a:lnTo>
                    <a:pt x="412" y="1266"/>
                  </a:lnTo>
                  <a:lnTo>
                    <a:pt x="462" y="1252"/>
                  </a:lnTo>
                  <a:lnTo>
                    <a:pt x="510" y="1237"/>
                  </a:lnTo>
                  <a:lnTo>
                    <a:pt x="559" y="1221"/>
                  </a:lnTo>
                  <a:lnTo>
                    <a:pt x="606" y="1203"/>
                  </a:lnTo>
                  <a:lnTo>
                    <a:pt x="652" y="1183"/>
                  </a:lnTo>
                  <a:lnTo>
                    <a:pt x="698" y="1163"/>
                  </a:lnTo>
                  <a:lnTo>
                    <a:pt x="742" y="1141"/>
                  </a:lnTo>
                  <a:lnTo>
                    <a:pt x="786" y="1117"/>
                  </a:lnTo>
                  <a:lnTo>
                    <a:pt x="829" y="1092"/>
                  </a:lnTo>
                  <a:lnTo>
                    <a:pt x="872" y="1067"/>
                  </a:lnTo>
                  <a:lnTo>
                    <a:pt x="914" y="1039"/>
                  </a:lnTo>
                  <a:lnTo>
                    <a:pt x="954" y="1011"/>
                  </a:lnTo>
                  <a:lnTo>
                    <a:pt x="994" y="980"/>
                  </a:lnTo>
                  <a:lnTo>
                    <a:pt x="1032" y="950"/>
                  </a:lnTo>
                  <a:lnTo>
                    <a:pt x="1071" y="919"/>
                  </a:lnTo>
                  <a:lnTo>
                    <a:pt x="1107" y="885"/>
                  </a:lnTo>
                  <a:lnTo>
                    <a:pt x="1143" y="851"/>
                  </a:lnTo>
                  <a:lnTo>
                    <a:pt x="1179" y="815"/>
                  </a:lnTo>
                  <a:lnTo>
                    <a:pt x="1211" y="780"/>
                  </a:lnTo>
                  <a:lnTo>
                    <a:pt x="1245" y="743"/>
                  </a:lnTo>
                  <a:lnTo>
                    <a:pt x="1276" y="705"/>
                  </a:lnTo>
                  <a:lnTo>
                    <a:pt x="1307" y="666"/>
                  </a:lnTo>
                  <a:lnTo>
                    <a:pt x="1336" y="626"/>
                  </a:lnTo>
                  <a:lnTo>
                    <a:pt x="1364" y="583"/>
                  </a:lnTo>
                  <a:lnTo>
                    <a:pt x="1394" y="537"/>
                  </a:lnTo>
                  <a:lnTo>
                    <a:pt x="1422" y="483"/>
                  </a:lnTo>
                  <a:lnTo>
                    <a:pt x="1448" y="427"/>
                  </a:lnTo>
                  <a:lnTo>
                    <a:pt x="1471" y="366"/>
                  </a:lnTo>
                  <a:lnTo>
                    <a:pt x="1472" y="364"/>
                  </a:lnTo>
                  <a:lnTo>
                    <a:pt x="1484" y="330"/>
                  </a:lnTo>
                  <a:lnTo>
                    <a:pt x="1495" y="297"/>
                  </a:lnTo>
                  <a:lnTo>
                    <a:pt x="1503" y="263"/>
                  </a:lnTo>
                  <a:lnTo>
                    <a:pt x="1512" y="229"/>
                  </a:lnTo>
                  <a:lnTo>
                    <a:pt x="1518" y="196"/>
                  </a:lnTo>
                  <a:lnTo>
                    <a:pt x="1523" y="163"/>
                  </a:lnTo>
                  <a:lnTo>
                    <a:pt x="1527" y="131"/>
                  </a:lnTo>
                  <a:lnTo>
                    <a:pt x="1529" y="98"/>
                  </a:lnTo>
                  <a:lnTo>
                    <a:pt x="2953" y="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1" name="Freeform 93"/>
            <p:cNvSpPr>
              <a:spLocks noEditPoints="1"/>
            </p:cNvSpPr>
            <p:nvPr/>
          </p:nvSpPr>
          <p:spPr bwMode="auto">
            <a:xfrm>
              <a:off x="1421" y="2519"/>
              <a:ext cx="287" cy="273"/>
            </a:xfrm>
            <a:custGeom>
              <a:avLst/>
              <a:gdLst/>
              <a:ahLst/>
              <a:cxnLst>
                <a:cxn ang="0">
                  <a:pos x="101" y="205"/>
                </a:cxn>
                <a:cxn ang="0">
                  <a:pos x="221" y="462"/>
                </a:cxn>
                <a:cxn ang="0">
                  <a:pos x="511" y="314"/>
                </a:cxn>
                <a:cxn ang="0">
                  <a:pos x="381" y="63"/>
                </a:cxn>
                <a:cxn ang="0">
                  <a:pos x="101" y="205"/>
                </a:cxn>
                <a:cxn ang="0">
                  <a:pos x="22" y="237"/>
                </a:cxn>
                <a:cxn ang="0">
                  <a:pos x="0" y="197"/>
                </a:cxn>
                <a:cxn ang="0">
                  <a:pos x="407" y="0"/>
                </a:cxn>
                <a:cxn ang="0">
                  <a:pos x="576" y="345"/>
                </a:cxn>
                <a:cxn ang="0">
                  <a:pos x="166" y="546"/>
                </a:cxn>
                <a:cxn ang="0">
                  <a:pos x="149" y="508"/>
                </a:cxn>
                <a:cxn ang="0">
                  <a:pos x="176" y="485"/>
                </a:cxn>
                <a:cxn ang="0">
                  <a:pos x="54" y="232"/>
                </a:cxn>
                <a:cxn ang="0">
                  <a:pos x="22" y="237"/>
                </a:cxn>
              </a:cxnLst>
              <a:rect l="0" t="0" r="r" b="b"/>
              <a:pathLst>
                <a:path w="576" h="546">
                  <a:moveTo>
                    <a:pt x="101" y="205"/>
                  </a:moveTo>
                  <a:lnTo>
                    <a:pt x="221" y="462"/>
                  </a:lnTo>
                  <a:lnTo>
                    <a:pt x="511" y="314"/>
                  </a:lnTo>
                  <a:lnTo>
                    <a:pt x="381" y="63"/>
                  </a:lnTo>
                  <a:lnTo>
                    <a:pt x="101" y="205"/>
                  </a:lnTo>
                  <a:close/>
                  <a:moveTo>
                    <a:pt x="22" y="237"/>
                  </a:moveTo>
                  <a:lnTo>
                    <a:pt x="0" y="197"/>
                  </a:lnTo>
                  <a:lnTo>
                    <a:pt x="407" y="0"/>
                  </a:lnTo>
                  <a:lnTo>
                    <a:pt x="576" y="345"/>
                  </a:lnTo>
                  <a:lnTo>
                    <a:pt x="166" y="546"/>
                  </a:lnTo>
                  <a:lnTo>
                    <a:pt x="149" y="508"/>
                  </a:lnTo>
                  <a:lnTo>
                    <a:pt x="176" y="485"/>
                  </a:lnTo>
                  <a:lnTo>
                    <a:pt x="54" y="232"/>
                  </a:lnTo>
                  <a:lnTo>
                    <a:pt x="22" y="2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2" name="Freeform 94"/>
            <p:cNvSpPr>
              <a:spLocks/>
            </p:cNvSpPr>
            <p:nvPr/>
          </p:nvSpPr>
          <p:spPr bwMode="auto">
            <a:xfrm>
              <a:off x="1485" y="2571"/>
              <a:ext cx="169" cy="165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32" y="82"/>
                </a:cxn>
                <a:cxn ang="0">
                  <a:pos x="83" y="178"/>
                </a:cxn>
                <a:cxn ang="0">
                  <a:pos x="147" y="149"/>
                </a:cxn>
                <a:cxn ang="0">
                  <a:pos x="111" y="72"/>
                </a:cxn>
                <a:cxn ang="0">
                  <a:pos x="152" y="52"/>
                </a:cxn>
                <a:cxn ang="0">
                  <a:pos x="189" y="118"/>
                </a:cxn>
                <a:cxn ang="0">
                  <a:pos x="234" y="106"/>
                </a:cxn>
                <a:cxn ang="0">
                  <a:pos x="189" y="18"/>
                </a:cxn>
                <a:cxn ang="0">
                  <a:pos x="233" y="0"/>
                </a:cxn>
                <a:cxn ang="0">
                  <a:pos x="336" y="206"/>
                </a:cxn>
                <a:cxn ang="0">
                  <a:pos x="301" y="230"/>
                </a:cxn>
                <a:cxn ang="0">
                  <a:pos x="256" y="157"/>
                </a:cxn>
                <a:cxn ang="0">
                  <a:pos x="212" y="171"/>
                </a:cxn>
                <a:cxn ang="0">
                  <a:pos x="247" y="241"/>
                </a:cxn>
                <a:cxn ang="0">
                  <a:pos x="218" y="264"/>
                </a:cxn>
                <a:cxn ang="0">
                  <a:pos x="167" y="201"/>
                </a:cxn>
                <a:cxn ang="0">
                  <a:pos x="115" y="218"/>
                </a:cxn>
                <a:cxn ang="0">
                  <a:pos x="148" y="301"/>
                </a:cxn>
                <a:cxn ang="0">
                  <a:pos x="143" y="325"/>
                </a:cxn>
                <a:cxn ang="0">
                  <a:pos x="114" y="330"/>
                </a:cxn>
                <a:cxn ang="0">
                  <a:pos x="0" y="104"/>
                </a:cxn>
              </a:cxnLst>
              <a:rect l="0" t="0" r="r" b="b"/>
              <a:pathLst>
                <a:path w="336" h="330">
                  <a:moveTo>
                    <a:pt x="0" y="104"/>
                  </a:moveTo>
                  <a:lnTo>
                    <a:pt x="32" y="82"/>
                  </a:lnTo>
                  <a:lnTo>
                    <a:pt x="83" y="178"/>
                  </a:lnTo>
                  <a:lnTo>
                    <a:pt x="147" y="149"/>
                  </a:lnTo>
                  <a:lnTo>
                    <a:pt x="111" y="72"/>
                  </a:lnTo>
                  <a:lnTo>
                    <a:pt x="152" y="52"/>
                  </a:lnTo>
                  <a:lnTo>
                    <a:pt x="189" y="118"/>
                  </a:lnTo>
                  <a:lnTo>
                    <a:pt x="234" y="106"/>
                  </a:lnTo>
                  <a:lnTo>
                    <a:pt x="189" y="18"/>
                  </a:lnTo>
                  <a:lnTo>
                    <a:pt x="233" y="0"/>
                  </a:lnTo>
                  <a:lnTo>
                    <a:pt x="336" y="206"/>
                  </a:lnTo>
                  <a:lnTo>
                    <a:pt x="301" y="230"/>
                  </a:lnTo>
                  <a:lnTo>
                    <a:pt x="256" y="157"/>
                  </a:lnTo>
                  <a:lnTo>
                    <a:pt x="212" y="171"/>
                  </a:lnTo>
                  <a:lnTo>
                    <a:pt x="247" y="241"/>
                  </a:lnTo>
                  <a:lnTo>
                    <a:pt x="218" y="264"/>
                  </a:lnTo>
                  <a:lnTo>
                    <a:pt x="167" y="201"/>
                  </a:lnTo>
                  <a:lnTo>
                    <a:pt x="115" y="218"/>
                  </a:lnTo>
                  <a:lnTo>
                    <a:pt x="148" y="301"/>
                  </a:lnTo>
                  <a:lnTo>
                    <a:pt x="143" y="325"/>
                  </a:lnTo>
                  <a:lnTo>
                    <a:pt x="114" y="330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3" name="Freeform 95"/>
            <p:cNvSpPr>
              <a:spLocks/>
            </p:cNvSpPr>
            <p:nvPr/>
          </p:nvSpPr>
          <p:spPr bwMode="auto">
            <a:xfrm>
              <a:off x="1553" y="2681"/>
              <a:ext cx="26" cy="23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0" y="36"/>
                </a:cxn>
                <a:cxn ang="0">
                  <a:pos x="30" y="48"/>
                </a:cxn>
                <a:cxn ang="0">
                  <a:pos x="52" y="15"/>
                </a:cxn>
                <a:cxn ang="0">
                  <a:pos x="37" y="3"/>
                </a:cxn>
                <a:cxn ang="0">
                  <a:pos x="24" y="0"/>
                </a:cxn>
                <a:cxn ang="0">
                  <a:pos x="1" y="18"/>
                </a:cxn>
              </a:cxnLst>
              <a:rect l="0" t="0" r="r" b="b"/>
              <a:pathLst>
                <a:path w="52" h="48">
                  <a:moveTo>
                    <a:pt x="1" y="18"/>
                  </a:moveTo>
                  <a:lnTo>
                    <a:pt x="0" y="36"/>
                  </a:lnTo>
                  <a:lnTo>
                    <a:pt x="30" y="48"/>
                  </a:lnTo>
                  <a:lnTo>
                    <a:pt x="52" y="15"/>
                  </a:lnTo>
                  <a:lnTo>
                    <a:pt x="37" y="3"/>
                  </a:lnTo>
                  <a:lnTo>
                    <a:pt x="24" y="0"/>
                  </a:lnTo>
                  <a:lnTo>
                    <a:pt x="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4" name="Freeform 96"/>
            <p:cNvSpPr>
              <a:spLocks/>
            </p:cNvSpPr>
            <p:nvPr/>
          </p:nvSpPr>
          <p:spPr bwMode="auto">
            <a:xfrm>
              <a:off x="1546" y="2740"/>
              <a:ext cx="221" cy="152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" y="257"/>
                </a:cxn>
                <a:cxn ang="0">
                  <a:pos x="156" y="134"/>
                </a:cxn>
                <a:cxn ang="0">
                  <a:pos x="314" y="6"/>
                </a:cxn>
                <a:cxn ang="0">
                  <a:pos x="321" y="3"/>
                </a:cxn>
                <a:cxn ang="0">
                  <a:pos x="330" y="0"/>
                </a:cxn>
                <a:cxn ang="0">
                  <a:pos x="337" y="2"/>
                </a:cxn>
                <a:cxn ang="0">
                  <a:pos x="341" y="4"/>
                </a:cxn>
                <a:cxn ang="0">
                  <a:pos x="347" y="6"/>
                </a:cxn>
                <a:cxn ang="0">
                  <a:pos x="352" y="11"/>
                </a:cxn>
                <a:cxn ang="0">
                  <a:pos x="403" y="74"/>
                </a:cxn>
                <a:cxn ang="0">
                  <a:pos x="443" y="126"/>
                </a:cxn>
                <a:cxn ang="0">
                  <a:pos x="304" y="173"/>
                </a:cxn>
                <a:cxn ang="0">
                  <a:pos x="292" y="177"/>
                </a:cxn>
                <a:cxn ang="0">
                  <a:pos x="283" y="185"/>
                </a:cxn>
                <a:cxn ang="0">
                  <a:pos x="278" y="194"/>
                </a:cxn>
                <a:cxn ang="0">
                  <a:pos x="273" y="206"/>
                </a:cxn>
                <a:cxn ang="0">
                  <a:pos x="267" y="220"/>
                </a:cxn>
                <a:cxn ang="0">
                  <a:pos x="257" y="237"/>
                </a:cxn>
                <a:cxn ang="0">
                  <a:pos x="251" y="247"/>
                </a:cxn>
                <a:cxn ang="0">
                  <a:pos x="241" y="257"/>
                </a:cxn>
                <a:cxn ang="0">
                  <a:pos x="231" y="266"/>
                </a:cxn>
                <a:cxn ang="0">
                  <a:pos x="218" y="277"/>
                </a:cxn>
                <a:cxn ang="0">
                  <a:pos x="194" y="294"/>
                </a:cxn>
                <a:cxn ang="0">
                  <a:pos x="185" y="299"/>
                </a:cxn>
                <a:cxn ang="0">
                  <a:pos x="176" y="302"/>
                </a:cxn>
                <a:cxn ang="0">
                  <a:pos x="168" y="304"/>
                </a:cxn>
                <a:cxn ang="0">
                  <a:pos x="162" y="304"/>
                </a:cxn>
                <a:cxn ang="0">
                  <a:pos x="154" y="302"/>
                </a:cxn>
                <a:cxn ang="0">
                  <a:pos x="147" y="298"/>
                </a:cxn>
                <a:cxn ang="0">
                  <a:pos x="131" y="287"/>
                </a:cxn>
                <a:cxn ang="0">
                  <a:pos x="121" y="277"/>
                </a:cxn>
                <a:cxn ang="0">
                  <a:pos x="112" y="269"/>
                </a:cxn>
                <a:cxn ang="0">
                  <a:pos x="137" y="225"/>
                </a:cxn>
                <a:cxn ang="0">
                  <a:pos x="139" y="230"/>
                </a:cxn>
                <a:cxn ang="0">
                  <a:pos x="147" y="238"/>
                </a:cxn>
                <a:cxn ang="0">
                  <a:pos x="156" y="248"/>
                </a:cxn>
                <a:cxn ang="0">
                  <a:pos x="162" y="251"/>
                </a:cxn>
                <a:cxn ang="0">
                  <a:pos x="168" y="253"/>
                </a:cxn>
                <a:cxn ang="0">
                  <a:pos x="181" y="253"/>
                </a:cxn>
                <a:cxn ang="0">
                  <a:pos x="193" y="251"/>
                </a:cxn>
                <a:cxn ang="0">
                  <a:pos x="204" y="246"/>
                </a:cxn>
                <a:cxn ang="0">
                  <a:pos x="212" y="239"/>
                </a:cxn>
                <a:cxn ang="0">
                  <a:pos x="216" y="231"/>
                </a:cxn>
                <a:cxn ang="0">
                  <a:pos x="219" y="218"/>
                </a:cxn>
                <a:cxn ang="0">
                  <a:pos x="223" y="205"/>
                </a:cxn>
                <a:cxn ang="0">
                  <a:pos x="227" y="190"/>
                </a:cxn>
                <a:cxn ang="0">
                  <a:pos x="230" y="179"/>
                </a:cxn>
                <a:cxn ang="0">
                  <a:pos x="235" y="165"/>
                </a:cxn>
                <a:cxn ang="0">
                  <a:pos x="238" y="160"/>
                </a:cxn>
                <a:cxn ang="0">
                  <a:pos x="243" y="155"/>
                </a:cxn>
                <a:cxn ang="0">
                  <a:pos x="251" y="149"/>
                </a:cxn>
                <a:cxn ang="0">
                  <a:pos x="262" y="145"/>
                </a:cxn>
                <a:cxn ang="0">
                  <a:pos x="327" y="120"/>
                </a:cxn>
                <a:cxn ang="0">
                  <a:pos x="369" y="104"/>
                </a:cxn>
                <a:cxn ang="0">
                  <a:pos x="331" y="55"/>
                </a:cxn>
                <a:cxn ang="0">
                  <a:pos x="32" y="301"/>
                </a:cxn>
                <a:cxn ang="0">
                  <a:pos x="0" y="284"/>
                </a:cxn>
              </a:cxnLst>
              <a:rect l="0" t="0" r="r" b="b"/>
              <a:pathLst>
                <a:path w="443" h="304">
                  <a:moveTo>
                    <a:pt x="0" y="284"/>
                  </a:moveTo>
                  <a:lnTo>
                    <a:pt x="4" y="257"/>
                  </a:lnTo>
                  <a:lnTo>
                    <a:pt x="156" y="134"/>
                  </a:lnTo>
                  <a:lnTo>
                    <a:pt x="314" y="6"/>
                  </a:lnTo>
                  <a:lnTo>
                    <a:pt x="321" y="3"/>
                  </a:lnTo>
                  <a:lnTo>
                    <a:pt x="330" y="0"/>
                  </a:lnTo>
                  <a:lnTo>
                    <a:pt x="337" y="2"/>
                  </a:lnTo>
                  <a:lnTo>
                    <a:pt x="341" y="4"/>
                  </a:lnTo>
                  <a:lnTo>
                    <a:pt x="347" y="6"/>
                  </a:lnTo>
                  <a:lnTo>
                    <a:pt x="352" y="11"/>
                  </a:lnTo>
                  <a:lnTo>
                    <a:pt x="403" y="74"/>
                  </a:lnTo>
                  <a:lnTo>
                    <a:pt x="443" y="126"/>
                  </a:lnTo>
                  <a:lnTo>
                    <a:pt x="304" y="173"/>
                  </a:lnTo>
                  <a:lnTo>
                    <a:pt x="292" y="177"/>
                  </a:lnTo>
                  <a:lnTo>
                    <a:pt x="283" y="185"/>
                  </a:lnTo>
                  <a:lnTo>
                    <a:pt x="278" y="194"/>
                  </a:lnTo>
                  <a:lnTo>
                    <a:pt x="273" y="206"/>
                  </a:lnTo>
                  <a:lnTo>
                    <a:pt x="267" y="220"/>
                  </a:lnTo>
                  <a:lnTo>
                    <a:pt x="257" y="237"/>
                  </a:lnTo>
                  <a:lnTo>
                    <a:pt x="251" y="247"/>
                  </a:lnTo>
                  <a:lnTo>
                    <a:pt x="241" y="257"/>
                  </a:lnTo>
                  <a:lnTo>
                    <a:pt x="231" y="266"/>
                  </a:lnTo>
                  <a:lnTo>
                    <a:pt x="218" y="277"/>
                  </a:lnTo>
                  <a:lnTo>
                    <a:pt x="194" y="294"/>
                  </a:lnTo>
                  <a:lnTo>
                    <a:pt x="185" y="299"/>
                  </a:lnTo>
                  <a:lnTo>
                    <a:pt x="176" y="302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4" y="302"/>
                  </a:lnTo>
                  <a:lnTo>
                    <a:pt x="147" y="298"/>
                  </a:lnTo>
                  <a:lnTo>
                    <a:pt x="131" y="287"/>
                  </a:lnTo>
                  <a:lnTo>
                    <a:pt x="121" y="277"/>
                  </a:lnTo>
                  <a:lnTo>
                    <a:pt x="112" y="269"/>
                  </a:lnTo>
                  <a:lnTo>
                    <a:pt x="137" y="225"/>
                  </a:lnTo>
                  <a:lnTo>
                    <a:pt x="139" y="230"/>
                  </a:lnTo>
                  <a:lnTo>
                    <a:pt x="147" y="238"/>
                  </a:lnTo>
                  <a:lnTo>
                    <a:pt x="156" y="248"/>
                  </a:lnTo>
                  <a:lnTo>
                    <a:pt x="162" y="251"/>
                  </a:lnTo>
                  <a:lnTo>
                    <a:pt x="168" y="253"/>
                  </a:lnTo>
                  <a:lnTo>
                    <a:pt x="181" y="253"/>
                  </a:lnTo>
                  <a:lnTo>
                    <a:pt x="193" y="251"/>
                  </a:lnTo>
                  <a:lnTo>
                    <a:pt x="204" y="246"/>
                  </a:lnTo>
                  <a:lnTo>
                    <a:pt x="212" y="239"/>
                  </a:lnTo>
                  <a:lnTo>
                    <a:pt x="216" y="231"/>
                  </a:lnTo>
                  <a:lnTo>
                    <a:pt x="219" y="218"/>
                  </a:lnTo>
                  <a:lnTo>
                    <a:pt x="223" y="205"/>
                  </a:lnTo>
                  <a:lnTo>
                    <a:pt x="227" y="190"/>
                  </a:lnTo>
                  <a:lnTo>
                    <a:pt x="230" y="179"/>
                  </a:lnTo>
                  <a:lnTo>
                    <a:pt x="235" y="165"/>
                  </a:lnTo>
                  <a:lnTo>
                    <a:pt x="238" y="160"/>
                  </a:lnTo>
                  <a:lnTo>
                    <a:pt x="243" y="155"/>
                  </a:lnTo>
                  <a:lnTo>
                    <a:pt x="251" y="149"/>
                  </a:lnTo>
                  <a:lnTo>
                    <a:pt x="262" y="145"/>
                  </a:lnTo>
                  <a:lnTo>
                    <a:pt x="327" y="120"/>
                  </a:lnTo>
                  <a:lnTo>
                    <a:pt x="369" y="104"/>
                  </a:lnTo>
                  <a:lnTo>
                    <a:pt x="331" y="55"/>
                  </a:lnTo>
                  <a:lnTo>
                    <a:pt x="32" y="301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5" name="Freeform 97"/>
            <p:cNvSpPr>
              <a:spLocks/>
            </p:cNvSpPr>
            <p:nvPr/>
          </p:nvSpPr>
          <p:spPr bwMode="auto">
            <a:xfrm>
              <a:off x="1600" y="2884"/>
              <a:ext cx="89" cy="4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20" y="36"/>
                </a:cxn>
                <a:cxn ang="0">
                  <a:pos x="42" y="35"/>
                </a:cxn>
                <a:cxn ang="0">
                  <a:pos x="67" y="32"/>
                </a:cxn>
                <a:cxn ang="0">
                  <a:pos x="93" y="28"/>
                </a:cxn>
                <a:cxn ang="0">
                  <a:pos x="118" y="21"/>
                </a:cxn>
                <a:cxn ang="0">
                  <a:pos x="129" y="16"/>
                </a:cxn>
                <a:cxn ang="0">
                  <a:pos x="139" y="11"/>
                </a:cxn>
                <a:cxn ang="0">
                  <a:pos x="146" y="6"/>
                </a:cxn>
                <a:cxn ang="0">
                  <a:pos x="153" y="0"/>
                </a:cxn>
                <a:cxn ang="0">
                  <a:pos x="164" y="15"/>
                </a:cxn>
                <a:cxn ang="0">
                  <a:pos x="171" y="28"/>
                </a:cxn>
                <a:cxn ang="0">
                  <a:pos x="178" y="40"/>
                </a:cxn>
                <a:cxn ang="0">
                  <a:pos x="159" y="58"/>
                </a:cxn>
                <a:cxn ang="0">
                  <a:pos x="2" y="82"/>
                </a:cxn>
                <a:cxn ang="0">
                  <a:pos x="0" y="37"/>
                </a:cxn>
              </a:cxnLst>
              <a:rect l="0" t="0" r="r" b="b"/>
              <a:pathLst>
                <a:path w="178" h="82">
                  <a:moveTo>
                    <a:pt x="0" y="37"/>
                  </a:moveTo>
                  <a:lnTo>
                    <a:pt x="20" y="36"/>
                  </a:lnTo>
                  <a:lnTo>
                    <a:pt x="42" y="35"/>
                  </a:lnTo>
                  <a:lnTo>
                    <a:pt x="67" y="32"/>
                  </a:lnTo>
                  <a:lnTo>
                    <a:pt x="93" y="28"/>
                  </a:lnTo>
                  <a:lnTo>
                    <a:pt x="118" y="21"/>
                  </a:lnTo>
                  <a:lnTo>
                    <a:pt x="129" y="16"/>
                  </a:lnTo>
                  <a:lnTo>
                    <a:pt x="139" y="11"/>
                  </a:lnTo>
                  <a:lnTo>
                    <a:pt x="146" y="6"/>
                  </a:lnTo>
                  <a:lnTo>
                    <a:pt x="153" y="0"/>
                  </a:lnTo>
                  <a:lnTo>
                    <a:pt x="164" y="15"/>
                  </a:lnTo>
                  <a:lnTo>
                    <a:pt x="171" y="28"/>
                  </a:lnTo>
                  <a:lnTo>
                    <a:pt x="178" y="40"/>
                  </a:lnTo>
                  <a:lnTo>
                    <a:pt x="159" y="58"/>
                  </a:lnTo>
                  <a:lnTo>
                    <a:pt x="2" y="82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6" name="Freeform 98"/>
            <p:cNvSpPr>
              <a:spLocks/>
            </p:cNvSpPr>
            <p:nvPr/>
          </p:nvSpPr>
          <p:spPr bwMode="auto">
            <a:xfrm>
              <a:off x="1609" y="2834"/>
              <a:ext cx="187" cy="152"/>
            </a:xfrm>
            <a:custGeom>
              <a:avLst/>
              <a:gdLst/>
              <a:ahLst/>
              <a:cxnLst>
                <a:cxn ang="0">
                  <a:pos x="27" y="207"/>
                </a:cxn>
                <a:cxn ang="0">
                  <a:pos x="37" y="214"/>
                </a:cxn>
                <a:cxn ang="0">
                  <a:pos x="54" y="231"/>
                </a:cxn>
                <a:cxn ang="0">
                  <a:pos x="59" y="233"/>
                </a:cxn>
                <a:cxn ang="0">
                  <a:pos x="64" y="234"/>
                </a:cxn>
                <a:cxn ang="0">
                  <a:pos x="69" y="233"/>
                </a:cxn>
                <a:cxn ang="0">
                  <a:pos x="76" y="232"/>
                </a:cxn>
                <a:cxn ang="0">
                  <a:pos x="89" y="224"/>
                </a:cxn>
                <a:cxn ang="0">
                  <a:pos x="101" y="216"/>
                </a:cxn>
                <a:cxn ang="0">
                  <a:pos x="128" y="196"/>
                </a:cxn>
                <a:cxn ang="0">
                  <a:pos x="171" y="162"/>
                </a:cxn>
                <a:cxn ang="0">
                  <a:pos x="231" y="115"/>
                </a:cxn>
                <a:cxn ang="0">
                  <a:pos x="166" y="33"/>
                </a:cxn>
                <a:cxn ang="0">
                  <a:pos x="196" y="0"/>
                </a:cxn>
                <a:cxn ang="0">
                  <a:pos x="279" y="95"/>
                </a:cxn>
                <a:cxn ang="0">
                  <a:pos x="336" y="163"/>
                </a:cxn>
                <a:cxn ang="0">
                  <a:pos x="366" y="199"/>
                </a:cxn>
                <a:cxn ang="0">
                  <a:pos x="372" y="209"/>
                </a:cxn>
                <a:cxn ang="0">
                  <a:pos x="374" y="220"/>
                </a:cxn>
                <a:cxn ang="0">
                  <a:pos x="374" y="229"/>
                </a:cxn>
                <a:cxn ang="0">
                  <a:pos x="372" y="238"/>
                </a:cxn>
                <a:cxn ang="0">
                  <a:pos x="366" y="250"/>
                </a:cxn>
                <a:cxn ang="0">
                  <a:pos x="363" y="253"/>
                </a:cxn>
                <a:cxn ang="0">
                  <a:pos x="338" y="242"/>
                </a:cxn>
                <a:cxn ang="0">
                  <a:pos x="262" y="157"/>
                </a:cxn>
                <a:cxn ang="0">
                  <a:pos x="188" y="219"/>
                </a:cxn>
                <a:cxn ang="0">
                  <a:pos x="132" y="264"/>
                </a:cxn>
                <a:cxn ang="0">
                  <a:pos x="97" y="292"/>
                </a:cxn>
                <a:cxn ang="0">
                  <a:pos x="89" y="297"/>
                </a:cxn>
                <a:cxn ang="0">
                  <a:pos x="81" y="300"/>
                </a:cxn>
                <a:cxn ang="0">
                  <a:pos x="74" y="303"/>
                </a:cxn>
                <a:cxn ang="0">
                  <a:pos x="66" y="303"/>
                </a:cxn>
                <a:cxn ang="0">
                  <a:pos x="59" y="303"/>
                </a:cxn>
                <a:cxn ang="0">
                  <a:pos x="52" y="301"/>
                </a:cxn>
                <a:cxn ang="0">
                  <a:pos x="47" y="298"/>
                </a:cxn>
                <a:cxn ang="0">
                  <a:pos x="41" y="293"/>
                </a:cxn>
                <a:cxn ang="0">
                  <a:pos x="15" y="265"/>
                </a:cxn>
                <a:cxn ang="0">
                  <a:pos x="0" y="248"/>
                </a:cxn>
                <a:cxn ang="0">
                  <a:pos x="27" y="207"/>
                </a:cxn>
              </a:cxnLst>
              <a:rect l="0" t="0" r="r" b="b"/>
              <a:pathLst>
                <a:path w="374" h="303">
                  <a:moveTo>
                    <a:pt x="27" y="207"/>
                  </a:moveTo>
                  <a:lnTo>
                    <a:pt x="37" y="214"/>
                  </a:lnTo>
                  <a:lnTo>
                    <a:pt x="54" y="231"/>
                  </a:lnTo>
                  <a:lnTo>
                    <a:pt x="59" y="233"/>
                  </a:lnTo>
                  <a:lnTo>
                    <a:pt x="64" y="234"/>
                  </a:lnTo>
                  <a:lnTo>
                    <a:pt x="69" y="233"/>
                  </a:lnTo>
                  <a:lnTo>
                    <a:pt x="76" y="232"/>
                  </a:lnTo>
                  <a:lnTo>
                    <a:pt x="89" y="224"/>
                  </a:lnTo>
                  <a:lnTo>
                    <a:pt x="101" y="216"/>
                  </a:lnTo>
                  <a:lnTo>
                    <a:pt x="128" y="196"/>
                  </a:lnTo>
                  <a:lnTo>
                    <a:pt x="171" y="162"/>
                  </a:lnTo>
                  <a:lnTo>
                    <a:pt x="231" y="115"/>
                  </a:lnTo>
                  <a:lnTo>
                    <a:pt x="166" y="33"/>
                  </a:lnTo>
                  <a:lnTo>
                    <a:pt x="196" y="0"/>
                  </a:lnTo>
                  <a:lnTo>
                    <a:pt x="279" y="95"/>
                  </a:lnTo>
                  <a:lnTo>
                    <a:pt x="336" y="163"/>
                  </a:lnTo>
                  <a:lnTo>
                    <a:pt x="366" y="199"/>
                  </a:lnTo>
                  <a:lnTo>
                    <a:pt x="372" y="209"/>
                  </a:lnTo>
                  <a:lnTo>
                    <a:pt x="374" y="220"/>
                  </a:lnTo>
                  <a:lnTo>
                    <a:pt x="374" y="229"/>
                  </a:lnTo>
                  <a:lnTo>
                    <a:pt x="372" y="238"/>
                  </a:lnTo>
                  <a:lnTo>
                    <a:pt x="366" y="250"/>
                  </a:lnTo>
                  <a:lnTo>
                    <a:pt x="363" y="253"/>
                  </a:lnTo>
                  <a:lnTo>
                    <a:pt x="338" y="242"/>
                  </a:lnTo>
                  <a:lnTo>
                    <a:pt x="262" y="157"/>
                  </a:lnTo>
                  <a:lnTo>
                    <a:pt x="188" y="219"/>
                  </a:lnTo>
                  <a:lnTo>
                    <a:pt x="132" y="264"/>
                  </a:lnTo>
                  <a:lnTo>
                    <a:pt x="97" y="292"/>
                  </a:lnTo>
                  <a:lnTo>
                    <a:pt x="89" y="297"/>
                  </a:lnTo>
                  <a:lnTo>
                    <a:pt x="81" y="300"/>
                  </a:lnTo>
                  <a:lnTo>
                    <a:pt x="74" y="303"/>
                  </a:lnTo>
                  <a:lnTo>
                    <a:pt x="66" y="303"/>
                  </a:lnTo>
                  <a:lnTo>
                    <a:pt x="59" y="303"/>
                  </a:lnTo>
                  <a:lnTo>
                    <a:pt x="52" y="301"/>
                  </a:lnTo>
                  <a:lnTo>
                    <a:pt x="47" y="298"/>
                  </a:lnTo>
                  <a:lnTo>
                    <a:pt x="41" y="293"/>
                  </a:lnTo>
                  <a:lnTo>
                    <a:pt x="15" y="265"/>
                  </a:lnTo>
                  <a:lnTo>
                    <a:pt x="0" y="248"/>
                  </a:lnTo>
                  <a:lnTo>
                    <a:pt x="27" y="2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7" name="Freeform 99"/>
            <p:cNvSpPr>
              <a:spLocks/>
            </p:cNvSpPr>
            <p:nvPr/>
          </p:nvSpPr>
          <p:spPr bwMode="auto">
            <a:xfrm>
              <a:off x="1685" y="2941"/>
              <a:ext cx="48" cy="8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153"/>
                </a:cxn>
                <a:cxn ang="0">
                  <a:pos x="50" y="168"/>
                </a:cxn>
                <a:cxn ang="0">
                  <a:pos x="97" y="18"/>
                </a:cxn>
                <a:cxn ang="0">
                  <a:pos x="53" y="0"/>
                </a:cxn>
              </a:cxnLst>
              <a:rect l="0" t="0" r="r" b="b"/>
              <a:pathLst>
                <a:path w="97" h="168">
                  <a:moveTo>
                    <a:pt x="53" y="0"/>
                  </a:moveTo>
                  <a:lnTo>
                    <a:pt x="0" y="153"/>
                  </a:lnTo>
                  <a:lnTo>
                    <a:pt x="50" y="168"/>
                  </a:lnTo>
                  <a:lnTo>
                    <a:pt x="97" y="18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8" name="Freeform 100"/>
            <p:cNvSpPr>
              <a:spLocks/>
            </p:cNvSpPr>
            <p:nvPr/>
          </p:nvSpPr>
          <p:spPr bwMode="auto">
            <a:xfrm>
              <a:off x="1751" y="2812"/>
              <a:ext cx="83" cy="9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167" y="157"/>
                </a:cxn>
                <a:cxn ang="0">
                  <a:pos x="165" y="177"/>
                </a:cxn>
                <a:cxn ang="0">
                  <a:pos x="140" y="190"/>
                </a:cxn>
                <a:cxn ang="0">
                  <a:pos x="116" y="180"/>
                </a:cxn>
                <a:cxn ang="0">
                  <a:pos x="0" y="35"/>
                </a:cxn>
              </a:cxnLst>
              <a:rect l="0" t="0" r="r" b="b"/>
              <a:pathLst>
                <a:path w="167" h="190">
                  <a:moveTo>
                    <a:pt x="0" y="35"/>
                  </a:moveTo>
                  <a:lnTo>
                    <a:pt x="24" y="0"/>
                  </a:lnTo>
                  <a:lnTo>
                    <a:pt x="36" y="0"/>
                  </a:lnTo>
                  <a:lnTo>
                    <a:pt x="167" y="157"/>
                  </a:lnTo>
                  <a:lnTo>
                    <a:pt x="165" y="177"/>
                  </a:lnTo>
                  <a:lnTo>
                    <a:pt x="140" y="190"/>
                  </a:lnTo>
                  <a:lnTo>
                    <a:pt x="116" y="18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9" name="Freeform 101"/>
            <p:cNvSpPr>
              <a:spLocks/>
            </p:cNvSpPr>
            <p:nvPr/>
          </p:nvSpPr>
          <p:spPr bwMode="auto">
            <a:xfrm>
              <a:off x="2140" y="3192"/>
              <a:ext cx="24" cy="3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63"/>
                </a:cxn>
                <a:cxn ang="0">
                  <a:pos x="45" y="69"/>
                </a:cxn>
                <a:cxn ang="0">
                  <a:pos x="47" y="0"/>
                </a:cxn>
                <a:cxn ang="0">
                  <a:pos x="0" y="1"/>
                </a:cxn>
              </a:cxnLst>
              <a:rect l="0" t="0" r="r" b="b"/>
              <a:pathLst>
                <a:path w="47" h="69">
                  <a:moveTo>
                    <a:pt x="0" y="1"/>
                  </a:moveTo>
                  <a:lnTo>
                    <a:pt x="5" y="63"/>
                  </a:lnTo>
                  <a:lnTo>
                    <a:pt x="45" y="69"/>
                  </a:lnTo>
                  <a:lnTo>
                    <a:pt x="47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0" name="Freeform 102"/>
            <p:cNvSpPr>
              <a:spLocks noEditPoints="1"/>
            </p:cNvSpPr>
            <p:nvPr/>
          </p:nvSpPr>
          <p:spPr bwMode="auto">
            <a:xfrm>
              <a:off x="1920" y="3139"/>
              <a:ext cx="279" cy="276"/>
            </a:xfrm>
            <a:custGeom>
              <a:avLst/>
              <a:gdLst/>
              <a:ahLst/>
              <a:cxnLst>
                <a:cxn ang="0">
                  <a:pos x="248" y="199"/>
                </a:cxn>
                <a:cxn ang="0">
                  <a:pos x="293" y="117"/>
                </a:cxn>
                <a:cxn ang="0">
                  <a:pos x="293" y="92"/>
                </a:cxn>
                <a:cxn ang="0">
                  <a:pos x="257" y="72"/>
                </a:cxn>
                <a:cxn ang="0">
                  <a:pos x="196" y="166"/>
                </a:cxn>
                <a:cxn ang="0">
                  <a:pos x="342" y="24"/>
                </a:cxn>
                <a:cxn ang="0">
                  <a:pos x="346" y="75"/>
                </a:cxn>
                <a:cxn ang="0">
                  <a:pos x="356" y="99"/>
                </a:cxn>
                <a:cxn ang="0">
                  <a:pos x="539" y="235"/>
                </a:cxn>
                <a:cxn ang="0">
                  <a:pos x="558" y="253"/>
                </a:cxn>
                <a:cxn ang="0">
                  <a:pos x="546" y="279"/>
                </a:cxn>
                <a:cxn ang="0">
                  <a:pos x="536" y="286"/>
                </a:cxn>
                <a:cxn ang="0">
                  <a:pos x="435" y="226"/>
                </a:cxn>
                <a:cxn ang="0">
                  <a:pos x="183" y="400"/>
                </a:cxn>
                <a:cxn ang="0">
                  <a:pos x="234" y="367"/>
                </a:cxn>
                <a:cxn ang="0">
                  <a:pos x="298" y="282"/>
                </a:cxn>
                <a:cxn ang="0">
                  <a:pos x="449" y="278"/>
                </a:cxn>
                <a:cxn ang="0">
                  <a:pos x="446" y="308"/>
                </a:cxn>
                <a:cxn ang="0">
                  <a:pos x="346" y="468"/>
                </a:cxn>
                <a:cxn ang="0">
                  <a:pos x="342" y="488"/>
                </a:cxn>
                <a:cxn ang="0">
                  <a:pos x="350" y="495"/>
                </a:cxn>
                <a:cxn ang="0">
                  <a:pos x="371" y="483"/>
                </a:cxn>
                <a:cxn ang="0">
                  <a:pos x="392" y="536"/>
                </a:cxn>
                <a:cxn ang="0">
                  <a:pos x="357" y="553"/>
                </a:cxn>
                <a:cxn ang="0">
                  <a:pos x="335" y="550"/>
                </a:cxn>
                <a:cxn ang="0">
                  <a:pos x="302" y="524"/>
                </a:cxn>
                <a:cxn ang="0">
                  <a:pos x="283" y="487"/>
                </a:cxn>
                <a:cxn ang="0">
                  <a:pos x="296" y="447"/>
                </a:cxn>
                <a:cxn ang="0">
                  <a:pos x="392" y="302"/>
                </a:cxn>
                <a:cxn ang="0">
                  <a:pos x="375" y="286"/>
                </a:cxn>
                <a:cxn ang="0">
                  <a:pos x="363" y="282"/>
                </a:cxn>
                <a:cxn ang="0">
                  <a:pos x="342" y="308"/>
                </a:cxn>
                <a:cxn ang="0">
                  <a:pos x="291" y="378"/>
                </a:cxn>
                <a:cxn ang="0">
                  <a:pos x="226" y="432"/>
                </a:cxn>
                <a:cxn ang="0">
                  <a:pos x="197" y="460"/>
                </a:cxn>
                <a:cxn ang="0">
                  <a:pos x="139" y="414"/>
                </a:cxn>
                <a:cxn ang="0">
                  <a:pos x="141" y="350"/>
                </a:cxn>
                <a:cxn ang="0">
                  <a:pos x="222" y="241"/>
                </a:cxn>
                <a:cxn ang="0">
                  <a:pos x="162" y="216"/>
                </a:cxn>
                <a:cxn ang="0">
                  <a:pos x="65" y="325"/>
                </a:cxn>
                <a:cxn ang="0">
                  <a:pos x="7" y="321"/>
                </a:cxn>
                <a:cxn ang="0">
                  <a:pos x="44" y="275"/>
                </a:cxn>
                <a:cxn ang="0">
                  <a:pos x="111" y="209"/>
                </a:cxn>
                <a:cxn ang="0">
                  <a:pos x="114" y="169"/>
                </a:cxn>
                <a:cxn ang="0">
                  <a:pos x="102" y="159"/>
                </a:cxn>
                <a:cxn ang="0">
                  <a:pos x="108" y="140"/>
                </a:cxn>
                <a:cxn ang="0">
                  <a:pos x="124" y="120"/>
                </a:cxn>
                <a:cxn ang="0">
                  <a:pos x="162" y="143"/>
                </a:cxn>
                <a:cxn ang="0">
                  <a:pos x="236" y="6"/>
                </a:cxn>
              </a:cxnLst>
              <a:rect l="0" t="0" r="r" b="b"/>
              <a:pathLst>
                <a:path w="558" h="553">
                  <a:moveTo>
                    <a:pt x="196" y="166"/>
                  </a:moveTo>
                  <a:lnTo>
                    <a:pt x="246" y="203"/>
                  </a:lnTo>
                  <a:lnTo>
                    <a:pt x="248" y="199"/>
                  </a:lnTo>
                  <a:lnTo>
                    <a:pt x="273" y="157"/>
                  </a:lnTo>
                  <a:lnTo>
                    <a:pt x="289" y="127"/>
                  </a:lnTo>
                  <a:lnTo>
                    <a:pt x="293" y="117"/>
                  </a:lnTo>
                  <a:lnTo>
                    <a:pt x="295" y="109"/>
                  </a:lnTo>
                  <a:lnTo>
                    <a:pt x="295" y="99"/>
                  </a:lnTo>
                  <a:lnTo>
                    <a:pt x="293" y="92"/>
                  </a:lnTo>
                  <a:lnTo>
                    <a:pt x="280" y="82"/>
                  </a:lnTo>
                  <a:lnTo>
                    <a:pt x="268" y="76"/>
                  </a:lnTo>
                  <a:lnTo>
                    <a:pt x="257" y="72"/>
                  </a:lnTo>
                  <a:lnTo>
                    <a:pt x="238" y="102"/>
                  </a:lnTo>
                  <a:lnTo>
                    <a:pt x="195" y="166"/>
                  </a:lnTo>
                  <a:lnTo>
                    <a:pt x="196" y="166"/>
                  </a:lnTo>
                  <a:close/>
                  <a:moveTo>
                    <a:pt x="279" y="31"/>
                  </a:moveTo>
                  <a:lnTo>
                    <a:pt x="303" y="0"/>
                  </a:lnTo>
                  <a:lnTo>
                    <a:pt x="342" y="24"/>
                  </a:lnTo>
                  <a:lnTo>
                    <a:pt x="322" y="56"/>
                  </a:lnTo>
                  <a:lnTo>
                    <a:pt x="339" y="67"/>
                  </a:lnTo>
                  <a:lnTo>
                    <a:pt x="346" y="75"/>
                  </a:lnTo>
                  <a:lnTo>
                    <a:pt x="353" y="86"/>
                  </a:lnTo>
                  <a:lnTo>
                    <a:pt x="356" y="92"/>
                  </a:lnTo>
                  <a:lnTo>
                    <a:pt x="356" y="99"/>
                  </a:lnTo>
                  <a:lnTo>
                    <a:pt x="356" y="107"/>
                  </a:lnTo>
                  <a:lnTo>
                    <a:pt x="355" y="114"/>
                  </a:lnTo>
                  <a:lnTo>
                    <a:pt x="539" y="235"/>
                  </a:lnTo>
                  <a:lnTo>
                    <a:pt x="550" y="242"/>
                  </a:lnTo>
                  <a:lnTo>
                    <a:pt x="557" y="250"/>
                  </a:lnTo>
                  <a:lnTo>
                    <a:pt x="558" y="253"/>
                  </a:lnTo>
                  <a:lnTo>
                    <a:pt x="558" y="258"/>
                  </a:lnTo>
                  <a:lnTo>
                    <a:pt x="553" y="270"/>
                  </a:lnTo>
                  <a:lnTo>
                    <a:pt x="546" y="279"/>
                  </a:lnTo>
                  <a:lnTo>
                    <a:pt x="544" y="283"/>
                  </a:lnTo>
                  <a:lnTo>
                    <a:pt x="540" y="286"/>
                  </a:lnTo>
                  <a:lnTo>
                    <a:pt x="536" y="286"/>
                  </a:lnTo>
                  <a:lnTo>
                    <a:pt x="533" y="286"/>
                  </a:lnTo>
                  <a:lnTo>
                    <a:pt x="523" y="282"/>
                  </a:lnTo>
                  <a:lnTo>
                    <a:pt x="435" y="226"/>
                  </a:lnTo>
                  <a:lnTo>
                    <a:pt x="329" y="160"/>
                  </a:lnTo>
                  <a:lnTo>
                    <a:pt x="180" y="375"/>
                  </a:lnTo>
                  <a:lnTo>
                    <a:pt x="183" y="400"/>
                  </a:lnTo>
                  <a:lnTo>
                    <a:pt x="206" y="387"/>
                  </a:lnTo>
                  <a:lnTo>
                    <a:pt x="226" y="375"/>
                  </a:lnTo>
                  <a:lnTo>
                    <a:pt x="234" y="367"/>
                  </a:lnTo>
                  <a:lnTo>
                    <a:pt x="242" y="361"/>
                  </a:lnTo>
                  <a:lnTo>
                    <a:pt x="265" y="329"/>
                  </a:lnTo>
                  <a:lnTo>
                    <a:pt x="298" y="282"/>
                  </a:lnTo>
                  <a:lnTo>
                    <a:pt x="342" y="216"/>
                  </a:lnTo>
                  <a:lnTo>
                    <a:pt x="449" y="275"/>
                  </a:lnTo>
                  <a:lnTo>
                    <a:pt x="449" y="278"/>
                  </a:lnTo>
                  <a:lnTo>
                    <a:pt x="450" y="286"/>
                  </a:lnTo>
                  <a:lnTo>
                    <a:pt x="448" y="300"/>
                  </a:lnTo>
                  <a:lnTo>
                    <a:pt x="446" y="308"/>
                  </a:lnTo>
                  <a:lnTo>
                    <a:pt x="441" y="317"/>
                  </a:lnTo>
                  <a:lnTo>
                    <a:pt x="392" y="395"/>
                  </a:lnTo>
                  <a:lnTo>
                    <a:pt x="346" y="468"/>
                  </a:lnTo>
                  <a:lnTo>
                    <a:pt x="343" y="476"/>
                  </a:lnTo>
                  <a:lnTo>
                    <a:pt x="342" y="482"/>
                  </a:lnTo>
                  <a:lnTo>
                    <a:pt x="342" y="488"/>
                  </a:lnTo>
                  <a:lnTo>
                    <a:pt x="344" y="492"/>
                  </a:lnTo>
                  <a:lnTo>
                    <a:pt x="346" y="494"/>
                  </a:lnTo>
                  <a:lnTo>
                    <a:pt x="350" y="495"/>
                  </a:lnTo>
                  <a:lnTo>
                    <a:pt x="355" y="495"/>
                  </a:lnTo>
                  <a:lnTo>
                    <a:pt x="360" y="492"/>
                  </a:lnTo>
                  <a:lnTo>
                    <a:pt x="371" y="483"/>
                  </a:lnTo>
                  <a:lnTo>
                    <a:pt x="405" y="519"/>
                  </a:lnTo>
                  <a:lnTo>
                    <a:pt x="399" y="528"/>
                  </a:lnTo>
                  <a:lnTo>
                    <a:pt x="392" y="536"/>
                  </a:lnTo>
                  <a:lnTo>
                    <a:pt x="381" y="543"/>
                  </a:lnTo>
                  <a:lnTo>
                    <a:pt x="370" y="550"/>
                  </a:lnTo>
                  <a:lnTo>
                    <a:pt x="357" y="553"/>
                  </a:lnTo>
                  <a:lnTo>
                    <a:pt x="349" y="553"/>
                  </a:lnTo>
                  <a:lnTo>
                    <a:pt x="343" y="552"/>
                  </a:lnTo>
                  <a:lnTo>
                    <a:pt x="335" y="550"/>
                  </a:lnTo>
                  <a:lnTo>
                    <a:pt x="328" y="545"/>
                  </a:lnTo>
                  <a:lnTo>
                    <a:pt x="314" y="534"/>
                  </a:lnTo>
                  <a:lnTo>
                    <a:pt x="302" y="524"/>
                  </a:lnTo>
                  <a:lnTo>
                    <a:pt x="292" y="512"/>
                  </a:lnTo>
                  <a:lnTo>
                    <a:pt x="286" y="501"/>
                  </a:lnTo>
                  <a:lnTo>
                    <a:pt x="283" y="487"/>
                  </a:lnTo>
                  <a:lnTo>
                    <a:pt x="284" y="474"/>
                  </a:lnTo>
                  <a:lnTo>
                    <a:pt x="289" y="461"/>
                  </a:lnTo>
                  <a:lnTo>
                    <a:pt x="296" y="447"/>
                  </a:lnTo>
                  <a:lnTo>
                    <a:pt x="387" y="315"/>
                  </a:lnTo>
                  <a:lnTo>
                    <a:pt x="391" y="309"/>
                  </a:lnTo>
                  <a:lnTo>
                    <a:pt x="392" y="302"/>
                  </a:lnTo>
                  <a:lnTo>
                    <a:pt x="388" y="297"/>
                  </a:lnTo>
                  <a:lnTo>
                    <a:pt x="382" y="292"/>
                  </a:lnTo>
                  <a:lnTo>
                    <a:pt x="375" y="286"/>
                  </a:lnTo>
                  <a:lnTo>
                    <a:pt x="369" y="282"/>
                  </a:lnTo>
                  <a:lnTo>
                    <a:pt x="367" y="282"/>
                  </a:lnTo>
                  <a:lnTo>
                    <a:pt x="363" y="282"/>
                  </a:lnTo>
                  <a:lnTo>
                    <a:pt x="359" y="285"/>
                  </a:lnTo>
                  <a:lnTo>
                    <a:pt x="355" y="289"/>
                  </a:lnTo>
                  <a:lnTo>
                    <a:pt x="342" y="308"/>
                  </a:lnTo>
                  <a:lnTo>
                    <a:pt x="320" y="341"/>
                  </a:lnTo>
                  <a:lnTo>
                    <a:pt x="306" y="360"/>
                  </a:lnTo>
                  <a:lnTo>
                    <a:pt x="291" y="378"/>
                  </a:lnTo>
                  <a:lnTo>
                    <a:pt x="273" y="395"/>
                  </a:lnTo>
                  <a:lnTo>
                    <a:pt x="256" y="411"/>
                  </a:lnTo>
                  <a:lnTo>
                    <a:pt x="226" y="432"/>
                  </a:lnTo>
                  <a:lnTo>
                    <a:pt x="207" y="449"/>
                  </a:lnTo>
                  <a:lnTo>
                    <a:pt x="199" y="457"/>
                  </a:lnTo>
                  <a:lnTo>
                    <a:pt x="197" y="460"/>
                  </a:lnTo>
                  <a:lnTo>
                    <a:pt x="174" y="448"/>
                  </a:lnTo>
                  <a:lnTo>
                    <a:pt x="158" y="410"/>
                  </a:lnTo>
                  <a:lnTo>
                    <a:pt x="139" y="414"/>
                  </a:lnTo>
                  <a:lnTo>
                    <a:pt x="95" y="394"/>
                  </a:lnTo>
                  <a:lnTo>
                    <a:pt x="99" y="351"/>
                  </a:lnTo>
                  <a:lnTo>
                    <a:pt x="141" y="350"/>
                  </a:lnTo>
                  <a:lnTo>
                    <a:pt x="167" y="317"/>
                  </a:lnTo>
                  <a:lnTo>
                    <a:pt x="193" y="282"/>
                  </a:lnTo>
                  <a:lnTo>
                    <a:pt x="222" y="241"/>
                  </a:lnTo>
                  <a:lnTo>
                    <a:pt x="201" y="223"/>
                  </a:lnTo>
                  <a:lnTo>
                    <a:pt x="171" y="202"/>
                  </a:lnTo>
                  <a:lnTo>
                    <a:pt x="162" y="216"/>
                  </a:lnTo>
                  <a:lnTo>
                    <a:pt x="130" y="255"/>
                  </a:lnTo>
                  <a:lnTo>
                    <a:pt x="99" y="292"/>
                  </a:lnTo>
                  <a:lnTo>
                    <a:pt x="65" y="325"/>
                  </a:lnTo>
                  <a:lnTo>
                    <a:pt x="32" y="353"/>
                  </a:lnTo>
                  <a:lnTo>
                    <a:pt x="17" y="334"/>
                  </a:lnTo>
                  <a:lnTo>
                    <a:pt x="7" y="321"/>
                  </a:lnTo>
                  <a:lnTo>
                    <a:pt x="0" y="309"/>
                  </a:lnTo>
                  <a:lnTo>
                    <a:pt x="12" y="300"/>
                  </a:lnTo>
                  <a:lnTo>
                    <a:pt x="44" y="275"/>
                  </a:lnTo>
                  <a:lnTo>
                    <a:pt x="64" y="257"/>
                  </a:lnTo>
                  <a:lnTo>
                    <a:pt x="88" y="235"/>
                  </a:lnTo>
                  <a:lnTo>
                    <a:pt x="111" y="209"/>
                  </a:lnTo>
                  <a:lnTo>
                    <a:pt x="134" y="179"/>
                  </a:lnTo>
                  <a:lnTo>
                    <a:pt x="130" y="176"/>
                  </a:lnTo>
                  <a:lnTo>
                    <a:pt x="114" y="169"/>
                  </a:lnTo>
                  <a:lnTo>
                    <a:pt x="108" y="165"/>
                  </a:lnTo>
                  <a:lnTo>
                    <a:pt x="104" y="163"/>
                  </a:lnTo>
                  <a:lnTo>
                    <a:pt x="102" y="159"/>
                  </a:lnTo>
                  <a:lnTo>
                    <a:pt x="102" y="154"/>
                  </a:lnTo>
                  <a:lnTo>
                    <a:pt x="104" y="149"/>
                  </a:lnTo>
                  <a:lnTo>
                    <a:pt x="108" y="140"/>
                  </a:lnTo>
                  <a:lnTo>
                    <a:pt x="116" y="127"/>
                  </a:lnTo>
                  <a:lnTo>
                    <a:pt x="120" y="121"/>
                  </a:lnTo>
                  <a:lnTo>
                    <a:pt x="124" y="120"/>
                  </a:lnTo>
                  <a:lnTo>
                    <a:pt x="126" y="121"/>
                  </a:lnTo>
                  <a:lnTo>
                    <a:pt x="134" y="124"/>
                  </a:lnTo>
                  <a:lnTo>
                    <a:pt x="162" y="143"/>
                  </a:lnTo>
                  <a:lnTo>
                    <a:pt x="183" y="105"/>
                  </a:lnTo>
                  <a:lnTo>
                    <a:pt x="227" y="24"/>
                  </a:lnTo>
                  <a:lnTo>
                    <a:pt x="236" y="6"/>
                  </a:lnTo>
                  <a:lnTo>
                    <a:pt x="279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1" name="Freeform 103"/>
            <p:cNvSpPr>
              <a:spLocks/>
            </p:cNvSpPr>
            <p:nvPr/>
          </p:nvSpPr>
          <p:spPr bwMode="auto">
            <a:xfrm>
              <a:off x="2030" y="3190"/>
              <a:ext cx="25" cy="3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0" y="15"/>
                </a:cxn>
                <a:cxn ang="0">
                  <a:pos x="50" y="22"/>
                </a:cxn>
                <a:cxn ang="0">
                  <a:pos x="46" y="36"/>
                </a:cxn>
                <a:cxn ang="0">
                  <a:pos x="41" y="45"/>
                </a:cxn>
                <a:cxn ang="0">
                  <a:pos x="34" y="54"/>
                </a:cxn>
                <a:cxn ang="0">
                  <a:pos x="25" y="62"/>
                </a:cxn>
                <a:cxn ang="0">
                  <a:pos x="0" y="44"/>
                </a:cxn>
                <a:cxn ang="0">
                  <a:pos x="34" y="0"/>
                </a:cxn>
              </a:cxnLst>
              <a:rect l="0" t="0" r="r" b="b"/>
              <a:pathLst>
                <a:path w="50" h="62">
                  <a:moveTo>
                    <a:pt x="34" y="0"/>
                  </a:moveTo>
                  <a:lnTo>
                    <a:pt x="50" y="15"/>
                  </a:lnTo>
                  <a:lnTo>
                    <a:pt x="50" y="22"/>
                  </a:lnTo>
                  <a:lnTo>
                    <a:pt x="46" y="36"/>
                  </a:lnTo>
                  <a:lnTo>
                    <a:pt x="41" y="45"/>
                  </a:lnTo>
                  <a:lnTo>
                    <a:pt x="34" y="54"/>
                  </a:lnTo>
                  <a:lnTo>
                    <a:pt x="25" y="62"/>
                  </a:lnTo>
                  <a:lnTo>
                    <a:pt x="0" y="4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2" name="Freeform 104"/>
            <p:cNvSpPr>
              <a:spLocks/>
            </p:cNvSpPr>
            <p:nvPr/>
          </p:nvSpPr>
          <p:spPr bwMode="auto">
            <a:xfrm>
              <a:off x="1986" y="3254"/>
              <a:ext cx="29" cy="3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9" y="3"/>
                </a:cxn>
                <a:cxn ang="0">
                  <a:pos x="46" y="68"/>
                </a:cxn>
                <a:cxn ang="0">
                  <a:pos x="0" y="68"/>
                </a:cxn>
                <a:cxn ang="0">
                  <a:pos x="27" y="0"/>
                </a:cxn>
              </a:cxnLst>
              <a:rect l="0" t="0" r="r" b="b"/>
              <a:pathLst>
                <a:path w="59" h="68">
                  <a:moveTo>
                    <a:pt x="27" y="0"/>
                  </a:moveTo>
                  <a:lnTo>
                    <a:pt x="59" y="3"/>
                  </a:lnTo>
                  <a:lnTo>
                    <a:pt x="46" y="68"/>
                  </a:lnTo>
                  <a:lnTo>
                    <a:pt x="0" y="68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3" name="Freeform 105"/>
            <p:cNvSpPr>
              <a:spLocks/>
            </p:cNvSpPr>
            <p:nvPr/>
          </p:nvSpPr>
          <p:spPr bwMode="auto">
            <a:xfrm>
              <a:off x="2204" y="3284"/>
              <a:ext cx="128" cy="158"/>
            </a:xfrm>
            <a:custGeom>
              <a:avLst/>
              <a:gdLst/>
              <a:ahLst/>
              <a:cxnLst>
                <a:cxn ang="0">
                  <a:pos x="237" y="51"/>
                </a:cxn>
                <a:cxn ang="0">
                  <a:pos x="200" y="0"/>
                </a:cxn>
                <a:cxn ang="0">
                  <a:pos x="191" y="11"/>
                </a:cxn>
                <a:cxn ang="0">
                  <a:pos x="168" y="35"/>
                </a:cxn>
                <a:cxn ang="0">
                  <a:pos x="155" y="49"/>
                </a:cxn>
                <a:cxn ang="0">
                  <a:pos x="142" y="61"/>
                </a:cxn>
                <a:cxn ang="0">
                  <a:pos x="129" y="71"/>
                </a:cxn>
                <a:cxn ang="0">
                  <a:pos x="118" y="77"/>
                </a:cxn>
                <a:cxn ang="0">
                  <a:pos x="90" y="85"/>
                </a:cxn>
                <a:cxn ang="0">
                  <a:pos x="80" y="88"/>
                </a:cxn>
                <a:cxn ang="0">
                  <a:pos x="54" y="104"/>
                </a:cxn>
                <a:cxn ang="0">
                  <a:pos x="56" y="150"/>
                </a:cxn>
                <a:cxn ang="0">
                  <a:pos x="120" y="175"/>
                </a:cxn>
                <a:cxn ang="0">
                  <a:pos x="115" y="179"/>
                </a:cxn>
                <a:cxn ang="0">
                  <a:pos x="104" y="190"/>
                </a:cxn>
                <a:cxn ang="0">
                  <a:pos x="95" y="197"/>
                </a:cxn>
                <a:cxn ang="0">
                  <a:pos x="85" y="202"/>
                </a:cxn>
                <a:cxn ang="0">
                  <a:pos x="73" y="206"/>
                </a:cxn>
                <a:cxn ang="0">
                  <a:pos x="60" y="211"/>
                </a:cxn>
                <a:cxn ang="0">
                  <a:pos x="40" y="215"/>
                </a:cxn>
                <a:cxn ang="0">
                  <a:pos x="24" y="219"/>
                </a:cxn>
                <a:cxn ang="0">
                  <a:pos x="20" y="223"/>
                </a:cxn>
                <a:cxn ang="0">
                  <a:pos x="15" y="227"/>
                </a:cxn>
                <a:cxn ang="0">
                  <a:pos x="10" y="232"/>
                </a:cxn>
                <a:cxn ang="0">
                  <a:pos x="6" y="239"/>
                </a:cxn>
                <a:cxn ang="0">
                  <a:pos x="0" y="253"/>
                </a:cxn>
                <a:cxn ang="0">
                  <a:pos x="0" y="259"/>
                </a:cxn>
                <a:cxn ang="0">
                  <a:pos x="0" y="263"/>
                </a:cxn>
                <a:cxn ang="0">
                  <a:pos x="3" y="266"/>
                </a:cxn>
                <a:cxn ang="0">
                  <a:pos x="6" y="270"/>
                </a:cxn>
                <a:cxn ang="0">
                  <a:pos x="17" y="278"/>
                </a:cxn>
                <a:cxn ang="0">
                  <a:pos x="36" y="289"/>
                </a:cxn>
                <a:cxn ang="0">
                  <a:pos x="67" y="300"/>
                </a:cxn>
                <a:cxn ang="0">
                  <a:pos x="97" y="311"/>
                </a:cxn>
                <a:cxn ang="0">
                  <a:pos x="121" y="317"/>
                </a:cxn>
                <a:cxn ang="0">
                  <a:pos x="131" y="317"/>
                </a:cxn>
                <a:cxn ang="0">
                  <a:pos x="141" y="316"/>
                </a:cxn>
                <a:cxn ang="0">
                  <a:pos x="150" y="313"/>
                </a:cxn>
                <a:cxn ang="0">
                  <a:pos x="158" y="308"/>
                </a:cxn>
                <a:cxn ang="0">
                  <a:pos x="164" y="304"/>
                </a:cxn>
                <a:cxn ang="0">
                  <a:pos x="167" y="299"/>
                </a:cxn>
                <a:cxn ang="0">
                  <a:pos x="167" y="297"/>
                </a:cxn>
                <a:cxn ang="0">
                  <a:pos x="164" y="293"/>
                </a:cxn>
                <a:cxn ang="0">
                  <a:pos x="159" y="288"/>
                </a:cxn>
                <a:cxn ang="0">
                  <a:pos x="130" y="272"/>
                </a:cxn>
                <a:cxn ang="0">
                  <a:pos x="109" y="262"/>
                </a:cxn>
                <a:cxn ang="0">
                  <a:pos x="104" y="260"/>
                </a:cxn>
                <a:cxn ang="0">
                  <a:pos x="100" y="256"/>
                </a:cxn>
                <a:cxn ang="0">
                  <a:pos x="97" y="253"/>
                </a:cxn>
                <a:cxn ang="0">
                  <a:pos x="96" y="248"/>
                </a:cxn>
                <a:cxn ang="0">
                  <a:pos x="96" y="243"/>
                </a:cxn>
                <a:cxn ang="0">
                  <a:pos x="98" y="239"/>
                </a:cxn>
                <a:cxn ang="0">
                  <a:pos x="103" y="236"/>
                </a:cxn>
                <a:cxn ang="0">
                  <a:pos x="109" y="232"/>
                </a:cxn>
                <a:cxn ang="0">
                  <a:pos x="121" y="227"/>
                </a:cxn>
                <a:cxn ang="0">
                  <a:pos x="141" y="217"/>
                </a:cxn>
                <a:cxn ang="0">
                  <a:pos x="191" y="188"/>
                </a:cxn>
                <a:cxn ang="0">
                  <a:pos x="257" y="147"/>
                </a:cxn>
                <a:cxn ang="0">
                  <a:pos x="227" y="110"/>
                </a:cxn>
                <a:cxn ang="0">
                  <a:pos x="159" y="150"/>
                </a:cxn>
                <a:cxn ang="0">
                  <a:pos x="116" y="120"/>
                </a:cxn>
                <a:cxn ang="0">
                  <a:pos x="237" y="51"/>
                </a:cxn>
              </a:cxnLst>
              <a:rect l="0" t="0" r="r" b="b"/>
              <a:pathLst>
                <a:path w="257" h="317">
                  <a:moveTo>
                    <a:pt x="237" y="51"/>
                  </a:moveTo>
                  <a:lnTo>
                    <a:pt x="200" y="0"/>
                  </a:lnTo>
                  <a:lnTo>
                    <a:pt x="191" y="11"/>
                  </a:lnTo>
                  <a:lnTo>
                    <a:pt x="168" y="35"/>
                  </a:lnTo>
                  <a:lnTo>
                    <a:pt x="155" y="49"/>
                  </a:lnTo>
                  <a:lnTo>
                    <a:pt x="142" y="61"/>
                  </a:lnTo>
                  <a:lnTo>
                    <a:pt x="129" y="71"/>
                  </a:lnTo>
                  <a:lnTo>
                    <a:pt x="118" y="77"/>
                  </a:lnTo>
                  <a:lnTo>
                    <a:pt x="90" y="85"/>
                  </a:lnTo>
                  <a:lnTo>
                    <a:pt x="80" y="88"/>
                  </a:lnTo>
                  <a:lnTo>
                    <a:pt x="54" y="104"/>
                  </a:lnTo>
                  <a:lnTo>
                    <a:pt x="56" y="150"/>
                  </a:lnTo>
                  <a:lnTo>
                    <a:pt x="120" y="175"/>
                  </a:lnTo>
                  <a:lnTo>
                    <a:pt x="115" y="179"/>
                  </a:lnTo>
                  <a:lnTo>
                    <a:pt x="104" y="190"/>
                  </a:lnTo>
                  <a:lnTo>
                    <a:pt x="95" y="197"/>
                  </a:lnTo>
                  <a:lnTo>
                    <a:pt x="85" y="202"/>
                  </a:lnTo>
                  <a:lnTo>
                    <a:pt x="73" y="206"/>
                  </a:lnTo>
                  <a:lnTo>
                    <a:pt x="60" y="211"/>
                  </a:lnTo>
                  <a:lnTo>
                    <a:pt x="40" y="215"/>
                  </a:lnTo>
                  <a:lnTo>
                    <a:pt x="24" y="219"/>
                  </a:lnTo>
                  <a:lnTo>
                    <a:pt x="20" y="223"/>
                  </a:lnTo>
                  <a:lnTo>
                    <a:pt x="15" y="227"/>
                  </a:lnTo>
                  <a:lnTo>
                    <a:pt x="10" y="232"/>
                  </a:lnTo>
                  <a:lnTo>
                    <a:pt x="6" y="239"/>
                  </a:lnTo>
                  <a:lnTo>
                    <a:pt x="0" y="253"/>
                  </a:lnTo>
                  <a:lnTo>
                    <a:pt x="0" y="259"/>
                  </a:lnTo>
                  <a:lnTo>
                    <a:pt x="0" y="263"/>
                  </a:lnTo>
                  <a:lnTo>
                    <a:pt x="3" y="266"/>
                  </a:lnTo>
                  <a:lnTo>
                    <a:pt x="6" y="270"/>
                  </a:lnTo>
                  <a:lnTo>
                    <a:pt x="17" y="278"/>
                  </a:lnTo>
                  <a:lnTo>
                    <a:pt x="36" y="289"/>
                  </a:lnTo>
                  <a:lnTo>
                    <a:pt x="67" y="300"/>
                  </a:lnTo>
                  <a:lnTo>
                    <a:pt x="97" y="311"/>
                  </a:lnTo>
                  <a:lnTo>
                    <a:pt x="121" y="317"/>
                  </a:lnTo>
                  <a:lnTo>
                    <a:pt x="131" y="317"/>
                  </a:lnTo>
                  <a:lnTo>
                    <a:pt x="141" y="316"/>
                  </a:lnTo>
                  <a:lnTo>
                    <a:pt x="150" y="313"/>
                  </a:lnTo>
                  <a:lnTo>
                    <a:pt x="158" y="308"/>
                  </a:lnTo>
                  <a:lnTo>
                    <a:pt x="164" y="304"/>
                  </a:lnTo>
                  <a:lnTo>
                    <a:pt x="167" y="299"/>
                  </a:lnTo>
                  <a:lnTo>
                    <a:pt x="167" y="297"/>
                  </a:lnTo>
                  <a:lnTo>
                    <a:pt x="164" y="293"/>
                  </a:lnTo>
                  <a:lnTo>
                    <a:pt x="159" y="288"/>
                  </a:lnTo>
                  <a:lnTo>
                    <a:pt x="130" y="272"/>
                  </a:lnTo>
                  <a:lnTo>
                    <a:pt x="109" y="262"/>
                  </a:lnTo>
                  <a:lnTo>
                    <a:pt x="104" y="260"/>
                  </a:lnTo>
                  <a:lnTo>
                    <a:pt x="100" y="256"/>
                  </a:lnTo>
                  <a:lnTo>
                    <a:pt x="97" y="253"/>
                  </a:lnTo>
                  <a:lnTo>
                    <a:pt x="96" y="248"/>
                  </a:lnTo>
                  <a:lnTo>
                    <a:pt x="96" y="243"/>
                  </a:lnTo>
                  <a:lnTo>
                    <a:pt x="98" y="239"/>
                  </a:lnTo>
                  <a:lnTo>
                    <a:pt x="103" y="236"/>
                  </a:lnTo>
                  <a:lnTo>
                    <a:pt x="109" y="232"/>
                  </a:lnTo>
                  <a:lnTo>
                    <a:pt x="121" y="227"/>
                  </a:lnTo>
                  <a:lnTo>
                    <a:pt x="141" y="217"/>
                  </a:lnTo>
                  <a:lnTo>
                    <a:pt x="191" y="188"/>
                  </a:lnTo>
                  <a:lnTo>
                    <a:pt x="257" y="147"/>
                  </a:lnTo>
                  <a:lnTo>
                    <a:pt x="227" y="110"/>
                  </a:lnTo>
                  <a:lnTo>
                    <a:pt x="159" y="150"/>
                  </a:lnTo>
                  <a:lnTo>
                    <a:pt x="116" y="120"/>
                  </a:lnTo>
                  <a:lnTo>
                    <a:pt x="237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4" name="Freeform 106"/>
            <p:cNvSpPr>
              <a:spLocks/>
            </p:cNvSpPr>
            <p:nvPr/>
          </p:nvSpPr>
          <p:spPr bwMode="auto">
            <a:xfrm>
              <a:off x="2180" y="3438"/>
              <a:ext cx="83" cy="4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0" y="17"/>
                </a:cxn>
                <a:cxn ang="0">
                  <a:pos x="74" y="30"/>
                </a:cxn>
                <a:cxn ang="0">
                  <a:pos x="90" y="35"/>
                </a:cxn>
                <a:cxn ang="0">
                  <a:pos x="103" y="38"/>
                </a:cxn>
                <a:cxn ang="0">
                  <a:pos x="126" y="41"/>
                </a:cxn>
                <a:cxn ang="0">
                  <a:pos x="146" y="40"/>
                </a:cxn>
                <a:cxn ang="0">
                  <a:pos x="165" y="38"/>
                </a:cxn>
                <a:cxn ang="0">
                  <a:pos x="159" y="85"/>
                </a:cxn>
                <a:cxn ang="0">
                  <a:pos x="140" y="84"/>
                </a:cxn>
                <a:cxn ang="0">
                  <a:pos x="112" y="82"/>
                </a:cxn>
                <a:cxn ang="0">
                  <a:pos x="96" y="79"/>
                </a:cxn>
                <a:cxn ang="0">
                  <a:pos x="87" y="75"/>
                </a:cxn>
                <a:cxn ang="0">
                  <a:pos x="68" y="71"/>
                </a:cxn>
                <a:cxn ang="0">
                  <a:pos x="50" y="68"/>
                </a:cxn>
                <a:cxn ang="0">
                  <a:pos x="17" y="63"/>
                </a:cxn>
                <a:cxn ang="0">
                  <a:pos x="4" y="61"/>
                </a:cxn>
                <a:cxn ang="0">
                  <a:pos x="0" y="60"/>
                </a:cxn>
                <a:cxn ang="0">
                  <a:pos x="2" y="0"/>
                </a:cxn>
              </a:cxnLst>
              <a:rect l="0" t="0" r="r" b="b"/>
              <a:pathLst>
                <a:path w="165" h="85">
                  <a:moveTo>
                    <a:pt x="2" y="0"/>
                  </a:moveTo>
                  <a:lnTo>
                    <a:pt x="40" y="17"/>
                  </a:lnTo>
                  <a:lnTo>
                    <a:pt x="74" y="30"/>
                  </a:lnTo>
                  <a:lnTo>
                    <a:pt x="90" y="35"/>
                  </a:lnTo>
                  <a:lnTo>
                    <a:pt x="103" y="38"/>
                  </a:lnTo>
                  <a:lnTo>
                    <a:pt x="126" y="41"/>
                  </a:lnTo>
                  <a:lnTo>
                    <a:pt x="146" y="40"/>
                  </a:lnTo>
                  <a:lnTo>
                    <a:pt x="165" y="38"/>
                  </a:lnTo>
                  <a:lnTo>
                    <a:pt x="159" y="85"/>
                  </a:lnTo>
                  <a:lnTo>
                    <a:pt x="140" y="84"/>
                  </a:lnTo>
                  <a:lnTo>
                    <a:pt x="112" y="82"/>
                  </a:lnTo>
                  <a:lnTo>
                    <a:pt x="96" y="79"/>
                  </a:lnTo>
                  <a:lnTo>
                    <a:pt x="87" y="75"/>
                  </a:lnTo>
                  <a:lnTo>
                    <a:pt x="68" y="71"/>
                  </a:lnTo>
                  <a:lnTo>
                    <a:pt x="50" y="68"/>
                  </a:lnTo>
                  <a:lnTo>
                    <a:pt x="17" y="63"/>
                  </a:lnTo>
                  <a:lnTo>
                    <a:pt x="4" y="61"/>
                  </a:lnTo>
                  <a:lnTo>
                    <a:pt x="0" y="6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5" name="Freeform 107"/>
            <p:cNvSpPr>
              <a:spLocks noEditPoints="1"/>
            </p:cNvSpPr>
            <p:nvPr/>
          </p:nvSpPr>
          <p:spPr bwMode="auto">
            <a:xfrm>
              <a:off x="2237" y="3319"/>
              <a:ext cx="212" cy="244"/>
            </a:xfrm>
            <a:custGeom>
              <a:avLst/>
              <a:gdLst/>
              <a:ahLst/>
              <a:cxnLst>
                <a:cxn ang="0">
                  <a:pos x="223" y="131"/>
                </a:cxn>
                <a:cxn ang="0">
                  <a:pos x="325" y="174"/>
                </a:cxn>
                <a:cxn ang="0">
                  <a:pos x="355" y="101"/>
                </a:cxn>
                <a:cxn ang="0">
                  <a:pos x="258" y="60"/>
                </a:cxn>
                <a:cxn ang="0">
                  <a:pos x="223" y="131"/>
                </a:cxn>
                <a:cxn ang="0">
                  <a:pos x="170" y="245"/>
                </a:cxn>
                <a:cxn ang="0">
                  <a:pos x="262" y="286"/>
                </a:cxn>
                <a:cxn ang="0">
                  <a:pos x="303" y="209"/>
                </a:cxn>
                <a:cxn ang="0">
                  <a:pos x="206" y="175"/>
                </a:cxn>
                <a:cxn ang="0">
                  <a:pos x="170" y="245"/>
                </a:cxn>
                <a:cxn ang="0">
                  <a:pos x="148" y="289"/>
                </a:cxn>
                <a:cxn ang="0">
                  <a:pos x="121" y="354"/>
                </a:cxn>
                <a:cxn ang="0">
                  <a:pos x="137" y="370"/>
                </a:cxn>
                <a:cxn ang="0">
                  <a:pos x="153" y="383"/>
                </a:cxn>
                <a:cxn ang="0">
                  <a:pos x="162" y="390"/>
                </a:cxn>
                <a:cxn ang="0">
                  <a:pos x="169" y="394"/>
                </a:cxn>
                <a:cxn ang="0">
                  <a:pos x="184" y="400"/>
                </a:cxn>
                <a:cxn ang="0">
                  <a:pos x="198" y="403"/>
                </a:cxn>
                <a:cxn ang="0">
                  <a:pos x="214" y="403"/>
                </a:cxn>
                <a:cxn ang="0">
                  <a:pos x="249" y="332"/>
                </a:cxn>
                <a:cxn ang="0">
                  <a:pos x="148" y="289"/>
                </a:cxn>
                <a:cxn ang="0">
                  <a:pos x="0" y="361"/>
                </a:cxn>
                <a:cxn ang="0">
                  <a:pos x="23" y="321"/>
                </a:cxn>
                <a:cxn ang="0">
                  <a:pos x="75" y="346"/>
                </a:cxn>
                <a:cxn ang="0">
                  <a:pos x="231" y="0"/>
                </a:cxn>
                <a:cxn ang="0">
                  <a:pos x="423" y="85"/>
                </a:cxn>
                <a:cxn ang="0">
                  <a:pos x="255" y="435"/>
                </a:cxn>
                <a:cxn ang="0">
                  <a:pos x="282" y="449"/>
                </a:cxn>
                <a:cxn ang="0">
                  <a:pos x="287" y="452"/>
                </a:cxn>
                <a:cxn ang="0">
                  <a:pos x="291" y="456"/>
                </a:cxn>
                <a:cxn ang="0">
                  <a:pos x="292" y="459"/>
                </a:cxn>
                <a:cxn ang="0">
                  <a:pos x="293" y="462"/>
                </a:cxn>
                <a:cxn ang="0">
                  <a:pos x="291" y="470"/>
                </a:cxn>
                <a:cxn ang="0">
                  <a:pos x="287" y="476"/>
                </a:cxn>
                <a:cxn ang="0">
                  <a:pos x="281" y="483"/>
                </a:cxn>
                <a:cxn ang="0">
                  <a:pos x="272" y="486"/>
                </a:cxn>
                <a:cxn ang="0">
                  <a:pos x="261" y="486"/>
                </a:cxn>
                <a:cxn ang="0">
                  <a:pos x="248" y="483"/>
                </a:cxn>
                <a:cxn ang="0">
                  <a:pos x="202" y="461"/>
                </a:cxn>
                <a:cxn ang="0">
                  <a:pos x="116" y="420"/>
                </a:cxn>
                <a:cxn ang="0">
                  <a:pos x="0" y="361"/>
                </a:cxn>
              </a:cxnLst>
              <a:rect l="0" t="0" r="r" b="b"/>
              <a:pathLst>
                <a:path w="423" h="486">
                  <a:moveTo>
                    <a:pt x="223" y="131"/>
                  </a:moveTo>
                  <a:lnTo>
                    <a:pt x="325" y="174"/>
                  </a:lnTo>
                  <a:lnTo>
                    <a:pt x="355" y="101"/>
                  </a:lnTo>
                  <a:lnTo>
                    <a:pt x="258" y="60"/>
                  </a:lnTo>
                  <a:lnTo>
                    <a:pt x="223" y="131"/>
                  </a:lnTo>
                  <a:close/>
                  <a:moveTo>
                    <a:pt x="170" y="245"/>
                  </a:moveTo>
                  <a:lnTo>
                    <a:pt x="262" y="286"/>
                  </a:lnTo>
                  <a:lnTo>
                    <a:pt x="303" y="209"/>
                  </a:lnTo>
                  <a:lnTo>
                    <a:pt x="206" y="175"/>
                  </a:lnTo>
                  <a:lnTo>
                    <a:pt x="170" y="245"/>
                  </a:lnTo>
                  <a:close/>
                  <a:moveTo>
                    <a:pt x="148" y="289"/>
                  </a:moveTo>
                  <a:lnTo>
                    <a:pt x="121" y="354"/>
                  </a:lnTo>
                  <a:lnTo>
                    <a:pt x="137" y="370"/>
                  </a:lnTo>
                  <a:lnTo>
                    <a:pt x="153" y="383"/>
                  </a:lnTo>
                  <a:lnTo>
                    <a:pt x="162" y="390"/>
                  </a:lnTo>
                  <a:lnTo>
                    <a:pt x="169" y="394"/>
                  </a:lnTo>
                  <a:lnTo>
                    <a:pt x="184" y="400"/>
                  </a:lnTo>
                  <a:lnTo>
                    <a:pt x="198" y="403"/>
                  </a:lnTo>
                  <a:lnTo>
                    <a:pt x="214" y="403"/>
                  </a:lnTo>
                  <a:lnTo>
                    <a:pt x="249" y="332"/>
                  </a:lnTo>
                  <a:lnTo>
                    <a:pt x="148" y="289"/>
                  </a:lnTo>
                  <a:close/>
                  <a:moveTo>
                    <a:pt x="0" y="361"/>
                  </a:moveTo>
                  <a:lnTo>
                    <a:pt x="23" y="321"/>
                  </a:lnTo>
                  <a:lnTo>
                    <a:pt x="75" y="346"/>
                  </a:lnTo>
                  <a:lnTo>
                    <a:pt x="231" y="0"/>
                  </a:lnTo>
                  <a:lnTo>
                    <a:pt x="423" y="85"/>
                  </a:lnTo>
                  <a:lnTo>
                    <a:pt x="255" y="435"/>
                  </a:lnTo>
                  <a:lnTo>
                    <a:pt x="282" y="449"/>
                  </a:lnTo>
                  <a:lnTo>
                    <a:pt x="287" y="452"/>
                  </a:lnTo>
                  <a:lnTo>
                    <a:pt x="291" y="456"/>
                  </a:lnTo>
                  <a:lnTo>
                    <a:pt x="292" y="459"/>
                  </a:lnTo>
                  <a:lnTo>
                    <a:pt x="293" y="462"/>
                  </a:lnTo>
                  <a:lnTo>
                    <a:pt x="291" y="470"/>
                  </a:lnTo>
                  <a:lnTo>
                    <a:pt x="287" y="476"/>
                  </a:lnTo>
                  <a:lnTo>
                    <a:pt x="281" y="483"/>
                  </a:lnTo>
                  <a:lnTo>
                    <a:pt x="272" y="486"/>
                  </a:lnTo>
                  <a:lnTo>
                    <a:pt x="261" y="486"/>
                  </a:lnTo>
                  <a:lnTo>
                    <a:pt x="248" y="483"/>
                  </a:lnTo>
                  <a:lnTo>
                    <a:pt x="202" y="461"/>
                  </a:lnTo>
                  <a:lnTo>
                    <a:pt x="116" y="420"/>
                  </a:lnTo>
                  <a:lnTo>
                    <a:pt x="0" y="3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6" name="Freeform 108"/>
            <p:cNvSpPr>
              <a:spLocks/>
            </p:cNvSpPr>
            <p:nvPr/>
          </p:nvSpPr>
          <p:spPr bwMode="auto">
            <a:xfrm>
              <a:off x="2474" y="3382"/>
              <a:ext cx="116" cy="159"/>
            </a:xfrm>
            <a:custGeom>
              <a:avLst/>
              <a:gdLst/>
              <a:ahLst/>
              <a:cxnLst>
                <a:cxn ang="0">
                  <a:pos x="120" y="41"/>
                </a:cxn>
                <a:cxn ang="0">
                  <a:pos x="95" y="91"/>
                </a:cxn>
                <a:cxn ang="0">
                  <a:pos x="74" y="105"/>
                </a:cxn>
                <a:cxn ang="0">
                  <a:pos x="33" y="128"/>
                </a:cxn>
                <a:cxn ang="0">
                  <a:pos x="20" y="139"/>
                </a:cxn>
                <a:cxn ang="0">
                  <a:pos x="15" y="149"/>
                </a:cxn>
                <a:cxn ang="0">
                  <a:pos x="24" y="178"/>
                </a:cxn>
                <a:cxn ang="0">
                  <a:pos x="90" y="186"/>
                </a:cxn>
                <a:cxn ang="0">
                  <a:pos x="104" y="190"/>
                </a:cxn>
                <a:cxn ang="0">
                  <a:pos x="106" y="195"/>
                </a:cxn>
                <a:cxn ang="0">
                  <a:pos x="101" y="207"/>
                </a:cxn>
                <a:cxn ang="0">
                  <a:pos x="86" y="219"/>
                </a:cxn>
                <a:cxn ang="0">
                  <a:pos x="38" y="243"/>
                </a:cxn>
                <a:cxn ang="0">
                  <a:pos x="12" y="254"/>
                </a:cxn>
                <a:cxn ang="0">
                  <a:pos x="4" y="259"/>
                </a:cxn>
                <a:cxn ang="0">
                  <a:pos x="0" y="270"/>
                </a:cxn>
                <a:cxn ang="0">
                  <a:pos x="3" y="286"/>
                </a:cxn>
                <a:cxn ang="0">
                  <a:pos x="12" y="305"/>
                </a:cxn>
                <a:cxn ang="0">
                  <a:pos x="29" y="309"/>
                </a:cxn>
                <a:cxn ang="0">
                  <a:pos x="128" y="316"/>
                </a:cxn>
                <a:cxn ang="0">
                  <a:pos x="179" y="282"/>
                </a:cxn>
                <a:cxn ang="0">
                  <a:pos x="140" y="276"/>
                </a:cxn>
                <a:cxn ang="0">
                  <a:pos x="111" y="268"/>
                </a:cxn>
                <a:cxn ang="0">
                  <a:pos x="103" y="263"/>
                </a:cxn>
                <a:cxn ang="0">
                  <a:pos x="104" y="256"/>
                </a:cxn>
                <a:cxn ang="0">
                  <a:pos x="116" y="245"/>
                </a:cxn>
                <a:cxn ang="0">
                  <a:pos x="170" y="200"/>
                </a:cxn>
                <a:cxn ang="0">
                  <a:pos x="230" y="146"/>
                </a:cxn>
                <a:cxn ang="0">
                  <a:pos x="230" y="138"/>
                </a:cxn>
                <a:cxn ang="0">
                  <a:pos x="216" y="120"/>
                </a:cxn>
                <a:cxn ang="0">
                  <a:pos x="199" y="109"/>
                </a:cxn>
                <a:cxn ang="0">
                  <a:pos x="177" y="125"/>
                </a:cxn>
                <a:cxn ang="0">
                  <a:pos x="164" y="153"/>
                </a:cxn>
                <a:cxn ang="0">
                  <a:pos x="148" y="156"/>
                </a:cxn>
                <a:cxn ang="0">
                  <a:pos x="132" y="156"/>
                </a:cxn>
                <a:cxn ang="0">
                  <a:pos x="114" y="149"/>
                </a:cxn>
                <a:cxn ang="0">
                  <a:pos x="102" y="139"/>
                </a:cxn>
                <a:cxn ang="0">
                  <a:pos x="100" y="131"/>
                </a:cxn>
                <a:cxn ang="0">
                  <a:pos x="105" y="122"/>
                </a:cxn>
                <a:cxn ang="0">
                  <a:pos x="160" y="76"/>
                </a:cxn>
                <a:cxn ang="0">
                  <a:pos x="138" y="0"/>
                </a:cxn>
              </a:cxnLst>
              <a:rect l="0" t="0" r="r" b="b"/>
              <a:pathLst>
                <a:path w="232" h="319">
                  <a:moveTo>
                    <a:pt x="138" y="0"/>
                  </a:moveTo>
                  <a:lnTo>
                    <a:pt x="120" y="41"/>
                  </a:lnTo>
                  <a:lnTo>
                    <a:pt x="99" y="88"/>
                  </a:lnTo>
                  <a:lnTo>
                    <a:pt x="95" y="91"/>
                  </a:lnTo>
                  <a:lnTo>
                    <a:pt x="90" y="96"/>
                  </a:lnTo>
                  <a:lnTo>
                    <a:pt x="74" y="105"/>
                  </a:lnTo>
                  <a:lnTo>
                    <a:pt x="42" y="121"/>
                  </a:lnTo>
                  <a:lnTo>
                    <a:pt x="33" y="128"/>
                  </a:lnTo>
                  <a:lnTo>
                    <a:pt x="23" y="135"/>
                  </a:lnTo>
                  <a:lnTo>
                    <a:pt x="20" y="139"/>
                  </a:lnTo>
                  <a:lnTo>
                    <a:pt x="17" y="144"/>
                  </a:lnTo>
                  <a:lnTo>
                    <a:pt x="15" y="149"/>
                  </a:lnTo>
                  <a:lnTo>
                    <a:pt x="16" y="154"/>
                  </a:lnTo>
                  <a:lnTo>
                    <a:pt x="24" y="178"/>
                  </a:lnTo>
                  <a:lnTo>
                    <a:pt x="28" y="189"/>
                  </a:lnTo>
                  <a:lnTo>
                    <a:pt x="90" y="186"/>
                  </a:lnTo>
                  <a:lnTo>
                    <a:pt x="101" y="189"/>
                  </a:lnTo>
                  <a:lnTo>
                    <a:pt x="104" y="190"/>
                  </a:lnTo>
                  <a:lnTo>
                    <a:pt x="105" y="193"/>
                  </a:lnTo>
                  <a:lnTo>
                    <a:pt x="106" y="195"/>
                  </a:lnTo>
                  <a:lnTo>
                    <a:pt x="105" y="198"/>
                  </a:lnTo>
                  <a:lnTo>
                    <a:pt x="101" y="207"/>
                  </a:lnTo>
                  <a:lnTo>
                    <a:pt x="94" y="214"/>
                  </a:lnTo>
                  <a:lnTo>
                    <a:pt x="86" y="219"/>
                  </a:lnTo>
                  <a:lnTo>
                    <a:pt x="62" y="232"/>
                  </a:lnTo>
                  <a:lnTo>
                    <a:pt x="38" y="243"/>
                  </a:lnTo>
                  <a:lnTo>
                    <a:pt x="22" y="249"/>
                  </a:lnTo>
                  <a:lnTo>
                    <a:pt x="12" y="254"/>
                  </a:lnTo>
                  <a:lnTo>
                    <a:pt x="8" y="256"/>
                  </a:lnTo>
                  <a:lnTo>
                    <a:pt x="4" y="259"/>
                  </a:lnTo>
                  <a:lnTo>
                    <a:pt x="1" y="265"/>
                  </a:lnTo>
                  <a:lnTo>
                    <a:pt x="0" y="270"/>
                  </a:lnTo>
                  <a:lnTo>
                    <a:pt x="1" y="278"/>
                  </a:lnTo>
                  <a:lnTo>
                    <a:pt x="3" y="286"/>
                  </a:lnTo>
                  <a:lnTo>
                    <a:pt x="9" y="301"/>
                  </a:lnTo>
                  <a:lnTo>
                    <a:pt x="12" y="305"/>
                  </a:lnTo>
                  <a:lnTo>
                    <a:pt x="15" y="308"/>
                  </a:lnTo>
                  <a:lnTo>
                    <a:pt x="29" y="309"/>
                  </a:lnTo>
                  <a:lnTo>
                    <a:pt x="51" y="310"/>
                  </a:lnTo>
                  <a:lnTo>
                    <a:pt x="128" y="316"/>
                  </a:lnTo>
                  <a:lnTo>
                    <a:pt x="177" y="319"/>
                  </a:lnTo>
                  <a:lnTo>
                    <a:pt x="179" y="282"/>
                  </a:lnTo>
                  <a:lnTo>
                    <a:pt x="158" y="279"/>
                  </a:lnTo>
                  <a:lnTo>
                    <a:pt x="140" y="276"/>
                  </a:lnTo>
                  <a:lnTo>
                    <a:pt x="123" y="272"/>
                  </a:lnTo>
                  <a:lnTo>
                    <a:pt x="111" y="268"/>
                  </a:lnTo>
                  <a:lnTo>
                    <a:pt x="105" y="267"/>
                  </a:lnTo>
                  <a:lnTo>
                    <a:pt x="103" y="263"/>
                  </a:lnTo>
                  <a:lnTo>
                    <a:pt x="102" y="260"/>
                  </a:lnTo>
                  <a:lnTo>
                    <a:pt x="104" y="256"/>
                  </a:lnTo>
                  <a:lnTo>
                    <a:pt x="109" y="250"/>
                  </a:lnTo>
                  <a:lnTo>
                    <a:pt x="116" y="245"/>
                  </a:lnTo>
                  <a:lnTo>
                    <a:pt x="140" y="227"/>
                  </a:lnTo>
                  <a:lnTo>
                    <a:pt x="170" y="200"/>
                  </a:lnTo>
                  <a:lnTo>
                    <a:pt x="217" y="160"/>
                  </a:lnTo>
                  <a:lnTo>
                    <a:pt x="230" y="146"/>
                  </a:lnTo>
                  <a:lnTo>
                    <a:pt x="232" y="143"/>
                  </a:lnTo>
                  <a:lnTo>
                    <a:pt x="230" y="138"/>
                  </a:lnTo>
                  <a:lnTo>
                    <a:pt x="222" y="127"/>
                  </a:lnTo>
                  <a:lnTo>
                    <a:pt x="216" y="120"/>
                  </a:lnTo>
                  <a:lnTo>
                    <a:pt x="208" y="114"/>
                  </a:lnTo>
                  <a:lnTo>
                    <a:pt x="199" y="109"/>
                  </a:lnTo>
                  <a:lnTo>
                    <a:pt x="188" y="105"/>
                  </a:lnTo>
                  <a:lnTo>
                    <a:pt x="177" y="125"/>
                  </a:lnTo>
                  <a:lnTo>
                    <a:pt x="169" y="139"/>
                  </a:lnTo>
                  <a:lnTo>
                    <a:pt x="164" y="153"/>
                  </a:lnTo>
                  <a:lnTo>
                    <a:pt x="160" y="154"/>
                  </a:lnTo>
                  <a:lnTo>
                    <a:pt x="148" y="156"/>
                  </a:lnTo>
                  <a:lnTo>
                    <a:pt x="141" y="156"/>
                  </a:lnTo>
                  <a:lnTo>
                    <a:pt x="132" y="156"/>
                  </a:lnTo>
                  <a:lnTo>
                    <a:pt x="123" y="154"/>
                  </a:lnTo>
                  <a:lnTo>
                    <a:pt x="114" y="149"/>
                  </a:lnTo>
                  <a:lnTo>
                    <a:pt x="106" y="144"/>
                  </a:lnTo>
                  <a:lnTo>
                    <a:pt x="102" y="139"/>
                  </a:lnTo>
                  <a:lnTo>
                    <a:pt x="100" y="135"/>
                  </a:lnTo>
                  <a:lnTo>
                    <a:pt x="100" y="131"/>
                  </a:lnTo>
                  <a:lnTo>
                    <a:pt x="101" y="127"/>
                  </a:lnTo>
                  <a:lnTo>
                    <a:pt x="105" y="122"/>
                  </a:lnTo>
                  <a:lnTo>
                    <a:pt x="114" y="115"/>
                  </a:lnTo>
                  <a:lnTo>
                    <a:pt x="160" y="76"/>
                  </a:lnTo>
                  <a:lnTo>
                    <a:pt x="194" y="4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7" name="Freeform 109"/>
            <p:cNvSpPr>
              <a:spLocks noEditPoints="1"/>
            </p:cNvSpPr>
            <p:nvPr/>
          </p:nvSpPr>
          <p:spPr bwMode="auto">
            <a:xfrm>
              <a:off x="2577" y="3414"/>
              <a:ext cx="130" cy="138"/>
            </a:xfrm>
            <a:custGeom>
              <a:avLst/>
              <a:gdLst/>
              <a:ahLst/>
              <a:cxnLst>
                <a:cxn ang="0">
                  <a:pos x="95" y="57"/>
                </a:cxn>
                <a:cxn ang="0">
                  <a:pos x="64" y="202"/>
                </a:cxn>
                <a:cxn ang="0">
                  <a:pos x="167" y="229"/>
                </a:cxn>
                <a:cxn ang="0">
                  <a:pos x="197" y="82"/>
                </a:cxn>
                <a:cxn ang="0">
                  <a:pos x="95" y="57"/>
                </a:cxn>
                <a:cxn ang="0">
                  <a:pos x="62" y="0"/>
                </a:cxn>
                <a:cxn ang="0">
                  <a:pos x="261" y="47"/>
                </a:cxn>
                <a:cxn ang="0">
                  <a:pos x="198" y="275"/>
                </a:cxn>
                <a:cxn ang="0">
                  <a:pos x="0" y="234"/>
                </a:cxn>
                <a:cxn ang="0">
                  <a:pos x="62" y="0"/>
                </a:cxn>
              </a:cxnLst>
              <a:rect l="0" t="0" r="r" b="b"/>
              <a:pathLst>
                <a:path w="261" h="275">
                  <a:moveTo>
                    <a:pt x="95" y="57"/>
                  </a:moveTo>
                  <a:lnTo>
                    <a:pt x="64" y="202"/>
                  </a:lnTo>
                  <a:lnTo>
                    <a:pt x="167" y="229"/>
                  </a:lnTo>
                  <a:lnTo>
                    <a:pt x="197" y="82"/>
                  </a:lnTo>
                  <a:lnTo>
                    <a:pt x="95" y="57"/>
                  </a:lnTo>
                  <a:close/>
                  <a:moveTo>
                    <a:pt x="62" y="0"/>
                  </a:moveTo>
                  <a:lnTo>
                    <a:pt x="261" y="47"/>
                  </a:lnTo>
                  <a:lnTo>
                    <a:pt x="198" y="275"/>
                  </a:lnTo>
                  <a:lnTo>
                    <a:pt x="0" y="234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8" name="Freeform 110"/>
            <p:cNvSpPr>
              <a:spLocks/>
            </p:cNvSpPr>
            <p:nvPr/>
          </p:nvSpPr>
          <p:spPr bwMode="auto">
            <a:xfrm>
              <a:off x="2619" y="3564"/>
              <a:ext cx="54" cy="7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4" y="0"/>
                </a:cxn>
                <a:cxn ang="0">
                  <a:pos x="106" y="125"/>
                </a:cxn>
                <a:cxn ang="0">
                  <a:pos x="51" y="151"/>
                </a:cxn>
                <a:cxn ang="0">
                  <a:pos x="0" y="17"/>
                </a:cxn>
              </a:cxnLst>
              <a:rect l="0" t="0" r="r" b="b"/>
              <a:pathLst>
                <a:path w="106" h="151">
                  <a:moveTo>
                    <a:pt x="0" y="17"/>
                  </a:moveTo>
                  <a:lnTo>
                    <a:pt x="54" y="0"/>
                  </a:lnTo>
                  <a:lnTo>
                    <a:pt x="106" y="125"/>
                  </a:lnTo>
                  <a:lnTo>
                    <a:pt x="51" y="151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9" name="Freeform 111"/>
            <p:cNvSpPr>
              <a:spLocks/>
            </p:cNvSpPr>
            <p:nvPr/>
          </p:nvSpPr>
          <p:spPr bwMode="auto">
            <a:xfrm>
              <a:off x="2458" y="3554"/>
              <a:ext cx="153" cy="66"/>
            </a:xfrm>
            <a:custGeom>
              <a:avLst/>
              <a:gdLst/>
              <a:ahLst/>
              <a:cxnLst>
                <a:cxn ang="0">
                  <a:pos x="304" y="39"/>
                </a:cxn>
                <a:cxn ang="0">
                  <a:pos x="183" y="132"/>
                </a:cxn>
                <a:cxn ang="0">
                  <a:pos x="150" y="93"/>
                </a:cxn>
                <a:cxn ang="0">
                  <a:pos x="164" y="79"/>
                </a:cxn>
                <a:cxn ang="0">
                  <a:pos x="169" y="73"/>
                </a:cxn>
                <a:cxn ang="0">
                  <a:pos x="170" y="69"/>
                </a:cxn>
                <a:cxn ang="0">
                  <a:pos x="169" y="66"/>
                </a:cxn>
                <a:cxn ang="0">
                  <a:pos x="168" y="64"/>
                </a:cxn>
                <a:cxn ang="0">
                  <a:pos x="164" y="61"/>
                </a:cxn>
                <a:cxn ang="0">
                  <a:pos x="160" y="59"/>
                </a:cxn>
                <a:cxn ang="0">
                  <a:pos x="154" y="59"/>
                </a:cxn>
                <a:cxn ang="0">
                  <a:pos x="0" y="64"/>
                </a:cxn>
                <a:cxn ang="0">
                  <a:pos x="0" y="4"/>
                </a:cxn>
                <a:cxn ang="0">
                  <a:pos x="59" y="14"/>
                </a:cxn>
                <a:cxn ang="0">
                  <a:pos x="105" y="21"/>
                </a:cxn>
                <a:cxn ang="0">
                  <a:pos x="136" y="25"/>
                </a:cxn>
                <a:cxn ang="0">
                  <a:pos x="155" y="24"/>
                </a:cxn>
                <a:cxn ang="0">
                  <a:pos x="172" y="20"/>
                </a:cxn>
                <a:cxn ang="0">
                  <a:pos x="189" y="17"/>
                </a:cxn>
                <a:cxn ang="0">
                  <a:pos x="189" y="27"/>
                </a:cxn>
                <a:cxn ang="0">
                  <a:pos x="192" y="35"/>
                </a:cxn>
                <a:cxn ang="0">
                  <a:pos x="193" y="42"/>
                </a:cxn>
                <a:cxn ang="0">
                  <a:pos x="197" y="48"/>
                </a:cxn>
                <a:cxn ang="0">
                  <a:pos x="199" y="50"/>
                </a:cxn>
                <a:cxn ang="0">
                  <a:pos x="202" y="51"/>
                </a:cxn>
                <a:cxn ang="0">
                  <a:pos x="207" y="50"/>
                </a:cxn>
                <a:cxn ang="0">
                  <a:pos x="212" y="49"/>
                </a:cxn>
                <a:cxn ang="0">
                  <a:pos x="219" y="43"/>
                </a:cxn>
                <a:cxn ang="0">
                  <a:pos x="227" y="37"/>
                </a:cxn>
                <a:cxn ang="0">
                  <a:pos x="244" y="21"/>
                </a:cxn>
                <a:cxn ang="0">
                  <a:pos x="255" y="10"/>
                </a:cxn>
                <a:cxn ang="0">
                  <a:pos x="263" y="0"/>
                </a:cxn>
                <a:cxn ang="0">
                  <a:pos x="304" y="39"/>
                </a:cxn>
              </a:cxnLst>
              <a:rect l="0" t="0" r="r" b="b"/>
              <a:pathLst>
                <a:path w="304" h="132">
                  <a:moveTo>
                    <a:pt x="304" y="39"/>
                  </a:moveTo>
                  <a:lnTo>
                    <a:pt x="183" y="132"/>
                  </a:lnTo>
                  <a:lnTo>
                    <a:pt x="150" y="93"/>
                  </a:lnTo>
                  <a:lnTo>
                    <a:pt x="164" y="79"/>
                  </a:lnTo>
                  <a:lnTo>
                    <a:pt x="169" y="73"/>
                  </a:lnTo>
                  <a:lnTo>
                    <a:pt x="170" y="69"/>
                  </a:lnTo>
                  <a:lnTo>
                    <a:pt x="169" y="66"/>
                  </a:lnTo>
                  <a:lnTo>
                    <a:pt x="168" y="64"/>
                  </a:lnTo>
                  <a:lnTo>
                    <a:pt x="164" y="61"/>
                  </a:lnTo>
                  <a:lnTo>
                    <a:pt x="160" y="59"/>
                  </a:lnTo>
                  <a:lnTo>
                    <a:pt x="154" y="59"/>
                  </a:lnTo>
                  <a:lnTo>
                    <a:pt x="0" y="64"/>
                  </a:lnTo>
                  <a:lnTo>
                    <a:pt x="0" y="4"/>
                  </a:lnTo>
                  <a:lnTo>
                    <a:pt x="59" y="14"/>
                  </a:lnTo>
                  <a:lnTo>
                    <a:pt x="105" y="21"/>
                  </a:lnTo>
                  <a:lnTo>
                    <a:pt x="136" y="25"/>
                  </a:lnTo>
                  <a:lnTo>
                    <a:pt x="155" y="24"/>
                  </a:lnTo>
                  <a:lnTo>
                    <a:pt x="172" y="20"/>
                  </a:lnTo>
                  <a:lnTo>
                    <a:pt x="189" y="17"/>
                  </a:lnTo>
                  <a:lnTo>
                    <a:pt x="189" y="27"/>
                  </a:lnTo>
                  <a:lnTo>
                    <a:pt x="192" y="35"/>
                  </a:lnTo>
                  <a:lnTo>
                    <a:pt x="193" y="42"/>
                  </a:lnTo>
                  <a:lnTo>
                    <a:pt x="197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0"/>
                  </a:lnTo>
                  <a:lnTo>
                    <a:pt x="212" y="49"/>
                  </a:lnTo>
                  <a:lnTo>
                    <a:pt x="219" y="43"/>
                  </a:lnTo>
                  <a:lnTo>
                    <a:pt x="227" y="37"/>
                  </a:lnTo>
                  <a:lnTo>
                    <a:pt x="244" y="21"/>
                  </a:lnTo>
                  <a:lnTo>
                    <a:pt x="255" y="10"/>
                  </a:lnTo>
                  <a:lnTo>
                    <a:pt x="263" y="0"/>
                  </a:lnTo>
                  <a:lnTo>
                    <a:pt x="304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0" name="Freeform 112"/>
            <p:cNvSpPr>
              <a:spLocks/>
            </p:cNvSpPr>
            <p:nvPr/>
          </p:nvSpPr>
          <p:spPr bwMode="auto">
            <a:xfrm>
              <a:off x="3227" y="2819"/>
              <a:ext cx="1005" cy="776"/>
            </a:xfrm>
            <a:custGeom>
              <a:avLst/>
              <a:gdLst/>
              <a:ahLst/>
              <a:cxnLst>
                <a:cxn ang="0">
                  <a:pos x="0" y="1211"/>
                </a:cxn>
                <a:cxn ang="0">
                  <a:pos x="148" y="1215"/>
                </a:cxn>
                <a:cxn ang="0">
                  <a:pos x="327" y="1447"/>
                </a:cxn>
                <a:cxn ang="0">
                  <a:pos x="489" y="1393"/>
                </a:cxn>
                <a:cxn ang="0">
                  <a:pos x="648" y="1325"/>
                </a:cxn>
                <a:cxn ang="0">
                  <a:pos x="821" y="1236"/>
                </a:cxn>
                <a:cxn ang="0">
                  <a:pos x="1022" y="1121"/>
                </a:cxn>
                <a:cxn ang="0">
                  <a:pos x="1130" y="1050"/>
                </a:cxn>
                <a:cxn ang="0">
                  <a:pos x="1235" y="972"/>
                </a:cxn>
                <a:cxn ang="0">
                  <a:pos x="1335" y="889"/>
                </a:cxn>
                <a:cxn ang="0">
                  <a:pos x="1428" y="803"/>
                </a:cxn>
                <a:cxn ang="0">
                  <a:pos x="1512" y="721"/>
                </a:cxn>
                <a:cxn ang="0">
                  <a:pos x="1649" y="573"/>
                </a:cxn>
                <a:cxn ang="0">
                  <a:pos x="1740" y="465"/>
                </a:cxn>
                <a:cxn ang="0">
                  <a:pos x="1726" y="458"/>
                </a:cxn>
                <a:cxn ang="0">
                  <a:pos x="1395" y="669"/>
                </a:cxn>
                <a:cxn ang="0">
                  <a:pos x="1335" y="469"/>
                </a:cxn>
                <a:cxn ang="0">
                  <a:pos x="1348" y="295"/>
                </a:cxn>
                <a:cxn ang="0">
                  <a:pos x="1349" y="257"/>
                </a:cxn>
                <a:cxn ang="0">
                  <a:pos x="1354" y="251"/>
                </a:cxn>
                <a:cxn ang="0">
                  <a:pos x="1360" y="255"/>
                </a:cxn>
                <a:cxn ang="0">
                  <a:pos x="1365" y="268"/>
                </a:cxn>
                <a:cxn ang="0">
                  <a:pos x="1371" y="353"/>
                </a:cxn>
                <a:cxn ang="0">
                  <a:pos x="1387" y="462"/>
                </a:cxn>
                <a:cxn ang="0">
                  <a:pos x="1406" y="523"/>
                </a:cxn>
                <a:cxn ang="0">
                  <a:pos x="1420" y="548"/>
                </a:cxn>
                <a:cxn ang="0">
                  <a:pos x="1657" y="305"/>
                </a:cxn>
                <a:cxn ang="0">
                  <a:pos x="1812" y="365"/>
                </a:cxn>
                <a:cxn ang="0">
                  <a:pos x="1884" y="252"/>
                </a:cxn>
                <a:cxn ang="0">
                  <a:pos x="1838" y="92"/>
                </a:cxn>
                <a:cxn ang="0">
                  <a:pos x="1759" y="107"/>
                </a:cxn>
                <a:cxn ang="0">
                  <a:pos x="1903" y="73"/>
                </a:cxn>
                <a:cxn ang="0">
                  <a:pos x="2009" y="211"/>
                </a:cxn>
                <a:cxn ang="0">
                  <a:pos x="1878" y="407"/>
                </a:cxn>
                <a:cxn ang="0">
                  <a:pos x="1747" y="582"/>
                </a:cxn>
                <a:cxn ang="0">
                  <a:pos x="1606" y="746"/>
                </a:cxn>
                <a:cxn ang="0">
                  <a:pos x="1447" y="905"/>
                </a:cxn>
                <a:cxn ang="0">
                  <a:pos x="1362" y="981"/>
                </a:cxn>
                <a:cxn ang="0">
                  <a:pos x="1277" y="1052"/>
                </a:cxn>
                <a:cxn ang="0">
                  <a:pos x="1191" y="1115"/>
                </a:cxn>
                <a:cxn ang="0">
                  <a:pos x="1107" y="1171"/>
                </a:cxn>
                <a:cxn ang="0">
                  <a:pos x="1024" y="1223"/>
                </a:cxn>
                <a:cxn ang="0">
                  <a:pos x="860" y="1316"/>
                </a:cxn>
                <a:cxn ang="0">
                  <a:pos x="739" y="1378"/>
                </a:cxn>
                <a:cxn ang="0">
                  <a:pos x="617" y="1434"/>
                </a:cxn>
                <a:cxn ang="0">
                  <a:pos x="461" y="1495"/>
                </a:cxn>
                <a:cxn ang="0">
                  <a:pos x="346" y="1536"/>
                </a:cxn>
                <a:cxn ang="0">
                  <a:pos x="51" y="1218"/>
                </a:cxn>
              </a:cxnLst>
              <a:rect l="0" t="0" r="r" b="b"/>
              <a:pathLst>
                <a:path w="2009" h="1551">
                  <a:moveTo>
                    <a:pt x="24" y="1241"/>
                  </a:moveTo>
                  <a:lnTo>
                    <a:pt x="0" y="1211"/>
                  </a:lnTo>
                  <a:lnTo>
                    <a:pt x="70" y="1109"/>
                  </a:lnTo>
                  <a:lnTo>
                    <a:pt x="148" y="1215"/>
                  </a:lnTo>
                  <a:lnTo>
                    <a:pt x="230" y="1322"/>
                  </a:lnTo>
                  <a:lnTo>
                    <a:pt x="327" y="1447"/>
                  </a:lnTo>
                  <a:lnTo>
                    <a:pt x="410" y="1421"/>
                  </a:lnTo>
                  <a:lnTo>
                    <a:pt x="489" y="1393"/>
                  </a:lnTo>
                  <a:lnTo>
                    <a:pt x="568" y="1361"/>
                  </a:lnTo>
                  <a:lnTo>
                    <a:pt x="648" y="1325"/>
                  </a:lnTo>
                  <a:lnTo>
                    <a:pt x="732" y="1283"/>
                  </a:lnTo>
                  <a:lnTo>
                    <a:pt x="821" y="1236"/>
                  </a:lnTo>
                  <a:lnTo>
                    <a:pt x="916" y="1182"/>
                  </a:lnTo>
                  <a:lnTo>
                    <a:pt x="1022" y="1121"/>
                  </a:lnTo>
                  <a:lnTo>
                    <a:pt x="1076" y="1087"/>
                  </a:lnTo>
                  <a:lnTo>
                    <a:pt x="1130" y="1050"/>
                  </a:lnTo>
                  <a:lnTo>
                    <a:pt x="1183" y="1012"/>
                  </a:lnTo>
                  <a:lnTo>
                    <a:pt x="1235" y="972"/>
                  </a:lnTo>
                  <a:lnTo>
                    <a:pt x="1286" y="930"/>
                  </a:lnTo>
                  <a:lnTo>
                    <a:pt x="1335" y="889"/>
                  </a:lnTo>
                  <a:lnTo>
                    <a:pt x="1382" y="846"/>
                  </a:lnTo>
                  <a:lnTo>
                    <a:pt x="1428" y="803"/>
                  </a:lnTo>
                  <a:lnTo>
                    <a:pt x="1471" y="762"/>
                  </a:lnTo>
                  <a:lnTo>
                    <a:pt x="1512" y="721"/>
                  </a:lnTo>
                  <a:lnTo>
                    <a:pt x="1586" y="643"/>
                  </a:lnTo>
                  <a:lnTo>
                    <a:pt x="1649" y="573"/>
                  </a:lnTo>
                  <a:lnTo>
                    <a:pt x="1699" y="516"/>
                  </a:lnTo>
                  <a:lnTo>
                    <a:pt x="1740" y="465"/>
                  </a:lnTo>
                  <a:lnTo>
                    <a:pt x="1780" y="410"/>
                  </a:lnTo>
                  <a:lnTo>
                    <a:pt x="1726" y="458"/>
                  </a:lnTo>
                  <a:lnTo>
                    <a:pt x="1652" y="405"/>
                  </a:lnTo>
                  <a:lnTo>
                    <a:pt x="1395" y="669"/>
                  </a:lnTo>
                  <a:lnTo>
                    <a:pt x="1322" y="643"/>
                  </a:lnTo>
                  <a:lnTo>
                    <a:pt x="1335" y="469"/>
                  </a:lnTo>
                  <a:lnTo>
                    <a:pt x="1344" y="343"/>
                  </a:lnTo>
                  <a:lnTo>
                    <a:pt x="1348" y="295"/>
                  </a:lnTo>
                  <a:lnTo>
                    <a:pt x="1348" y="268"/>
                  </a:lnTo>
                  <a:lnTo>
                    <a:pt x="1349" y="257"/>
                  </a:lnTo>
                  <a:lnTo>
                    <a:pt x="1352" y="252"/>
                  </a:lnTo>
                  <a:lnTo>
                    <a:pt x="1354" y="251"/>
                  </a:lnTo>
                  <a:lnTo>
                    <a:pt x="1357" y="251"/>
                  </a:lnTo>
                  <a:lnTo>
                    <a:pt x="1360" y="255"/>
                  </a:lnTo>
                  <a:lnTo>
                    <a:pt x="1362" y="262"/>
                  </a:lnTo>
                  <a:lnTo>
                    <a:pt x="1365" y="268"/>
                  </a:lnTo>
                  <a:lnTo>
                    <a:pt x="1366" y="276"/>
                  </a:lnTo>
                  <a:lnTo>
                    <a:pt x="1371" y="353"/>
                  </a:lnTo>
                  <a:lnTo>
                    <a:pt x="1379" y="416"/>
                  </a:lnTo>
                  <a:lnTo>
                    <a:pt x="1387" y="462"/>
                  </a:lnTo>
                  <a:lnTo>
                    <a:pt x="1397" y="498"/>
                  </a:lnTo>
                  <a:lnTo>
                    <a:pt x="1406" y="523"/>
                  </a:lnTo>
                  <a:lnTo>
                    <a:pt x="1413" y="539"/>
                  </a:lnTo>
                  <a:lnTo>
                    <a:pt x="1420" y="548"/>
                  </a:lnTo>
                  <a:lnTo>
                    <a:pt x="1421" y="550"/>
                  </a:lnTo>
                  <a:lnTo>
                    <a:pt x="1657" y="305"/>
                  </a:lnTo>
                  <a:lnTo>
                    <a:pt x="1781" y="407"/>
                  </a:lnTo>
                  <a:lnTo>
                    <a:pt x="1812" y="365"/>
                  </a:lnTo>
                  <a:lnTo>
                    <a:pt x="1839" y="325"/>
                  </a:lnTo>
                  <a:lnTo>
                    <a:pt x="1884" y="252"/>
                  </a:lnTo>
                  <a:lnTo>
                    <a:pt x="1927" y="181"/>
                  </a:lnTo>
                  <a:lnTo>
                    <a:pt x="1838" y="92"/>
                  </a:lnTo>
                  <a:lnTo>
                    <a:pt x="1778" y="140"/>
                  </a:lnTo>
                  <a:lnTo>
                    <a:pt x="1759" y="107"/>
                  </a:lnTo>
                  <a:lnTo>
                    <a:pt x="1844" y="0"/>
                  </a:lnTo>
                  <a:lnTo>
                    <a:pt x="1903" y="73"/>
                  </a:lnTo>
                  <a:lnTo>
                    <a:pt x="1957" y="141"/>
                  </a:lnTo>
                  <a:lnTo>
                    <a:pt x="2009" y="211"/>
                  </a:lnTo>
                  <a:lnTo>
                    <a:pt x="1943" y="312"/>
                  </a:lnTo>
                  <a:lnTo>
                    <a:pt x="1878" y="407"/>
                  </a:lnTo>
                  <a:lnTo>
                    <a:pt x="1814" y="497"/>
                  </a:lnTo>
                  <a:lnTo>
                    <a:pt x="1747" y="582"/>
                  </a:lnTo>
                  <a:lnTo>
                    <a:pt x="1678" y="664"/>
                  </a:lnTo>
                  <a:lnTo>
                    <a:pt x="1606" y="746"/>
                  </a:lnTo>
                  <a:lnTo>
                    <a:pt x="1530" y="824"/>
                  </a:lnTo>
                  <a:lnTo>
                    <a:pt x="1447" y="905"/>
                  </a:lnTo>
                  <a:lnTo>
                    <a:pt x="1405" y="944"/>
                  </a:lnTo>
                  <a:lnTo>
                    <a:pt x="1362" y="981"/>
                  </a:lnTo>
                  <a:lnTo>
                    <a:pt x="1319" y="1018"/>
                  </a:lnTo>
                  <a:lnTo>
                    <a:pt x="1277" y="1052"/>
                  </a:lnTo>
                  <a:lnTo>
                    <a:pt x="1233" y="1083"/>
                  </a:lnTo>
                  <a:lnTo>
                    <a:pt x="1191" y="1115"/>
                  </a:lnTo>
                  <a:lnTo>
                    <a:pt x="1150" y="1143"/>
                  </a:lnTo>
                  <a:lnTo>
                    <a:pt x="1107" y="1171"/>
                  </a:lnTo>
                  <a:lnTo>
                    <a:pt x="1065" y="1197"/>
                  </a:lnTo>
                  <a:lnTo>
                    <a:pt x="1024" y="1223"/>
                  </a:lnTo>
                  <a:lnTo>
                    <a:pt x="941" y="1271"/>
                  </a:lnTo>
                  <a:lnTo>
                    <a:pt x="860" y="1316"/>
                  </a:lnTo>
                  <a:lnTo>
                    <a:pt x="780" y="1358"/>
                  </a:lnTo>
                  <a:lnTo>
                    <a:pt x="739" y="1378"/>
                  </a:lnTo>
                  <a:lnTo>
                    <a:pt x="699" y="1398"/>
                  </a:lnTo>
                  <a:lnTo>
                    <a:pt x="617" y="1434"/>
                  </a:lnTo>
                  <a:lnTo>
                    <a:pt x="535" y="1467"/>
                  </a:lnTo>
                  <a:lnTo>
                    <a:pt x="461" y="1495"/>
                  </a:lnTo>
                  <a:lnTo>
                    <a:pt x="397" y="1519"/>
                  </a:lnTo>
                  <a:lnTo>
                    <a:pt x="346" y="1536"/>
                  </a:lnTo>
                  <a:lnTo>
                    <a:pt x="300" y="1551"/>
                  </a:lnTo>
                  <a:lnTo>
                    <a:pt x="51" y="1218"/>
                  </a:lnTo>
                  <a:lnTo>
                    <a:pt x="24" y="12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</p:grpSp>
      <p:grpSp>
        <p:nvGrpSpPr>
          <p:cNvPr id="275459" name="Group 3"/>
          <p:cNvGrpSpPr>
            <a:grpSpLocks/>
          </p:cNvGrpSpPr>
          <p:nvPr/>
        </p:nvGrpSpPr>
        <p:grpSpPr bwMode="auto">
          <a:xfrm>
            <a:off x="1908175" y="6411913"/>
            <a:ext cx="7094538" cy="338137"/>
            <a:chOff x="1903413" y="6437313"/>
            <a:chExt cx="7094537" cy="338137"/>
          </a:xfrm>
        </p:grpSpPr>
        <p:sp>
          <p:nvSpPr>
            <p:cNvPr id="92" name="Text Box 7"/>
            <p:cNvSpPr txBox="1">
              <a:spLocks noChangeArrowheads="1"/>
            </p:cNvSpPr>
            <p:nvPr userDrawn="1"/>
          </p:nvSpPr>
          <p:spPr bwMode="auto">
            <a:xfrm>
              <a:off x="1903413" y="6467475"/>
              <a:ext cx="533399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>
                  <a:solidFill>
                    <a:srgbClr val="000099"/>
                  </a:solidFill>
                </a:rPr>
                <a:t>Dakar ATM Seminar/Workshop – Introduction to XXX</a:t>
              </a:r>
            </a:p>
          </p:txBody>
        </p:sp>
        <p:sp>
          <p:nvSpPr>
            <p:cNvPr id="93" name="Text Box 8"/>
            <p:cNvSpPr txBox="1">
              <a:spLocks noChangeArrowheads="1"/>
            </p:cNvSpPr>
            <p:nvPr userDrawn="1"/>
          </p:nvSpPr>
          <p:spPr bwMode="auto">
            <a:xfrm>
              <a:off x="8464550" y="6437313"/>
              <a:ext cx="5334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fld id="{C92B4FA8-3141-4D09-A2C4-6390540641D5}" type="slidenum">
                <a:rPr lang="en-GB" sz="1600">
                  <a:solidFill>
                    <a:srgbClr val="000099"/>
                  </a:solidFill>
                </a:rPr>
                <a:pPr>
                  <a:spcBef>
                    <a:spcPct val="50000"/>
                  </a:spcBef>
                </a:pPr>
                <a:t>‹#›</a:t>
              </a:fld>
              <a:endParaRPr lang="en-GB" sz="1600">
                <a:solidFill>
                  <a:srgbClr val="000099"/>
                </a:solidFill>
              </a:endParaRPr>
            </a:p>
          </p:txBody>
        </p:sp>
      </p:grpSp>
      <p:cxnSp>
        <p:nvCxnSpPr>
          <p:cNvPr id="94" name="Straight Connector 93"/>
          <p:cNvCxnSpPr/>
          <p:nvPr/>
        </p:nvCxnSpPr>
        <p:spPr>
          <a:xfrm>
            <a:off x="441325" y="1119188"/>
            <a:ext cx="8286750" cy="1587"/>
          </a:xfrm>
          <a:prstGeom prst="line">
            <a:avLst/>
          </a:prstGeom>
          <a:ln w="571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46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9700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54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19213"/>
            <a:ext cx="822960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med">
    <p:zo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82" name="Group 3"/>
          <p:cNvGrpSpPr>
            <a:grpSpLocks/>
          </p:cNvGrpSpPr>
          <p:nvPr/>
        </p:nvGrpSpPr>
        <p:grpSpPr bwMode="auto">
          <a:xfrm>
            <a:off x="1908175" y="6411913"/>
            <a:ext cx="7094538" cy="338137"/>
            <a:chOff x="1903413" y="6437313"/>
            <a:chExt cx="7094537" cy="338137"/>
          </a:xfrm>
        </p:grpSpPr>
        <p:sp>
          <p:nvSpPr>
            <p:cNvPr id="5" name="Text Box 7"/>
            <p:cNvSpPr txBox="1">
              <a:spLocks noChangeArrowheads="1"/>
            </p:cNvSpPr>
            <p:nvPr userDrawn="1"/>
          </p:nvSpPr>
          <p:spPr bwMode="auto">
            <a:xfrm>
              <a:off x="1903413" y="6467475"/>
              <a:ext cx="5333999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GB" sz="1200">
                <a:solidFill>
                  <a:srgbClr val="000099"/>
                </a:solidFill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 userDrawn="1"/>
          </p:nvSpPr>
          <p:spPr bwMode="auto">
            <a:xfrm>
              <a:off x="8464550" y="6437313"/>
              <a:ext cx="5334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fld id="{67473004-6919-421C-BED3-575B2E8DCFE4}" type="slidenum">
                <a:rPr lang="en-GB" sz="1600">
                  <a:solidFill>
                    <a:srgbClr val="000099"/>
                  </a:solidFill>
                </a:rPr>
                <a:pPr>
                  <a:spcBef>
                    <a:spcPct val="50000"/>
                  </a:spcBef>
                </a:pPr>
                <a:t>‹#›</a:t>
              </a:fld>
              <a:endParaRPr lang="en-GB" sz="1600">
                <a:solidFill>
                  <a:srgbClr val="000099"/>
                </a:solidFill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441325" y="1119188"/>
            <a:ext cx="8286750" cy="1587"/>
          </a:xfrm>
          <a:prstGeom prst="line">
            <a:avLst/>
          </a:prstGeom>
          <a:ln w="571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4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9700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64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19213"/>
            <a:ext cx="822960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med">
    <p:zo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fld id="{E9E34031-EF46-45EA-A653-95A8FC0711E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484313" y="897731"/>
            <a:ext cx="6175375" cy="5062538"/>
            <a:chOff x="968" y="536"/>
            <a:chExt cx="3890" cy="3189"/>
          </a:xfrm>
          <a:solidFill>
            <a:srgbClr val="E8E8E8"/>
          </a:solidFill>
        </p:grpSpPr>
        <p:sp>
          <p:nvSpPr>
            <p:cNvPr id="5" name="Freeform 27"/>
            <p:cNvSpPr>
              <a:spLocks/>
            </p:cNvSpPr>
            <p:nvPr/>
          </p:nvSpPr>
          <p:spPr bwMode="auto">
            <a:xfrm>
              <a:off x="1509" y="1379"/>
              <a:ext cx="222" cy="128"/>
            </a:xfrm>
            <a:custGeom>
              <a:avLst/>
              <a:gdLst/>
              <a:ahLst/>
              <a:cxnLst>
                <a:cxn ang="0">
                  <a:pos x="444" y="194"/>
                </a:cxn>
                <a:cxn ang="0">
                  <a:pos x="28" y="0"/>
                </a:cxn>
                <a:cxn ang="0">
                  <a:pos x="0" y="61"/>
                </a:cxn>
                <a:cxn ang="0">
                  <a:pos x="416" y="255"/>
                </a:cxn>
                <a:cxn ang="0">
                  <a:pos x="444" y="194"/>
                </a:cxn>
              </a:cxnLst>
              <a:rect l="0" t="0" r="r" b="b"/>
              <a:pathLst>
                <a:path w="444" h="255">
                  <a:moveTo>
                    <a:pt x="444" y="194"/>
                  </a:moveTo>
                  <a:lnTo>
                    <a:pt x="28" y="0"/>
                  </a:lnTo>
                  <a:lnTo>
                    <a:pt x="0" y="61"/>
                  </a:lnTo>
                  <a:lnTo>
                    <a:pt x="416" y="255"/>
                  </a:lnTo>
                  <a:lnTo>
                    <a:pt x="444" y="1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1599" y="1155"/>
              <a:ext cx="237" cy="237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189" y="4"/>
                </a:cxn>
                <a:cxn ang="0">
                  <a:pos x="157" y="14"/>
                </a:cxn>
                <a:cxn ang="0">
                  <a:pos x="117" y="33"/>
                </a:cxn>
                <a:cxn ang="0">
                  <a:pos x="85" y="56"/>
                </a:cxn>
                <a:cxn ang="0">
                  <a:pos x="59" y="81"/>
                </a:cxn>
                <a:cxn ang="0">
                  <a:pos x="41" y="105"/>
                </a:cxn>
                <a:cxn ang="0">
                  <a:pos x="19" y="146"/>
                </a:cxn>
                <a:cxn ang="0">
                  <a:pos x="5" y="191"/>
                </a:cxn>
                <a:cxn ang="0">
                  <a:pos x="0" y="235"/>
                </a:cxn>
                <a:cxn ang="0">
                  <a:pos x="4" y="281"/>
                </a:cxn>
                <a:cxn ang="0">
                  <a:pos x="17" y="323"/>
                </a:cxn>
                <a:cxn ang="0">
                  <a:pos x="38" y="365"/>
                </a:cxn>
                <a:cxn ang="0">
                  <a:pos x="68" y="401"/>
                </a:cxn>
                <a:cxn ang="0">
                  <a:pos x="105" y="433"/>
                </a:cxn>
                <a:cxn ang="0">
                  <a:pos x="147" y="456"/>
                </a:cxn>
                <a:cxn ang="0">
                  <a:pos x="191" y="469"/>
                </a:cxn>
                <a:cxn ang="0">
                  <a:pos x="237" y="474"/>
                </a:cxn>
                <a:cxn ang="0">
                  <a:pos x="283" y="470"/>
                </a:cxn>
                <a:cxn ang="0">
                  <a:pos x="327" y="457"/>
                </a:cxn>
                <a:cxn ang="0">
                  <a:pos x="368" y="437"/>
                </a:cxn>
                <a:cxn ang="0">
                  <a:pos x="404" y="408"/>
                </a:cxn>
                <a:cxn ang="0">
                  <a:pos x="436" y="371"/>
                </a:cxn>
                <a:cxn ang="0">
                  <a:pos x="462" y="322"/>
                </a:cxn>
                <a:cxn ang="0">
                  <a:pos x="473" y="279"/>
                </a:cxn>
                <a:cxn ang="0">
                  <a:pos x="476" y="248"/>
                </a:cxn>
                <a:cxn ang="0">
                  <a:pos x="476" y="216"/>
                </a:cxn>
                <a:cxn ang="0">
                  <a:pos x="469" y="182"/>
                </a:cxn>
                <a:cxn ang="0">
                  <a:pos x="458" y="147"/>
                </a:cxn>
                <a:cxn ang="0">
                  <a:pos x="404" y="198"/>
                </a:cxn>
                <a:cxn ang="0">
                  <a:pos x="411" y="234"/>
                </a:cxn>
                <a:cxn ang="0">
                  <a:pos x="410" y="270"/>
                </a:cxn>
                <a:cxn ang="0">
                  <a:pos x="401" y="305"/>
                </a:cxn>
                <a:cxn ang="0">
                  <a:pos x="385" y="336"/>
                </a:cxn>
                <a:cxn ang="0">
                  <a:pos x="363" y="362"/>
                </a:cxn>
                <a:cxn ang="0">
                  <a:pos x="337" y="382"/>
                </a:cxn>
                <a:cxn ang="0">
                  <a:pos x="308" y="397"/>
                </a:cxn>
                <a:cxn ang="0">
                  <a:pos x="275" y="406"/>
                </a:cxn>
                <a:cxn ang="0">
                  <a:pos x="242" y="409"/>
                </a:cxn>
                <a:cxn ang="0">
                  <a:pos x="208" y="405"/>
                </a:cxn>
                <a:cxn ang="0">
                  <a:pos x="175" y="395"/>
                </a:cxn>
                <a:cxn ang="0">
                  <a:pos x="143" y="378"/>
                </a:cxn>
                <a:cxn ang="0">
                  <a:pos x="115" y="355"/>
                </a:cxn>
                <a:cxn ang="0">
                  <a:pos x="94" y="329"/>
                </a:cxn>
                <a:cxn ang="0">
                  <a:pos x="77" y="298"/>
                </a:cxn>
                <a:cxn ang="0">
                  <a:pos x="68" y="267"/>
                </a:cxn>
                <a:cxn ang="0">
                  <a:pos x="63" y="234"/>
                </a:cxn>
                <a:cxn ang="0">
                  <a:pos x="67" y="202"/>
                </a:cxn>
                <a:cxn ang="0">
                  <a:pos x="76" y="169"/>
                </a:cxn>
                <a:cxn ang="0">
                  <a:pos x="93" y="138"/>
                </a:cxn>
                <a:cxn ang="0">
                  <a:pos x="109" y="117"/>
                </a:cxn>
                <a:cxn ang="0">
                  <a:pos x="145" y="90"/>
                </a:cxn>
                <a:cxn ang="0">
                  <a:pos x="181" y="75"/>
                </a:cxn>
                <a:cxn ang="0">
                  <a:pos x="217" y="67"/>
                </a:cxn>
              </a:cxnLst>
              <a:rect l="0" t="0" r="r" b="b"/>
              <a:pathLst>
                <a:path w="476" h="474">
                  <a:moveTo>
                    <a:pt x="263" y="1"/>
                  </a:moveTo>
                  <a:lnTo>
                    <a:pt x="244" y="0"/>
                  </a:lnTo>
                  <a:lnTo>
                    <a:pt x="219" y="0"/>
                  </a:lnTo>
                  <a:lnTo>
                    <a:pt x="189" y="4"/>
                  </a:lnTo>
                  <a:lnTo>
                    <a:pt x="174" y="8"/>
                  </a:lnTo>
                  <a:lnTo>
                    <a:pt x="157" y="14"/>
                  </a:lnTo>
                  <a:lnTo>
                    <a:pt x="135" y="23"/>
                  </a:lnTo>
                  <a:lnTo>
                    <a:pt x="117" y="33"/>
                  </a:lnTo>
                  <a:lnTo>
                    <a:pt x="99" y="44"/>
                  </a:lnTo>
                  <a:lnTo>
                    <a:pt x="85" y="56"/>
                  </a:lnTo>
                  <a:lnTo>
                    <a:pt x="71" y="69"/>
                  </a:lnTo>
                  <a:lnTo>
                    <a:pt x="59" y="81"/>
                  </a:lnTo>
                  <a:lnTo>
                    <a:pt x="49" y="94"/>
                  </a:lnTo>
                  <a:lnTo>
                    <a:pt x="41" y="105"/>
                  </a:lnTo>
                  <a:lnTo>
                    <a:pt x="29" y="126"/>
                  </a:lnTo>
                  <a:lnTo>
                    <a:pt x="19" y="146"/>
                  </a:lnTo>
                  <a:lnTo>
                    <a:pt x="10" y="168"/>
                  </a:lnTo>
                  <a:lnTo>
                    <a:pt x="5" y="191"/>
                  </a:lnTo>
                  <a:lnTo>
                    <a:pt x="1" y="213"/>
                  </a:lnTo>
                  <a:lnTo>
                    <a:pt x="0" y="235"/>
                  </a:lnTo>
                  <a:lnTo>
                    <a:pt x="1" y="258"/>
                  </a:lnTo>
                  <a:lnTo>
                    <a:pt x="4" y="281"/>
                  </a:lnTo>
                  <a:lnTo>
                    <a:pt x="10" y="303"/>
                  </a:lnTo>
                  <a:lnTo>
                    <a:pt x="17" y="323"/>
                  </a:lnTo>
                  <a:lnTo>
                    <a:pt x="26" y="345"/>
                  </a:lnTo>
                  <a:lnTo>
                    <a:pt x="38" y="365"/>
                  </a:lnTo>
                  <a:lnTo>
                    <a:pt x="51" y="384"/>
                  </a:lnTo>
                  <a:lnTo>
                    <a:pt x="68" y="401"/>
                  </a:lnTo>
                  <a:lnTo>
                    <a:pt x="85" y="418"/>
                  </a:lnTo>
                  <a:lnTo>
                    <a:pt x="105" y="433"/>
                  </a:lnTo>
                  <a:lnTo>
                    <a:pt x="125" y="445"/>
                  </a:lnTo>
                  <a:lnTo>
                    <a:pt x="147" y="456"/>
                  </a:lnTo>
                  <a:lnTo>
                    <a:pt x="169" y="463"/>
                  </a:lnTo>
                  <a:lnTo>
                    <a:pt x="191" y="469"/>
                  </a:lnTo>
                  <a:lnTo>
                    <a:pt x="214" y="472"/>
                  </a:lnTo>
                  <a:lnTo>
                    <a:pt x="237" y="474"/>
                  </a:lnTo>
                  <a:lnTo>
                    <a:pt x="261" y="473"/>
                  </a:lnTo>
                  <a:lnTo>
                    <a:pt x="283" y="470"/>
                  </a:lnTo>
                  <a:lnTo>
                    <a:pt x="305" y="464"/>
                  </a:lnTo>
                  <a:lnTo>
                    <a:pt x="327" y="457"/>
                  </a:lnTo>
                  <a:lnTo>
                    <a:pt x="348" y="448"/>
                  </a:lnTo>
                  <a:lnTo>
                    <a:pt x="368" y="437"/>
                  </a:lnTo>
                  <a:lnTo>
                    <a:pt x="387" y="424"/>
                  </a:lnTo>
                  <a:lnTo>
                    <a:pt x="404" y="408"/>
                  </a:lnTo>
                  <a:lnTo>
                    <a:pt x="420" y="391"/>
                  </a:lnTo>
                  <a:lnTo>
                    <a:pt x="436" y="371"/>
                  </a:lnTo>
                  <a:lnTo>
                    <a:pt x="449" y="348"/>
                  </a:lnTo>
                  <a:lnTo>
                    <a:pt x="462" y="322"/>
                  </a:lnTo>
                  <a:lnTo>
                    <a:pt x="469" y="294"/>
                  </a:lnTo>
                  <a:lnTo>
                    <a:pt x="473" y="279"/>
                  </a:lnTo>
                  <a:lnTo>
                    <a:pt x="476" y="264"/>
                  </a:lnTo>
                  <a:lnTo>
                    <a:pt x="476" y="248"/>
                  </a:lnTo>
                  <a:lnTo>
                    <a:pt x="476" y="232"/>
                  </a:lnTo>
                  <a:lnTo>
                    <a:pt x="476" y="216"/>
                  </a:lnTo>
                  <a:lnTo>
                    <a:pt x="473" y="198"/>
                  </a:lnTo>
                  <a:lnTo>
                    <a:pt x="469" y="182"/>
                  </a:lnTo>
                  <a:lnTo>
                    <a:pt x="465" y="165"/>
                  </a:lnTo>
                  <a:lnTo>
                    <a:pt x="458" y="147"/>
                  </a:lnTo>
                  <a:lnTo>
                    <a:pt x="451" y="130"/>
                  </a:lnTo>
                  <a:lnTo>
                    <a:pt x="404" y="198"/>
                  </a:lnTo>
                  <a:lnTo>
                    <a:pt x="407" y="216"/>
                  </a:lnTo>
                  <a:lnTo>
                    <a:pt x="411" y="234"/>
                  </a:lnTo>
                  <a:lnTo>
                    <a:pt x="412" y="253"/>
                  </a:lnTo>
                  <a:lnTo>
                    <a:pt x="410" y="270"/>
                  </a:lnTo>
                  <a:lnTo>
                    <a:pt x="406" y="287"/>
                  </a:lnTo>
                  <a:lnTo>
                    <a:pt x="401" y="305"/>
                  </a:lnTo>
                  <a:lnTo>
                    <a:pt x="393" y="321"/>
                  </a:lnTo>
                  <a:lnTo>
                    <a:pt x="385" y="336"/>
                  </a:lnTo>
                  <a:lnTo>
                    <a:pt x="375" y="349"/>
                  </a:lnTo>
                  <a:lnTo>
                    <a:pt x="363" y="362"/>
                  </a:lnTo>
                  <a:lnTo>
                    <a:pt x="351" y="373"/>
                  </a:lnTo>
                  <a:lnTo>
                    <a:pt x="337" y="382"/>
                  </a:lnTo>
                  <a:lnTo>
                    <a:pt x="323" y="391"/>
                  </a:lnTo>
                  <a:lnTo>
                    <a:pt x="308" y="397"/>
                  </a:lnTo>
                  <a:lnTo>
                    <a:pt x="291" y="403"/>
                  </a:lnTo>
                  <a:lnTo>
                    <a:pt x="275" y="406"/>
                  </a:lnTo>
                  <a:lnTo>
                    <a:pt x="259" y="408"/>
                  </a:lnTo>
                  <a:lnTo>
                    <a:pt x="242" y="409"/>
                  </a:lnTo>
                  <a:lnTo>
                    <a:pt x="225" y="407"/>
                  </a:lnTo>
                  <a:lnTo>
                    <a:pt x="208" y="405"/>
                  </a:lnTo>
                  <a:lnTo>
                    <a:pt x="191" y="400"/>
                  </a:lnTo>
                  <a:lnTo>
                    <a:pt x="175" y="395"/>
                  </a:lnTo>
                  <a:lnTo>
                    <a:pt x="158" y="387"/>
                  </a:lnTo>
                  <a:lnTo>
                    <a:pt x="143" y="378"/>
                  </a:lnTo>
                  <a:lnTo>
                    <a:pt x="128" y="367"/>
                  </a:lnTo>
                  <a:lnTo>
                    <a:pt x="115" y="355"/>
                  </a:lnTo>
                  <a:lnTo>
                    <a:pt x="104" y="342"/>
                  </a:lnTo>
                  <a:lnTo>
                    <a:pt x="94" y="329"/>
                  </a:lnTo>
                  <a:lnTo>
                    <a:pt x="85" y="313"/>
                  </a:lnTo>
                  <a:lnTo>
                    <a:pt x="77" y="298"/>
                  </a:lnTo>
                  <a:lnTo>
                    <a:pt x="71" y="283"/>
                  </a:lnTo>
                  <a:lnTo>
                    <a:pt x="68" y="267"/>
                  </a:lnTo>
                  <a:lnTo>
                    <a:pt x="64" y="251"/>
                  </a:lnTo>
                  <a:lnTo>
                    <a:pt x="63" y="234"/>
                  </a:lnTo>
                  <a:lnTo>
                    <a:pt x="64" y="218"/>
                  </a:lnTo>
                  <a:lnTo>
                    <a:pt x="67" y="202"/>
                  </a:lnTo>
                  <a:lnTo>
                    <a:pt x="71" y="184"/>
                  </a:lnTo>
                  <a:lnTo>
                    <a:pt x="76" y="169"/>
                  </a:lnTo>
                  <a:lnTo>
                    <a:pt x="83" y="153"/>
                  </a:lnTo>
                  <a:lnTo>
                    <a:pt x="93" y="138"/>
                  </a:lnTo>
                  <a:lnTo>
                    <a:pt x="100" y="127"/>
                  </a:lnTo>
                  <a:lnTo>
                    <a:pt x="109" y="117"/>
                  </a:lnTo>
                  <a:lnTo>
                    <a:pt x="127" y="101"/>
                  </a:lnTo>
                  <a:lnTo>
                    <a:pt x="145" y="90"/>
                  </a:lnTo>
                  <a:lnTo>
                    <a:pt x="163" y="80"/>
                  </a:lnTo>
                  <a:lnTo>
                    <a:pt x="181" y="75"/>
                  </a:lnTo>
                  <a:lnTo>
                    <a:pt x="196" y="70"/>
                  </a:lnTo>
                  <a:lnTo>
                    <a:pt x="217" y="67"/>
                  </a:lnTo>
                  <a:lnTo>
                    <a:pt x="26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" name="Freeform 29"/>
            <p:cNvSpPr>
              <a:spLocks noEditPoints="1"/>
            </p:cNvSpPr>
            <p:nvPr/>
          </p:nvSpPr>
          <p:spPr bwMode="auto">
            <a:xfrm>
              <a:off x="1775" y="998"/>
              <a:ext cx="244" cy="245"/>
            </a:xfrm>
            <a:custGeom>
              <a:avLst/>
              <a:gdLst/>
              <a:ahLst/>
              <a:cxnLst>
                <a:cxn ang="0">
                  <a:pos x="490" y="201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202" y="491"/>
                </a:cxn>
                <a:cxn ang="0">
                  <a:pos x="252" y="441"/>
                </a:cxn>
                <a:cxn ang="0">
                  <a:pos x="192" y="308"/>
                </a:cxn>
                <a:cxn ang="0">
                  <a:pos x="308" y="192"/>
                </a:cxn>
                <a:cxn ang="0">
                  <a:pos x="440" y="252"/>
                </a:cxn>
                <a:cxn ang="0">
                  <a:pos x="490" y="201"/>
                </a:cxn>
                <a:cxn ang="0">
                  <a:pos x="165" y="249"/>
                </a:cxn>
                <a:cxn ang="0">
                  <a:pos x="83" y="83"/>
                </a:cxn>
                <a:cxn ang="0">
                  <a:pos x="84" y="81"/>
                </a:cxn>
                <a:cxn ang="0">
                  <a:pos x="249" y="165"/>
                </a:cxn>
                <a:cxn ang="0">
                  <a:pos x="165" y="249"/>
                </a:cxn>
              </a:cxnLst>
              <a:rect l="0" t="0" r="r" b="b"/>
              <a:pathLst>
                <a:path w="490" h="491">
                  <a:moveTo>
                    <a:pt x="490" y="20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202" y="491"/>
                  </a:lnTo>
                  <a:lnTo>
                    <a:pt x="252" y="441"/>
                  </a:lnTo>
                  <a:lnTo>
                    <a:pt x="192" y="308"/>
                  </a:lnTo>
                  <a:lnTo>
                    <a:pt x="308" y="192"/>
                  </a:lnTo>
                  <a:lnTo>
                    <a:pt x="440" y="252"/>
                  </a:lnTo>
                  <a:lnTo>
                    <a:pt x="490" y="201"/>
                  </a:lnTo>
                  <a:close/>
                  <a:moveTo>
                    <a:pt x="165" y="249"/>
                  </a:moveTo>
                  <a:lnTo>
                    <a:pt x="83" y="83"/>
                  </a:lnTo>
                  <a:lnTo>
                    <a:pt x="84" y="81"/>
                  </a:lnTo>
                  <a:lnTo>
                    <a:pt x="249" y="165"/>
                  </a:lnTo>
                  <a:lnTo>
                    <a:pt x="165" y="2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" name="Freeform 30"/>
            <p:cNvSpPr>
              <a:spLocks noEditPoints="1"/>
            </p:cNvSpPr>
            <p:nvPr/>
          </p:nvSpPr>
          <p:spPr bwMode="auto">
            <a:xfrm>
              <a:off x="1935" y="806"/>
              <a:ext cx="238" cy="239"/>
            </a:xfrm>
            <a:custGeom>
              <a:avLst/>
              <a:gdLst/>
              <a:ahLst/>
              <a:cxnLst>
                <a:cxn ang="0">
                  <a:pos x="398" y="61"/>
                </a:cxn>
                <a:cxn ang="0">
                  <a:pos x="339" y="22"/>
                </a:cxn>
                <a:cxn ang="0">
                  <a:pos x="274" y="2"/>
                </a:cxn>
                <a:cxn ang="0">
                  <a:pos x="204" y="2"/>
                </a:cxn>
                <a:cxn ang="0">
                  <a:pos x="137" y="23"/>
                </a:cxn>
                <a:cxn ang="0">
                  <a:pos x="75" y="65"/>
                </a:cxn>
                <a:cxn ang="0">
                  <a:pos x="30" y="123"/>
                </a:cxn>
                <a:cxn ang="0">
                  <a:pos x="5" y="187"/>
                </a:cxn>
                <a:cxn ang="0">
                  <a:pos x="0" y="255"/>
                </a:cxn>
                <a:cxn ang="0">
                  <a:pos x="14" y="321"/>
                </a:cxn>
                <a:cxn ang="0">
                  <a:pos x="47" y="382"/>
                </a:cxn>
                <a:cxn ang="0">
                  <a:pos x="97" y="431"/>
                </a:cxn>
                <a:cxn ang="0">
                  <a:pos x="158" y="462"/>
                </a:cxn>
                <a:cxn ang="0">
                  <a:pos x="225" y="476"/>
                </a:cxn>
                <a:cxn ang="0">
                  <a:pos x="294" y="470"/>
                </a:cxn>
                <a:cxn ang="0">
                  <a:pos x="361" y="443"/>
                </a:cxn>
                <a:cxn ang="0">
                  <a:pos x="418" y="395"/>
                </a:cxn>
                <a:cxn ang="0">
                  <a:pos x="456" y="335"/>
                </a:cxn>
                <a:cxn ang="0">
                  <a:pos x="475" y="269"/>
                </a:cxn>
                <a:cxn ang="0">
                  <a:pos x="473" y="201"/>
                </a:cxn>
                <a:cxn ang="0">
                  <a:pos x="454" y="136"/>
                </a:cxn>
                <a:cxn ang="0">
                  <a:pos x="377" y="137"/>
                </a:cxn>
                <a:cxn ang="0">
                  <a:pos x="398" y="175"/>
                </a:cxn>
                <a:cxn ang="0">
                  <a:pos x="411" y="220"/>
                </a:cxn>
                <a:cxn ang="0">
                  <a:pos x="411" y="270"/>
                </a:cxn>
                <a:cxn ang="0">
                  <a:pos x="395" y="320"/>
                </a:cxn>
                <a:cxn ang="0">
                  <a:pos x="361" y="366"/>
                </a:cxn>
                <a:cxn ang="0">
                  <a:pos x="309" y="400"/>
                </a:cxn>
                <a:cxn ang="0">
                  <a:pos x="255" y="415"/>
                </a:cxn>
                <a:cxn ang="0">
                  <a:pos x="204" y="410"/>
                </a:cxn>
                <a:cxn ang="0">
                  <a:pos x="159" y="392"/>
                </a:cxn>
                <a:cxn ang="0">
                  <a:pos x="121" y="364"/>
                </a:cxn>
                <a:cxn ang="0">
                  <a:pos x="94" y="330"/>
                </a:cxn>
                <a:cxn ang="0">
                  <a:pos x="74" y="290"/>
                </a:cxn>
                <a:cxn ang="0">
                  <a:pos x="64" y="241"/>
                </a:cxn>
                <a:cxn ang="0">
                  <a:pos x="69" y="191"/>
                </a:cxn>
                <a:cxn ang="0">
                  <a:pos x="89" y="142"/>
                </a:cxn>
                <a:cxn ang="0">
                  <a:pos x="133" y="98"/>
                </a:cxn>
                <a:cxn ang="0">
                  <a:pos x="184" y="70"/>
                </a:cxn>
                <a:cxn ang="0">
                  <a:pos x="237" y="63"/>
                </a:cxn>
                <a:cxn ang="0">
                  <a:pos x="287" y="72"/>
                </a:cxn>
                <a:cxn ang="0">
                  <a:pos x="330" y="93"/>
                </a:cxn>
                <a:cxn ang="0">
                  <a:pos x="366" y="125"/>
                </a:cxn>
              </a:cxnLst>
              <a:rect l="0" t="0" r="r" b="b"/>
              <a:pathLst>
                <a:path w="477" h="476">
                  <a:moveTo>
                    <a:pt x="430" y="95"/>
                  </a:moveTo>
                  <a:lnTo>
                    <a:pt x="414" y="78"/>
                  </a:lnTo>
                  <a:lnTo>
                    <a:pt x="398" y="61"/>
                  </a:lnTo>
                  <a:lnTo>
                    <a:pt x="379" y="45"/>
                  </a:lnTo>
                  <a:lnTo>
                    <a:pt x="360" y="32"/>
                  </a:lnTo>
                  <a:lnTo>
                    <a:pt x="339" y="22"/>
                  </a:lnTo>
                  <a:lnTo>
                    <a:pt x="318" y="13"/>
                  </a:lnTo>
                  <a:lnTo>
                    <a:pt x="295" y="6"/>
                  </a:lnTo>
                  <a:lnTo>
                    <a:pt x="274" y="2"/>
                  </a:lnTo>
                  <a:lnTo>
                    <a:pt x="251" y="0"/>
                  </a:lnTo>
                  <a:lnTo>
                    <a:pt x="228" y="0"/>
                  </a:lnTo>
                  <a:lnTo>
                    <a:pt x="204" y="2"/>
                  </a:lnTo>
                  <a:lnTo>
                    <a:pt x="183" y="6"/>
                  </a:lnTo>
                  <a:lnTo>
                    <a:pt x="160" y="13"/>
                  </a:lnTo>
                  <a:lnTo>
                    <a:pt x="137" y="23"/>
                  </a:lnTo>
                  <a:lnTo>
                    <a:pt x="115" y="35"/>
                  </a:lnTo>
                  <a:lnTo>
                    <a:pt x="95" y="49"/>
                  </a:lnTo>
                  <a:lnTo>
                    <a:pt x="75" y="65"/>
                  </a:lnTo>
                  <a:lnTo>
                    <a:pt x="58" y="82"/>
                  </a:lnTo>
                  <a:lnTo>
                    <a:pt x="43" y="102"/>
                  </a:lnTo>
                  <a:lnTo>
                    <a:pt x="30" y="123"/>
                  </a:lnTo>
                  <a:lnTo>
                    <a:pt x="19" y="143"/>
                  </a:lnTo>
                  <a:lnTo>
                    <a:pt x="11" y="165"/>
                  </a:lnTo>
                  <a:lnTo>
                    <a:pt x="5" y="187"/>
                  </a:lnTo>
                  <a:lnTo>
                    <a:pt x="1" y="209"/>
                  </a:lnTo>
                  <a:lnTo>
                    <a:pt x="0" y="232"/>
                  </a:lnTo>
                  <a:lnTo>
                    <a:pt x="0" y="255"/>
                  </a:lnTo>
                  <a:lnTo>
                    <a:pt x="4" y="278"/>
                  </a:lnTo>
                  <a:lnTo>
                    <a:pt x="7" y="299"/>
                  </a:lnTo>
                  <a:lnTo>
                    <a:pt x="14" y="321"/>
                  </a:lnTo>
                  <a:lnTo>
                    <a:pt x="24" y="343"/>
                  </a:lnTo>
                  <a:lnTo>
                    <a:pt x="35" y="364"/>
                  </a:lnTo>
                  <a:lnTo>
                    <a:pt x="47" y="382"/>
                  </a:lnTo>
                  <a:lnTo>
                    <a:pt x="62" y="400"/>
                  </a:lnTo>
                  <a:lnTo>
                    <a:pt x="78" y="417"/>
                  </a:lnTo>
                  <a:lnTo>
                    <a:pt x="97" y="431"/>
                  </a:lnTo>
                  <a:lnTo>
                    <a:pt x="116" y="444"/>
                  </a:lnTo>
                  <a:lnTo>
                    <a:pt x="136" y="454"/>
                  </a:lnTo>
                  <a:lnTo>
                    <a:pt x="158" y="462"/>
                  </a:lnTo>
                  <a:lnTo>
                    <a:pt x="179" y="469"/>
                  </a:lnTo>
                  <a:lnTo>
                    <a:pt x="202" y="474"/>
                  </a:lnTo>
                  <a:lnTo>
                    <a:pt x="225" y="476"/>
                  </a:lnTo>
                  <a:lnTo>
                    <a:pt x="248" y="476"/>
                  </a:lnTo>
                  <a:lnTo>
                    <a:pt x="271" y="475"/>
                  </a:lnTo>
                  <a:lnTo>
                    <a:pt x="294" y="470"/>
                  </a:lnTo>
                  <a:lnTo>
                    <a:pt x="316" y="463"/>
                  </a:lnTo>
                  <a:lnTo>
                    <a:pt x="339" y="454"/>
                  </a:lnTo>
                  <a:lnTo>
                    <a:pt x="361" y="443"/>
                  </a:lnTo>
                  <a:lnTo>
                    <a:pt x="381" y="429"/>
                  </a:lnTo>
                  <a:lnTo>
                    <a:pt x="401" y="412"/>
                  </a:lnTo>
                  <a:lnTo>
                    <a:pt x="418" y="395"/>
                  </a:lnTo>
                  <a:lnTo>
                    <a:pt x="433" y="375"/>
                  </a:lnTo>
                  <a:lnTo>
                    <a:pt x="445" y="356"/>
                  </a:lnTo>
                  <a:lnTo>
                    <a:pt x="456" y="335"/>
                  </a:lnTo>
                  <a:lnTo>
                    <a:pt x="465" y="314"/>
                  </a:lnTo>
                  <a:lnTo>
                    <a:pt x="470" y="292"/>
                  </a:lnTo>
                  <a:lnTo>
                    <a:pt x="475" y="269"/>
                  </a:lnTo>
                  <a:lnTo>
                    <a:pt x="477" y="246"/>
                  </a:lnTo>
                  <a:lnTo>
                    <a:pt x="477" y="223"/>
                  </a:lnTo>
                  <a:lnTo>
                    <a:pt x="473" y="201"/>
                  </a:lnTo>
                  <a:lnTo>
                    <a:pt x="469" y="178"/>
                  </a:lnTo>
                  <a:lnTo>
                    <a:pt x="463" y="156"/>
                  </a:lnTo>
                  <a:lnTo>
                    <a:pt x="454" y="136"/>
                  </a:lnTo>
                  <a:lnTo>
                    <a:pt x="442" y="115"/>
                  </a:lnTo>
                  <a:lnTo>
                    <a:pt x="430" y="95"/>
                  </a:lnTo>
                  <a:close/>
                  <a:moveTo>
                    <a:pt x="377" y="137"/>
                  </a:moveTo>
                  <a:lnTo>
                    <a:pt x="383" y="149"/>
                  </a:lnTo>
                  <a:lnTo>
                    <a:pt x="391" y="161"/>
                  </a:lnTo>
                  <a:lnTo>
                    <a:pt x="398" y="175"/>
                  </a:lnTo>
                  <a:lnTo>
                    <a:pt x="403" y="189"/>
                  </a:lnTo>
                  <a:lnTo>
                    <a:pt x="407" y="204"/>
                  </a:lnTo>
                  <a:lnTo>
                    <a:pt x="411" y="220"/>
                  </a:lnTo>
                  <a:lnTo>
                    <a:pt x="413" y="237"/>
                  </a:lnTo>
                  <a:lnTo>
                    <a:pt x="413" y="253"/>
                  </a:lnTo>
                  <a:lnTo>
                    <a:pt x="411" y="270"/>
                  </a:lnTo>
                  <a:lnTo>
                    <a:pt x="407" y="286"/>
                  </a:lnTo>
                  <a:lnTo>
                    <a:pt x="402" y="304"/>
                  </a:lnTo>
                  <a:lnTo>
                    <a:pt x="395" y="320"/>
                  </a:lnTo>
                  <a:lnTo>
                    <a:pt x="387" y="335"/>
                  </a:lnTo>
                  <a:lnTo>
                    <a:pt x="375" y="350"/>
                  </a:lnTo>
                  <a:lnTo>
                    <a:pt x="361" y="366"/>
                  </a:lnTo>
                  <a:lnTo>
                    <a:pt x="344" y="380"/>
                  </a:lnTo>
                  <a:lnTo>
                    <a:pt x="326" y="392"/>
                  </a:lnTo>
                  <a:lnTo>
                    <a:pt x="309" y="400"/>
                  </a:lnTo>
                  <a:lnTo>
                    <a:pt x="290" y="407"/>
                  </a:lnTo>
                  <a:lnTo>
                    <a:pt x="273" y="411"/>
                  </a:lnTo>
                  <a:lnTo>
                    <a:pt x="255" y="415"/>
                  </a:lnTo>
                  <a:lnTo>
                    <a:pt x="238" y="415"/>
                  </a:lnTo>
                  <a:lnTo>
                    <a:pt x="222" y="413"/>
                  </a:lnTo>
                  <a:lnTo>
                    <a:pt x="204" y="410"/>
                  </a:lnTo>
                  <a:lnTo>
                    <a:pt x="188" y="405"/>
                  </a:lnTo>
                  <a:lnTo>
                    <a:pt x="173" y="399"/>
                  </a:lnTo>
                  <a:lnTo>
                    <a:pt x="159" y="392"/>
                  </a:lnTo>
                  <a:lnTo>
                    <a:pt x="145" y="383"/>
                  </a:lnTo>
                  <a:lnTo>
                    <a:pt x="133" y="373"/>
                  </a:lnTo>
                  <a:lnTo>
                    <a:pt x="121" y="364"/>
                  </a:lnTo>
                  <a:lnTo>
                    <a:pt x="111" y="354"/>
                  </a:lnTo>
                  <a:lnTo>
                    <a:pt x="101" y="342"/>
                  </a:lnTo>
                  <a:lnTo>
                    <a:pt x="94" y="330"/>
                  </a:lnTo>
                  <a:lnTo>
                    <a:pt x="86" y="318"/>
                  </a:lnTo>
                  <a:lnTo>
                    <a:pt x="80" y="304"/>
                  </a:lnTo>
                  <a:lnTo>
                    <a:pt x="74" y="290"/>
                  </a:lnTo>
                  <a:lnTo>
                    <a:pt x="70" y="273"/>
                  </a:lnTo>
                  <a:lnTo>
                    <a:pt x="66" y="257"/>
                  </a:lnTo>
                  <a:lnTo>
                    <a:pt x="64" y="241"/>
                  </a:lnTo>
                  <a:lnTo>
                    <a:pt x="64" y="225"/>
                  </a:lnTo>
                  <a:lnTo>
                    <a:pt x="65" y="207"/>
                  </a:lnTo>
                  <a:lnTo>
                    <a:pt x="69" y="191"/>
                  </a:lnTo>
                  <a:lnTo>
                    <a:pt x="74" y="175"/>
                  </a:lnTo>
                  <a:lnTo>
                    <a:pt x="81" y="157"/>
                  </a:lnTo>
                  <a:lnTo>
                    <a:pt x="89" y="142"/>
                  </a:lnTo>
                  <a:lnTo>
                    <a:pt x="101" y="126"/>
                  </a:lnTo>
                  <a:lnTo>
                    <a:pt x="115" y="112"/>
                  </a:lnTo>
                  <a:lnTo>
                    <a:pt x="133" y="98"/>
                  </a:lnTo>
                  <a:lnTo>
                    <a:pt x="149" y="86"/>
                  </a:lnTo>
                  <a:lnTo>
                    <a:pt x="166" y="77"/>
                  </a:lnTo>
                  <a:lnTo>
                    <a:pt x="184" y="70"/>
                  </a:lnTo>
                  <a:lnTo>
                    <a:pt x="201" y="66"/>
                  </a:lnTo>
                  <a:lnTo>
                    <a:pt x="218" y="63"/>
                  </a:lnTo>
                  <a:lnTo>
                    <a:pt x="237" y="63"/>
                  </a:lnTo>
                  <a:lnTo>
                    <a:pt x="253" y="64"/>
                  </a:lnTo>
                  <a:lnTo>
                    <a:pt x="269" y="67"/>
                  </a:lnTo>
                  <a:lnTo>
                    <a:pt x="287" y="72"/>
                  </a:lnTo>
                  <a:lnTo>
                    <a:pt x="301" y="78"/>
                  </a:lnTo>
                  <a:lnTo>
                    <a:pt x="316" y="85"/>
                  </a:lnTo>
                  <a:lnTo>
                    <a:pt x="330" y="93"/>
                  </a:lnTo>
                  <a:lnTo>
                    <a:pt x="344" y="103"/>
                  </a:lnTo>
                  <a:lnTo>
                    <a:pt x="355" y="114"/>
                  </a:lnTo>
                  <a:lnTo>
                    <a:pt x="366" y="125"/>
                  </a:lnTo>
                  <a:lnTo>
                    <a:pt x="377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" name="Freeform 31"/>
            <p:cNvSpPr>
              <a:spLocks noEditPoints="1"/>
            </p:cNvSpPr>
            <p:nvPr/>
          </p:nvSpPr>
          <p:spPr bwMode="auto">
            <a:xfrm>
              <a:off x="2245" y="751"/>
              <a:ext cx="89" cy="89"/>
            </a:xfrm>
            <a:custGeom>
              <a:avLst/>
              <a:gdLst/>
              <a:ahLst/>
              <a:cxnLst>
                <a:cxn ang="0">
                  <a:pos x="102" y="139"/>
                </a:cxn>
                <a:cxn ang="0">
                  <a:pos x="82" y="139"/>
                </a:cxn>
                <a:cxn ang="0">
                  <a:pos x="64" y="133"/>
                </a:cxn>
                <a:cxn ang="0">
                  <a:pos x="49" y="120"/>
                </a:cxn>
                <a:cxn ang="0">
                  <a:pos x="40" y="101"/>
                </a:cxn>
                <a:cxn ang="0">
                  <a:pos x="39" y="82"/>
                </a:cxn>
                <a:cxn ang="0">
                  <a:pos x="44" y="63"/>
                </a:cxn>
                <a:cxn ang="0">
                  <a:pos x="58" y="48"/>
                </a:cxn>
                <a:cxn ang="0">
                  <a:pos x="76" y="38"/>
                </a:cxn>
                <a:cxn ang="0">
                  <a:pos x="96" y="38"/>
                </a:cxn>
                <a:cxn ang="0">
                  <a:pos x="114" y="45"/>
                </a:cxn>
                <a:cxn ang="0">
                  <a:pos x="129" y="58"/>
                </a:cxn>
                <a:cxn ang="0">
                  <a:pos x="138" y="76"/>
                </a:cxn>
                <a:cxn ang="0">
                  <a:pos x="139" y="96"/>
                </a:cxn>
                <a:cxn ang="0">
                  <a:pos x="132" y="115"/>
                </a:cxn>
                <a:cxn ang="0">
                  <a:pos x="120" y="130"/>
                </a:cxn>
                <a:cxn ang="0">
                  <a:pos x="128" y="168"/>
                </a:cxn>
                <a:cxn ang="0">
                  <a:pos x="156" y="147"/>
                </a:cxn>
                <a:cxn ang="0">
                  <a:pos x="173" y="117"/>
                </a:cxn>
                <a:cxn ang="0">
                  <a:pos x="178" y="85"/>
                </a:cxn>
                <a:cxn ang="0">
                  <a:pos x="168" y="50"/>
                </a:cxn>
                <a:cxn ang="0">
                  <a:pos x="148" y="22"/>
                </a:cxn>
                <a:cxn ang="0">
                  <a:pos x="118" y="4"/>
                </a:cxn>
                <a:cxn ang="0">
                  <a:pos x="85" y="0"/>
                </a:cxn>
                <a:cxn ang="0">
                  <a:pos x="50" y="10"/>
                </a:cxn>
                <a:cxn ang="0">
                  <a:pos x="22" y="31"/>
                </a:cxn>
                <a:cxn ang="0">
                  <a:pos x="4" y="60"/>
                </a:cxn>
                <a:cxn ang="0">
                  <a:pos x="0" y="94"/>
                </a:cxn>
                <a:cxn ang="0">
                  <a:pos x="10" y="128"/>
                </a:cxn>
                <a:cxn ang="0">
                  <a:pos x="30" y="156"/>
                </a:cxn>
                <a:cxn ang="0">
                  <a:pos x="61" y="173"/>
                </a:cxn>
                <a:cxn ang="0">
                  <a:pos x="93" y="178"/>
                </a:cxn>
                <a:cxn ang="0">
                  <a:pos x="128" y="168"/>
                </a:cxn>
              </a:cxnLst>
              <a:rect l="0" t="0" r="r" b="b"/>
              <a:pathLst>
                <a:path w="178" h="178">
                  <a:moveTo>
                    <a:pt x="112" y="136"/>
                  </a:moveTo>
                  <a:lnTo>
                    <a:pt x="102" y="139"/>
                  </a:lnTo>
                  <a:lnTo>
                    <a:pt x="92" y="140"/>
                  </a:lnTo>
                  <a:lnTo>
                    <a:pt x="82" y="139"/>
                  </a:lnTo>
                  <a:lnTo>
                    <a:pt x="73" y="137"/>
                  </a:lnTo>
                  <a:lnTo>
                    <a:pt x="64" y="133"/>
                  </a:lnTo>
                  <a:lnTo>
                    <a:pt x="56" y="127"/>
                  </a:lnTo>
                  <a:lnTo>
                    <a:pt x="49" y="120"/>
                  </a:lnTo>
                  <a:lnTo>
                    <a:pt x="43" y="110"/>
                  </a:lnTo>
                  <a:lnTo>
                    <a:pt x="40" y="101"/>
                  </a:lnTo>
                  <a:lnTo>
                    <a:pt x="39" y="91"/>
                  </a:lnTo>
                  <a:lnTo>
                    <a:pt x="39" y="82"/>
                  </a:lnTo>
                  <a:lnTo>
                    <a:pt x="41" y="72"/>
                  </a:lnTo>
                  <a:lnTo>
                    <a:pt x="44" y="63"/>
                  </a:lnTo>
                  <a:lnTo>
                    <a:pt x="50" y="54"/>
                  </a:lnTo>
                  <a:lnTo>
                    <a:pt x="58" y="48"/>
                  </a:lnTo>
                  <a:lnTo>
                    <a:pt x="66" y="41"/>
                  </a:lnTo>
                  <a:lnTo>
                    <a:pt x="76" y="38"/>
                  </a:lnTo>
                  <a:lnTo>
                    <a:pt x="86" y="37"/>
                  </a:lnTo>
                  <a:lnTo>
                    <a:pt x="96" y="38"/>
                  </a:lnTo>
                  <a:lnTo>
                    <a:pt x="105" y="40"/>
                  </a:lnTo>
                  <a:lnTo>
                    <a:pt x="114" y="45"/>
                  </a:lnTo>
                  <a:lnTo>
                    <a:pt x="122" y="50"/>
                  </a:lnTo>
                  <a:lnTo>
                    <a:pt x="129" y="58"/>
                  </a:lnTo>
                  <a:lnTo>
                    <a:pt x="133" y="66"/>
                  </a:lnTo>
                  <a:lnTo>
                    <a:pt x="138" y="76"/>
                  </a:lnTo>
                  <a:lnTo>
                    <a:pt x="139" y="86"/>
                  </a:lnTo>
                  <a:lnTo>
                    <a:pt x="139" y="96"/>
                  </a:lnTo>
                  <a:lnTo>
                    <a:pt x="137" y="107"/>
                  </a:lnTo>
                  <a:lnTo>
                    <a:pt x="132" y="115"/>
                  </a:lnTo>
                  <a:lnTo>
                    <a:pt x="128" y="124"/>
                  </a:lnTo>
                  <a:lnTo>
                    <a:pt x="120" y="130"/>
                  </a:lnTo>
                  <a:lnTo>
                    <a:pt x="112" y="136"/>
                  </a:lnTo>
                  <a:close/>
                  <a:moveTo>
                    <a:pt x="128" y="168"/>
                  </a:moveTo>
                  <a:lnTo>
                    <a:pt x="143" y="160"/>
                  </a:lnTo>
                  <a:lnTo>
                    <a:pt x="156" y="147"/>
                  </a:lnTo>
                  <a:lnTo>
                    <a:pt x="166" y="134"/>
                  </a:lnTo>
                  <a:lnTo>
                    <a:pt x="173" y="117"/>
                  </a:lnTo>
                  <a:lnTo>
                    <a:pt x="177" y="101"/>
                  </a:lnTo>
                  <a:lnTo>
                    <a:pt x="178" y="85"/>
                  </a:lnTo>
                  <a:lnTo>
                    <a:pt x="176" y="66"/>
                  </a:lnTo>
                  <a:lnTo>
                    <a:pt x="168" y="50"/>
                  </a:lnTo>
                  <a:lnTo>
                    <a:pt x="160" y="35"/>
                  </a:lnTo>
                  <a:lnTo>
                    <a:pt x="148" y="22"/>
                  </a:lnTo>
                  <a:lnTo>
                    <a:pt x="133" y="12"/>
                  </a:lnTo>
                  <a:lnTo>
                    <a:pt x="118" y="4"/>
                  </a:lnTo>
                  <a:lnTo>
                    <a:pt x="101" y="1"/>
                  </a:lnTo>
                  <a:lnTo>
                    <a:pt x="85" y="0"/>
                  </a:lnTo>
                  <a:lnTo>
                    <a:pt x="67" y="2"/>
                  </a:lnTo>
                  <a:lnTo>
                    <a:pt x="50" y="10"/>
                  </a:lnTo>
                  <a:lnTo>
                    <a:pt x="35" y="19"/>
                  </a:lnTo>
                  <a:lnTo>
                    <a:pt x="22" y="31"/>
                  </a:lnTo>
                  <a:lnTo>
                    <a:pt x="12" y="45"/>
                  </a:lnTo>
                  <a:lnTo>
                    <a:pt x="4" y="60"/>
                  </a:lnTo>
                  <a:lnTo>
                    <a:pt x="1" y="76"/>
                  </a:lnTo>
                  <a:lnTo>
                    <a:pt x="0" y="94"/>
                  </a:lnTo>
                  <a:lnTo>
                    <a:pt x="3" y="111"/>
                  </a:lnTo>
                  <a:lnTo>
                    <a:pt x="10" y="128"/>
                  </a:lnTo>
                  <a:lnTo>
                    <a:pt x="18" y="143"/>
                  </a:lnTo>
                  <a:lnTo>
                    <a:pt x="30" y="156"/>
                  </a:lnTo>
                  <a:lnTo>
                    <a:pt x="44" y="166"/>
                  </a:lnTo>
                  <a:lnTo>
                    <a:pt x="61" y="173"/>
                  </a:lnTo>
                  <a:lnTo>
                    <a:pt x="76" y="177"/>
                  </a:lnTo>
                  <a:lnTo>
                    <a:pt x="93" y="178"/>
                  </a:lnTo>
                  <a:lnTo>
                    <a:pt x="112" y="175"/>
                  </a:lnTo>
                  <a:lnTo>
                    <a:pt x="128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" name="Freeform 32"/>
            <p:cNvSpPr>
              <a:spLocks noEditPoints="1"/>
            </p:cNvSpPr>
            <p:nvPr/>
          </p:nvSpPr>
          <p:spPr bwMode="auto">
            <a:xfrm>
              <a:off x="2432" y="575"/>
              <a:ext cx="238" cy="238"/>
            </a:xfrm>
            <a:custGeom>
              <a:avLst/>
              <a:gdLst/>
              <a:ahLst/>
              <a:cxnLst>
                <a:cxn ang="0">
                  <a:pos x="452" y="133"/>
                </a:cxn>
                <a:cxn ang="0">
                  <a:pos x="413" y="75"/>
                </a:cxn>
                <a:cxn ang="0">
                  <a:pos x="360" y="33"/>
                </a:cxn>
                <a:cxn ang="0">
                  <a:pos x="297" y="8"/>
                </a:cxn>
                <a:cxn ang="0">
                  <a:pos x="226" y="0"/>
                </a:cxn>
                <a:cxn ang="0">
                  <a:pos x="152" y="18"/>
                </a:cxn>
                <a:cxn ang="0">
                  <a:pos x="89" y="54"/>
                </a:cxn>
                <a:cxn ang="0">
                  <a:pos x="42" y="105"/>
                </a:cxn>
                <a:cxn ang="0">
                  <a:pos x="11" y="165"/>
                </a:cxn>
                <a:cxn ang="0">
                  <a:pos x="0" y="233"/>
                </a:cxn>
                <a:cxn ang="0">
                  <a:pos x="8" y="301"/>
                </a:cxn>
                <a:cxn ang="0">
                  <a:pos x="36" y="365"/>
                </a:cxn>
                <a:cxn ang="0">
                  <a:pos x="80" y="416"/>
                </a:cxn>
                <a:cxn ang="0">
                  <a:pos x="136" y="455"/>
                </a:cxn>
                <a:cxn ang="0">
                  <a:pos x="203" y="475"/>
                </a:cxn>
                <a:cxn ang="0">
                  <a:pos x="275" y="474"/>
                </a:cxn>
                <a:cxn ang="0">
                  <a:pos x="347" y="452"/>
                </a:cxn>
                <a:cxn ang="0">
                  <a:pos x="404" y="411"/>
                </a:cxn>
                <a:cxn ang="0">
                  <a:pos x="446" y="355"/>
                </a:cxn>
                <a:cxn ang="0">
                  <a:pos x="470" y="292"/>
                </a:cxn>
                <a:cxn ang="0">
                  <a:pos x="477" y="224"/>
                </a:cxn>
                <a:cxn ang="0">
                  <a:pos x="405" y="197"/>
                </a:cxn>
                <a:cxn ang="0">
                  <a:pos x="411" y="239"/>
                </a:cxn>
                <a:cxn ang="0">
                  <a:pos x="405" y="287"/>
                </a:cxn>
                <a:cxn ang="0">
                  <a:pos x="387" y="333"/>
                </a:cxn>
                <a:cxn ang="0">
                  <a:pos x="354" y="373"/>
                </a:cxn>
                <a:cxn ang="0">
                  <a:pos x="304" y="403"/>
                </a:cxn>
                <a:cxn ang="0">
                  <a:pos x="243" y="416"/>
                </a:cxn>
                <a:cxn ang="0">
                  <a:pos x="188" y="409"/>
                </a:cxn>
                <a:cxn ang="0">
                  <a:pos x="144" y="385"/>
                </a:cxn>
                <a:cxn ang="0">
                  <a:pos x="108" y="351"/>
                </a:cxn>
                <a:cxn ang="0">
                  <a:pos x="83" y="311"/>
                </a:cxn>
                <a:cxn ang="0">
                  <a:pos x="70" y="270"/>
                </a:cxn>
                <a:cxn ang="0">
                  <a:pos x="68" y="224"/>
                </a:cxn>
                <a:cxn ang="0">
                  <a:pos x="76" y="176"/>
                </a:cxn>
                <a:cxn ang="0">
                  <a:pos x="99" y="132"/>
                </a:cxn>
                <a:cxn ang="0">
                  <a:pos x="137" y="94"/>
                </a:cxn>
                <a:cxn ang="0">
                  <a:pos x="192" y="69"/>
                </a:cxn>
                <a:cxn ang="0">
                  <a:pos x="251" y="62"/>
                </a:cxn>
                <a:cxn ang="0">
                  <a:pos x="302" y="75"/>
                </a:cxn>
                <a:cxn ang="0">
                  <a:pos x="345" y="102"/>
                </a:cxn>
                <a:cxn ang="0">
                  <a:pos x="378" y="139"/>
                </a:cxn>
                <a:cxn ang="0">
                  <a:pos x="400" y="182"/>
                </a:cxn>
              </a:cxnLst>
              <a:rect l="0" t="0" r="r" b="b"/>
              <a:pathLst>
                <a:path w="477" h="477">
                  <a:moveTo>
                    <a:pt x="469" y="178"/>
                  </a:moveTo>
                  <a:lnTo>
                    <a:pt x="462" y="156"/>
                  </a:lnTo>
                  <a:lnTo>
                    <a:pt x="452" y="133"/>
                  </a:lnTo>
                  <a:lnTo>
                    <a:pt x="441" y="113"/>
                  </a:lnTo>
                  <a:lnTo>
                    <a:pt x="427" y="94"/>
                  </a:lnTo>
                  <a:lnTo>
                    <a:pt x="413" y="75"/>
                  </a:lnTo>
                  <a:lnTo>
                    <a:pt x="396" y="60"/>
                  </a:lnTo>
                  <a:lnTo>
                    <a:pt x="379" y="46"/>
                  </a:lnTo>
                  <a:lnTo>
                    <a:pt x="360" y="33"/>
                  </a:lnTo>
                  <a:lnTo>
                    <a:pt x="340" y="22"/>
                  </a:lnTo>
                  <a:lnTo>
                    <a:pt x="318" y="14"/>
                  </a:lnTo>
                  <a:lnTo>
                    <a:pt x="297" y="8"/>
                  </a:lnTo>
                  <a:lnTo>
                    <a:pt x="273" y="4"/>
                  </a:lnTo>
                  <a:lnTo>
                    <a:pt x="250" y="0"/>
                  </a:lnTo>
                  <a:lnTo>
                    <a:pt x="226" y="0"/>
                  </a:lnTo>
                  <a:lnTo>
                    <a:pt x="201" y="4"/>
                  </a:lnTo>
                  <a:lnTo>
                    <a:pt x="176" y="9"/>
                  </a:lnTo>
                  <a:lnTo>
                    <a:pt x="152" y="18"/>
                  </a:lnTo>
                  <a:lnTo>
                    <a:pt x="128" y="27"/>
                  </a:lnTo>
                  <a:lnTo>
                    <a:pt x="108" y="39"/>
                  </a:lnTo>
                  <a:lnTo>
                    <a:pt x="89" y="54"/>
                  </a:lnTo>
                  <a:lnTo>
                    <a:pt x="72" y="69"/>
                  </a:lnTo>
                  <a:lnTo>
                    <a:pt x="56" y="86"/>
                  </a:lnTo>
                  <a:lnTo>
                    <a:pt x="42" y="105"/>
                  </a:lnTo>
                  <a:lnTo>
                    <a:pt x="30" y="123"/>
                  </a:lnTo>
                  <a:lnTo>
                    <a:pt x="20" y="144"/>
                  </a:lnTo>
                  <a:lnTo>
                    <a:pt x="11" y="165"/>
                  </a:lnTo>
                  <a:lnTo>
                    <a:pt x="6" y="187"/>
                  </a:lnTo>
                  <a:lnTo>
                    <a:pt x="1" y="210"/>
                  </a:lnTo>
                  <a:lnTo>
                    <a:pt x="0" y="233"/>
                  </a:lnTo>
                  <a:lnTo>
                    <a:pt x="0" y="254"/>
                  </a:lnTo>
                  <a:lnTo>
                    <a:pt x="4" y="278"/>
                  </a:lnTo>
                  <a:lnTo>
                    <a:pt x="8" y="301"/>
                  </a:lnTo>
                  <a:lnTo>
                    <a:pt x="14" y="323"/>
                  </a:lnTo>
                  <a:lnTo>
                    <a:pt x="24" y="344"/>
                  </a:lnTo>
                  <a:lnTo>
                    <a:pt x="36" y="365"/>
                  </a:lnTo>
                  <a:lnTo>
                    <a:pt x="49" y="384"/>
                  </a:lnTo>
                  <a:lnTo>
                    <a:pt x="63" y="401"/>
                  </a:lnTo>
                  <a:lnTo>
                    <a:pt x="80" y="416"/>
                  </a:lnTo>
                  <a:lnTo>
                    <a:pt x="97" y="431"/>
                  </a:lnTo>
                  <a:lnTo>
                    <a:pt x="116" y="444"/>
                  </a:lnTo>
                  <a:lnTo>
                    <a:pt x="136" y="455"/>
                  </a:lnTo>
                  <a:lnTo>
                    <a:pt x="158" y="463"/>
                  </a:lnTo>
                  <a:lnTo>
                    <a:pt x="179" y="470"/>
                  </a:lnTo>
                  <a:lnTo>
                    <a:pt x="203" y="475"/>
                  </a:lnTo>
                  <a:lnTo>
                    <a:pt x="226" y="477"/>
                  </a:lnTo>
                  <a:lnTo>
                    <a:pt x="251" y="477"/>
                  </a:lnTo>
                  <a:lnTo>
                    <a:pt x="275" y="474"/>
                  </a:lnTo>
                  <a:lnTo>
                    <a:pt x="300" y="469"/>
                  </a:lnTo>
                  <a:lnTo>
                    <a:pt x="324" y="462"/>
                  </a:lnTo>
                  <a:lnTo>
                    <a:pt x="347" y="452"/>
                  </a:lnTo>
                  <a:lnTo>
                    <a:pt x="367" y="439"/>
                  </a:lnTo>
                  <a:lnTo>
                    <a:pt x="387" y="426"/>
                  </a:lnTo>
                  <a:lnTo>
                    <a:pt x="404" y="411"/>
                  </a:lnTo>
                  <a:lnTo>
                    <a:pt x="419" y="393"/>
                  </a:lnTo>
                  <a:lnTo>
                    <a:pt x="433" y="375"/>
                  </a:lnTo>
                  <a:lnTo>
                    <a:pt x="446" y="355"/>
                  </a:lnTo>
                  <a:lnTo>
                    <a:pt x="456" y="336"/>
                  </a:lnTo>
                  <a:lnTo>
                    <a:pt x="465" y="314"/>
                  </a:lnTo>
                  <a:lnTo>
                    <a:pt x="470" y="292"/>
                  </a:lnTo>
                  <a:lnTo>
                    <a:pt x="475" y="270"/>
                  </a:lnTo>
                  <a:lnTo>
                    <a:pt x="477" y="248"/>
                  </a:lnTo>
                  <a:lnTo>
                    <a:pt x="477" y="224"/>
                  </a:lnTo>
                  <a:lnTo>
                    <a:pt x="474" y="201"/>
                  </a:lnTo>
                  <a:lnTo>
                    <a:pt x="469" y="178"/>
                  </a:lnTo>
                  <a:close/>
                  <a:moveTo>
                    <a:pt x="405" y="197"/>
                  </a:moveTo>
                  <a:lnTo>
                    <a:pt x="407" y="210"/>
                  </a:lnTo>
                  <a:lnTo>
                    <a:pt x="409" y="224"/>
                  </a:lnTo>
                  <a:lnTo>
                    <a:pt x="411" y="239"/>
                  </a:lnTo>
                  <a:lnTo>
                    <a:pt x="409" y="254"/>
                  </a:lnTo>
                  <a:lnTo>
                    <a:pt x="408" y="271"/>
                  </a:lnTo>
                  <a:lnTo>
                    <a:pt x="405" y="287"/>
                  </a:lnTo>
                  <a:lnTo>
                    <a:pt x="401" y="302"/>
                  </a:lnTo>
                  <a:lnTo>
                    <a:pt x="394" y="317"/>
                  </a:lnTo>
                  <a:lnTo>
                    <a:pt x="387" y="333"/>
                  </a:lnTo>
                  <a:lnTo>
                    <a:pt x="377" y="348"/>
                  </a:lnTo>
                  <a:lnTo>
                    <a:pt x="366" y="361"/>
                  </a:lnTo>
                  <a:lnTo>
                    <a:pt x="354" y="373"/>
                  </a:lnTo>
                  <a:lnTo>
                    <a:pt x="339" y="385"/>
                  </a:lnTo>
                  <a:lnTo>
                    <a:pt x="323" y="394"/>
                  </a:lnTo>
                  <a:lnTo>
                    <a:pt x="304" y="403"/>
                  </a:lnTo>
                  <a:lnTo>
                    <a:pt x="284" y="410"/>
                  </a:lnTo>
                  <a:lnTo>
                    <a:pt x="263" y="414"/>
                  </a:lnTo>
                  <a:lnTo>
                    <a:pt x="243" y="416"/>
                  </a:lnTo>
                  <a:lnTo>
                    <a:pt x="224" y="416"/>
                  </a:lnTo>
                  <a:lnTo>
                    <a:pt x="205" y="413"/>
                  </a:lnTo>
                  <a:lnTo>
                    <a:pt x="188" y="409"/>
                  </a:lnTo>
                  <a:lnTo>
                    <a:pt x="172" y="402"/>
                  </a:lnTo>
                  <a:lnTo>
                    <a:pt x="158" y="394"/>
                  </a:lnTo>
                  <a:lnTo>
                    <a:pt x="144" y="385"/>
                  </a:lnTo>
                  <a:lnTo>
                    <a:pt x="129" y="375"/>
                  </a:lnTo>
                  <a:lnTo>
                    <a:pt x="119" y="363"/>
                  </a:lnTo>
                  <a:lnTo>
                    <a:pt x="108" y="351"/>
                  </a:lnTo>
                  <a:lnTo>
                    <a:pt x="97" y="338"/>
                  </a:lnTo>
                  <a:lnTo>
                    <a:pt x="89" y="325"/>
                  </a:lnTo>
                  <a:lnTo>
                    <a:pt x="83" y="311"/>
                  </a:lnTo>
                  <a:lnTo>
                    <a:pt x="76" y="298"/>
                  </a:lnTo>
                  <a:lnTo>
                    <a:pt x="72" y="284"/>
                  </a:lnTo>
                  <a:lnTo>
                    <a:pt x="70" y="270"/>
                  </a:lnTo>
                  <a:lnTo>
                    <a:pt x="68" y="254"/>
                  </a:lnTo>
                  <a:lnTo>
                    <a:pt x="67" y="240"/>
                  </a:lnTo>
                  <a:lnTo>
                    <a:pt x="68" y="224"/>
                  </a:lnTo>
                  <a:lnTo>
                    <a:pt x="69" y="209"/>
                  </a:lnTo>
                  <a:lnTo>
                    <a:pt x="72" y="192"/>
                  </a:lnTo>
                  <a:lnTo>
                    <a:pt x="76" y="176"/>
                  </a:lnTo>
                  <a:lnTo>
                    <a:pt x="83" y="161"/>
                  </a:lnTo>
                  <a:lnTo>
                    <a:pt x="89" y="146"/>
                  </a:lnTo>
                  <a:lnTo>
                    <a:pt x="99" y="132"/>
                  </a:lnTo>
                  <a:lnTo>
                    <a:pt x="111" y="118"/>
                  </a:lnTo>
                  <a:lnTo>
                    <a:pt x="123" y="105"/>
                  </a:lnTo>
                  <a:lnTo>
                    <a:pt x="137" y="94"/>
                  </a:lnTo>
                  <a:lnTo>
                    <a:pt x="154" y="83"/>
                  </a:lnTo>
                  <a:lnTo>
                    <a:pt x="172" y="75"/>
                  </a:lnTo>
                  <a:lnTo>
                    <a:pt x="192" y="69"/>
                  </a:lnTo>
                  <a:lnTo>
                    <a:pt x="213" y="64"/>
                  </a:lnTo>
                  <a:lnTo>
                    <a:pt x="233" y="62"/>
                  </a:lnTo>
                  <a:lnTo>
                    <a:pt x="251" y="62"/>
                  </a:lnTo>
                  <a:lnTo>
                    <a:pt x="268" y="64"/>
                  </a:lnTo>
                  <a:lnTo>
                    <a:pt x="287" y="69"/>
                  </a:lnTo>
                  <a:lnTo>
                    <a:pt x="302" y="75"/>
                  </a:lnTo>
                  <a:lnTo>
                    <a:pt x="318" y="83"/>
                  </a:lnTo>
                  <a:lnTo>
                    <a:pt x="332" y="92"/>
                  </a:lnTo>
                  <a:lnTo>
                    <a:pt x="345" y="102"/>
                  </a:lnTo>
                  <a:lnTo>
                    <a:pt x="357" y="114"/>
                  </a:lnTo>
                  <a:lnTo>
                    <a:pt x="368" y="126"/>
                  </a:lnTo>
                  <a:lnTo>
                    <a:pt x="378" y="139"/>
                  </a:lnTo>
                  <a:lnTo>
                    <a:pt x="387" y="153"/>
                  </a:lnTo>
                  <a:lnTo>
                    <a:pt x="394" y="168"/>
                  </a:lnTo>
                  <a:lnTo>
                    <a:pt x="400" y="182"/>
                  </a:lnTo>
                  <a:lnTo>
                    <a:pt x="405" y="1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2712" y="538"/>
              <a:ext cx="204" cy="236"/>
            </a:xfrm>
            <a:custGeom>
              <a:avLst/>
              <a:gdLst/>
              <a:ahLst/>
              <a:cxnLst>
                <a:cxn ang="0">
                  <a:pos x="407" y="445"/>
                </a:cxn>
                <a:cxn ang="0">
                  <a:pos x="202" y="0"/>
                </a:cxn>
                <a:cxn ang="0">
                  <a:pos x="142" y="4"/>
                </a:cxn>
                <a:cxn ang="0">
                  <a:pos x="0" y="473"/>
                </a:cxn>
                <a:cxn ang="0">
                  <a:pos x="70" y="467"/>
                </a:cxn>
                <a:cxn ang="0">
                  <a:pos x="112" y="330"/>
                </a:cxn>
                <a:cxn ang="0">
                  <a:pos x="276" y="319"/>
                </a:cxn>
                <a:cxn ang="0">
                  <a:pos x="336" y="450"/>
                </a:cxn>
                <a:cxn ang="0">
                  <a:pos x="407" y="445"/>
                </a:cxn>
                <a:cxn ang="0">
                  <a:pos x="131" y="267"/>
                </a:cxn>
                <a:cxn ang="0">
                  <a:pos x="177" y="87"/>
                </a:cxn>
                <a:cxn ang="0">
                  <a:pos x="178" y="87"/>
                </a:cxn>
                <a:cxn ang="0">
                  <a:pos x="249" y="259"/>
                </a:cxn>
                <a:cxn ang="0">
                  <a:pos x="131" y="267"/>
                </a:cxn>
              </a:cxnLst>
              <a:rect l="0" t="0" r="r" b="b"/>
              <a:pathLst>
                <a:path w="407" h="473">
                  <a:moveTo>
                    <a:pt x="407" y="445"/>
                  </a:moveTo>
                  <a:lnTo>
                    <a:pt x="202" y="0"/>
                  </a:lnTo>
                  <a:lnTo>
                    <a:pt x="142" y="4"/>
                  </a:lnTo>
                  <a:lnTo>
                    <a:pt x="0" y="473"/>
                  </a:lnTo>
                  <a:lnTo>
                    <a:pt x="70" y="467"/>
                  </a:lnTo>
                  <a:lnTo>
                    <a:pt x="112" y="330"/>
                  </a:lnTo>
                  <a:lnTo>
                    <a:pt x="276" y="319"/>
                  </a:lnTo>
                  <a:lnTo>
                    <a:pt x="336" y="450"/>
                  </a:lnTo>
                  <a:lnTo>
                    <a:pt x="407" y="445"/>
                  </a:lnTo>
                  <a:close/>
                  <a:moveTo>
                    <a:pt x="131" y="267"/>
                  </a:moveTo>
                  <a:lnTo>
                    <a:pt x="177" y="87"/>
                  </a:lnTo>
                  <a:lnTo>
                    <a:pt x="178" y="87"/>
                  </a:lnTo>
                  <a:lnTo>
                    <a:pt x="249" y="259"/>
                  </a:lnTo>
                  <a:lnTo>
                    <a:pt x="131" y="2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2942" y="536"/>
              <a:ext cx="227" cy="238"/>
            </a:xfrm>
            <a:custGeom>
              <a:avLst/>
              <a:gdLst/>
              <a:ahLst/>
              <a:cxnLst>
                <a:cxn ang="0">
                  <a:pos x="445" y="124"/>
                </a:cxn>
                <a:cxn ang="0">
                  <a:pos x="424" y="91"/>
                </a:cxn>
                <a:cxn ang="0">
                  <a:pos x="402" y="66"/>
                </a:cxn>
                <a:cxn ang="0">
                  <a:pos x="371" y="42"/>
                </a:cxn>
                <a:cxn ang="0">
                  <a:pos x="334" y="21"/>
                </a:cxn>
                <a:cxn ang="0">
                  <a:pos x="298" y="9"/>
                </a:cxn>
                <a:cxn ang="0">
                  <a:pos x="252" y="1"/>
                </a:cxn>
                <a:cxn ang="0">
                  <a:pos x="205" y="2"/>
                </a:cxn>
                <a:cxn ang="0">
                  <a:pos x="160" y="13"/>
                </a:cxn>
                <a:cxn ang="0">
                  <a:pos x="118" y="31"/>
                </a:cxn>
                <a:cxn ang="0">
                  <a:pos x="82" y="57"/>
                </a:cxn>
                <a:cxn ang="0">
                  <a:pos x="50" y="89"/>
                </a:cxn>
                <a:cxn ang="0">
                  <a:pos x="25" y="127"/>
                </a:cxn>
                <a:cxn ang="0">
                  <a:pos x="8" y="172"/>
                </a:cxn>
                <a:cxn ang="0">
                  <a:pos x="0" y="221"/>
                </a:cxn>
                <a:cxn ang="0">
                  <a:pos x="2" y="267"/>
                </a:cxn>
                <a:cxn ang="0">
                  <a:pos x="12" y="314"/>
                </a:cxn>
                <a:cxn ang="0">
                  <a:pos x="31" y="355"/>
                </a:cxn>
                <a:cxn ang="0">
                  <a:pos x="57" y="393"/>
                </a:cxn>
                <a:cxn ang="0">
                  <a:pos x="90" y="425"/>
                </a:cxn>
                <a:cxn ang="0">
                  <a:pos x="129" y="450"/>
                </a:cxn>
                <a:cxn ang="0">
                  <a:pos x="171" y="468"/>
                </a:cxn>
                <a:cxn ang="0">
                  <a:pos x="218" y="476"/>
                </a:cxn>
                <a:cxn ang="0">
                  <a:pos x="274" y="474"/>
                </a:cxn>
                <a:cxn ang="0">
                  <a:pos x="332" y="456"/>
                </a:cxn>
                <a:cxn ang="0">
                  <a:pos x="373" y="432"/>
                </a:cxn>
                <a:cxn ang="0">
                  <a:pos x="399" y="411"/>
                </a:cxn>
                <a:cxn ang="0">
                  <a:pos x="423" y="383"/>
                </a:cxn>
                <a:cxn ang="0">
                  <a:pos x="352" y="363"/>
                </a:cxn>
                <a:cxn ang="0">
                  <a:pos x="324" y="386"/>
                </a:cxn>
                <a:cxn ang="0">
                  <a:pos x="294" y="403"/>
                </a:cxn>
                <a:cxn ang="0">
                  <a:pos x="259" y="413"/>
                </a:cxn>
                <a:cxn ang="0">
                  <a:pos x="223" y="414"/>
                </a:cxn>
                <a:cxn ang="0">
                  <a:pos x="190" y="408"/>
                </a:cxn>
                <a:cxn ang="0">
                  <a:pos x="160" y="396"/>
                </a:cxn>
                <a:cxn ang="0">
                  <a:pos x="132" y="378"/>
                </a:cxn>
                <a:cxn ang="0">
                  <a:pos x="109" y="354"/>
                </a:cxn>
                <a:cxn ang="0">
                  <a:pos x="89" y="327"/>
                </a:cxn>
                <a:cxn ang="0">
                  <a:pos x="76" y="296"/>
                </a:cxn>
                <a:cxn ang="0">
                  <a:pos x="68" y="261"/>
                </a:cxn>
                <a:cxn ang="0">
                  <a:pos x="67" y="225"/>
                </a:cxn>
                <a:cxn ang="0">
                  <a:pos x="72" y="190"/>
                </a:cxn>
                <a:cxn ang="0">
                  <a:pos x="85" y="158"/>
                </a:cxn>
                <a:cxn ang="0">
                  <a:pos x="103" y="129"/>
                </a:cxn>
                <a:cxn ang="0">
                  <a:pos x="124" y="106"/>
                </a:cxn>
                <a:cxn ang="0">
                  <a:pos x="152" y="85"/>
                </a:cxn>
                <a:cxn ang="0">
                  <a:pos x="182" y="71"/>
                </a:cxn>
                <a:cxn ang="0">
                  <a:pos x="214" y="63"/>
                </a:cxn>
                <a:cxn ang="0">
                  <a:pos x="249" y="62"/>
                </a:cxn>
                <a:cxn ang="0">
                  <a:pos x="275" y="66"/>
                </a:cxn>
                <a:cxn ang="0">
                  <a:pos x="318" y="84"/>
                </a:cxn>
                <a:cxn ang="0">
                  <a:pos x="348" y="106"/>
                </a:cxn>
                <a:cxn ang="0">
                  <a:pos x="373" y="135"/>
                </a:cxn>
              </a:cxnLst>
              <a:rect l="0" t="0" r="r" b="b"/>
              <a:pathLst>
                <a:path w="453" h="476">
                  <a:moveTo>
                    <a:pt x="453" y="141"/>
                  </a:moveTo>
                  <a:lnTo>
                    <a:pt x="445" y="124"/>
                  </a:lnTo>
                  <a:lnTo>
                    <a:pt x="432" y="102"/>
                  </a:lnTo>
                  <a:lnTo>
                    <a:pt x="424" y="91"/>
                  </a:lnTo>
                  <a:lnTo>
                    <a:pt x="414" y="80"/>
                  </a:lnTo>
                  <a:lnTo>
                    <a:pt x="402" y="66"/>
                  </a:lnTo>
                  <a:lnTo>
                    <a:pt x="388" y="56"/>
                  </a:lnTo>
                  <a:lnTo>
                    <a:pt x="371" y="42"/>
                  </a:lnTo>
                  <a:lnTo>
                    <a:pt x="352" y="31"/>
                  </a:lnTo>
                  <a:lnTo>
                    <a:pt x="334" y="21"/>
                  </a:lnTo>
                  <a:lnTo>
                    <a:pt x="315" y="14"/>
                  </a:lnTo>
                  <a:lnTo>
                    <a:pt x="298" y="9"/>
                  </a:lnTo>
                  <a:lnTo>
                    <a:pt x="282" y="6"/>
                  </a:lnTo>
                  <a:lnTo>
                    <a:pt x="252" y="1"/>
                  </a:lnTo>
                  <a:lnTo>
                    <a:pt x="229" y="0"/>
                  </a:lnTo>
                  <a:lnTo>
                    <a:pt x="205" y="2"/>
                  </a:lnTo>
                  <a:lnTo>
                    <a:pt x="182" y="6"/>
                  </a:lnTo>
                  <a:lnTo>
                    <a:pt x="160" y="13"/>
                  </a:lnTo>
                  <a:lnTo>
                    <a:pt x="140" y="21"/>
                  </a:lnTo>
                  <a:lnTo>
                    <a:pt x="118" y="31"/>
                  </a:lnTo>
                  <a:lnTo>
                    <a:pt x="99" y="43"/>
                  </a:lnTo>
                  <a:lnTo>
                    <a:pt x="82" y="57"/>
                  </a:lnTo>
                  <a:lnTo>
                    <a:pt x="65" y="73"/>
                  </a:lnTo>
                  <a:lnTo>
                    <a:pt x="50" y="89"/>
                  </a:lnTo>
                  <a:lnTo>
                    <a:pt x="37" y="109"/>
                  </a:lnTo>
                  <a:lnTo>
                    <a:pt x="25" y="127"/>
                  </a:lnTo>
                  <a:lnTo>
                    <a:pt x="16" y="149"/>
                  </a:lnTo>
                  <a:lnTo>
                    <a:pt x="8" y="172"/>
                  </a:lnTo>
                  <a:lnTo>
                    <a:pt x="3" y="196"/>
                  </a:lnTo>
                  <a:lnTo>
                    <a:pt x="0" y="221"/>
                  </a:lnTo>
                  <a:lnTo>
                    <a:pt x="0" y="245"/>
                  </a:lnTo>
                  <a:lnTo>
                    <a:pt x="2" y="267"/>
                  </a:lnTo>
                  <a:lnTo>
                    <a:pt x="6" y="291"/>
                  </a:lnTo>
                  <a:lnTo>
                    <a:pt x="12" y="314"/>
                  </a:lnTo>
                  <a:lnTo>
                    <a:pt x="21" y="336"/>
                  </a:lnTo>
                  <a:lnTo>
                    <a:pt x="31" y="355"/>
                  </a:lnTo>
                  <a:lnTo>
                    <a:pt x="43" y="375"/>
                  </a:lnTo>
                  <a:lnTo>
                    <a:pt x="57" y="393"/>
                  </a:lnTo>
                  <a:lnTo>
                    <a:pt x="72" y="411"/>
                  </a:lnTo>
                  <a:lnTo>
                    <a:pt x="90" y="425"/>
                  </a:lnTo>
                  <a:lnTo>
                    <a:pt x="108" y="439"/>
                  </a:lnTo>
                  <a:lnTo>
                    <a:pt x="129" y="450"/>
                  </a:lnTo>
                  <a:lnTo>
                    <a:pt x="149" y="461"/>
                  </a:lnTo>
                  <a:lnTo>
                    <a:pt x="171" y="468"/>
                  </a:lnTo>
                  <a:lnTo>
                    <a:pt x="194" y="472"/>
                  </a:lnTo>
                  <a:lnTo>
                    <a:pt x="218" y="476"/>
                  </a:lnTo>
                  <a:lnTo>
                    <a:pt x="246" y="476"/>
                  </a:lnTo>
                  <a:lnTo>
                    <a:pt x="274" y="474"/>
                  </a:lnTo>
                  <a:lnTo>
                    <a:pt x="302" y="467"/>
                  </a:lnTo>
                  <a:lnTo>
                    <a:pt x="332" y="456"/>
                  </a:lnTo>
                  <a:lnTo>
                    <a:pt x="360" y="442"/>
                  </a:lnTo>
                  <a:lnTo>
                    <a:pt x="373" y="432"/>
                  </a:lnTo>
                  <a:lnTo>
                    <a:pt x="386" y="421"/>
                  </a:lnTo>
                  <a:lnTo>
                    <a:pt x="399" y="411"/>
                  </a:lnTo>
                  <a:lnTo>
                    <a:pt x="412" y="398"/>
                  </a:lnTo>
                  <a:lnTo>
                    <a:pt x="423" y="383"/>
                  </a:lnTo>
                  <a:lnTo>
                    <a:pt x="434" y="368"/>
                  </a:lnTo>
                  <a:lnTo>
                    <a:pt x="352" y="363"/>
                  </a:lnTo>
                  <a:lnTo>
                    <a:pt x="339" y="375"/>
                  </a:lnTo>
                  <a:lnTo>
                    <a:pt x="324" y="386"/>
                  </a:lnTo>
                  <a:lnTo>
                    <a:pt x="309" y="395"/>
                  </a:lnTo>
                  <a:lnTo>
                    <a:pt x="294" y="403"/>
                  </a:lnTo>
                  <a:lnTo>
                    <a:pt x="275" y="408"/>
                  </a:lnTo>
                  <a:lnTo>
                    <a:pt x="259" y="413"/>
                  </a:lnTo>
                  <a:lnTo>
                    <a:pt x="241" y="414"/>
                  </a:lnTo>
                  <a:lnTo>
                    <a:pt x="223" y="414"/>
                  </a:lnTo>
                  <a:lnTo>
                    <a:pt x="207" y="413"/>
                  </a:lnTo>
                  <a:lnTo>
                    <a:pt x="190" y="408"/>
                  </a:lnTo>
                  <a:lnTo>
                    <a:pt x="175" y="404"/>
                  </a:lnTo>
                  <a:lnTo>
                    <a:pt x="160" y="396"/>
                  </a:lnTo>
                  <a:lnTo>
                    <a:pt x="146" y="388"/>
                  </a:lnTo>
                  <a:lnTo>
                    <a:pt x="132" y="378"/>
                  </a:lnTo>
                  <a:lnTo>
                    <a:pt x="120" y="367"/>
                  </a:lnTo>
                  <a:lnTo>
                    <a:pt x="109" y="354"/>
                  </a:lnTo>
                  <a:lnTo>
                    <a:pt x="98" y="341"/>
                  </a:lnTo>
                  <a:lnTo>
                    <a:pt x="89" y="327"/>
                  </a:lnTo>
                  <a:lnTo>
                    <a:pt x="82" y="311"/>
                  </a:lnTo>
                  <a:lnTo>
                    <a:pt x="76" y="296"/>
                  </a:lnTo>
                  <a:lnTo>
                    <a:pt x="71" y="278"/>
                  </a:lnTo>
                  <a:lnTo>
                    <a:pt x="68" y="261"/>
                  </a:lnTo>
                  <a:lnTo>
                    <a:pt x="67" y="243"/>
                  </a:lnTo>
                  <a:lnTo>
                    <a:pt x="67" y="225"/>
                  </a:lnTo>
                  <a:lnTo>
                    <a:pt x="69" y="208"/>
                  </a:lnTo>
                  <a:lnTo>
                    <a:pt x="72" y="190"/>
                  </a:lnTo>
                  <a:lnTo>
                    <a:pt x="78" y="174"/>
                  </a:lnTo>
                  <a:lnTo>
                    <a:pt x="85" y="158"/>
                  </a:lnTo>
                  <a:lnTo>
                    <a:pt x="93" y="144"/>
                  </a:lnTo>
                  <a:lnTo>
                    <a:pt x="103" y="129"/>
                  </a:lnTo>
                  <a:lnTo>
                    <a:pt x="114" y="116"/>
                  </a:lnTo>
                  <a:lnTo>
                    <a:pt x="124" y="106"/>
                  </a:lnTo>
                  <a:lnTo>
                    <a:pt x="137" y="95"/>
                  </a:lnTo>
                  <a:lnTo>
                    <a:pt x="152" y="85"/>
                  </a:lnTo>
                  <a:lnTo>
                    <a:pt x="166" y="77"/>
                  </a:lnTo>
                  <a:lnTo>
                    <a:pt x="182" y="71"/>
                  </a:lnTo>
                  <a:lnTo>
                    <a:pt x="197" y="66"/>
                  </a:lnTo>
                  <a:lnTo>
                    <a:pt x="214" y="63"/>
                  </a:lnTo>
                  <a:lnTo>
                    <a:pt x="232" y="62"/>
                  </a:lnTo>
                  <a:lnTo>
                    <a:pt x="249" y="62"/>
                  </a:lnTo>
                  <a:lnTo>
                    <a:pt x="262" y="63"/>
                  </a:lnTo>
                  <a:lnTo>
                    <a:pt x="275" y="66"/>
                  </a:lnTo>
                  <a:lnTo>
                    <a:pt x="298" y="74"/>
                  </a:lnTo>
                  <a:lnTo>
                    <a:pt x="318" y="84"/>
                  </a:lnTo>
                  <a:lnTo>
                    <a:pt x="334" y="95"/>
                  </a:lnTo>
                  <a:lnTo>
                    <a:pt x="348" y="106"/>
                  </a:lnTo>
                  <a:lnTo>
                    <a:pt x="359" y="118"/>
                  </a:lnTo>
                  <a:lnTo>
                    <a:pt x="373" y="135"/>
                  </a:lnTo>
                  <a:lnTo>
                    <a:pt x="453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3195" y="569"/>
              <a:ext cx="84" cy="231"/>
            </a:xfrm>
            <a:custGeom>
              <a:avLst/>
              <a:gdLst/>
              <a:ahLst/>
              <a:cxnLst>
                <a:cxn ang="0">
                  <a:pos x="65" y="463"/>
                </a:cxn>
                <a:cxn ang="0">
                  <a:pos x="169" y="16"/>
                </a:cxn>
                <a:cxn ang="0">
                  <a:pos x="103" y="0"/>
                </a:cxn>
                <a:cxn ang="0">
                  <a:pos x="0" y="448"/>
                </a:cxn>
                <a:cxn ang="0">
                  <a:pos x="65" y="463"/>
                </a:cxn>
              </a:cxnLst>
              <a:rect l="0" t="0" r="r" b="b"/>
              <a:pathLst>
                <a:path w="169" h="463">
                  <a:moveTo>
                    <a:pt x="65" y="463"/>
                  </a:moveTo>
                  <a:lnTo>
                    <a:pt x="169" y="16"/>
                  </a:lnTo>
                  <a:lnTo>
                    <a:pt x="103" y="0"/>
                  </a:lnTo>
                  <a:lnTo>
                    <a:pt x="0" y="448"/>
                  </a:lnTo>
                  <a:lnTo>
                    <a:pt x="65" y="4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3367" y="699"/>
              <a:ext cx="89" cy="89"/>
            </a:xfrm>
            <a:custGeom>
              <a:avLst/>
              <a:gdLst/>
              <a:ahLst/>
              <a:cxnLst>
                <a:cxn ang="0">
                  <a:pos x="62" y="132"/>
                </a:cxn>
                <a:cxn ang="0">
                  <a:pos x="48" y="118"/>
                </a:cxn>
                <a:cxn ang="0">
                  <a:pos x="40" y="100"/>
                </a:cxn>
                <a:cxn ang="0">
                  <a:pos x="40" y="80"/>
                </a:cxn>
                <a:cxn ang="0">
                  <a:pos x="47" y="61"/>
                </a:cxn>
                <a:cxn ang="0">
                  <a:pos x="62" y="47"/>
                </a:cxn>
                <a:cxn ang="0">
                  <a:pos x="80" y="38"/>
                </a:cxn>
                <a:cxn ang="0">
                  <a:pos x="99" y="38"/>
                </a:cxn>
                <a:cxn ang="0">
                  <a:pos x="118" y="44"/>
                </a:cxn>
                <a:cxn ang="0">
                  <a:pos x="132" y="59"/>
                </a:cxn>
                <a:cxn ang="0">
                  <a:pos x="139" y="77"/>
                </a:cxn>
                <a:cxn ang="0">
                  <a:pos x="140" y="95"/>
                </a:cxn>
                <a:cxn ang="0">
                  <a:pos x="133" y="115"/>
                </a:cxn>
                <a:cxn ang="0">
                  <a:pos x="119" y="130"/>
                </a:cxn>
                <a:cxn ang="0">
                  <a:pos x="101" y="139"/>
                </a:cxn>
                <a:cxn ang="0">
                  <a:pos x="81" y="140"/>
                </a:cxn>
                <a:cxn ang="0">
                  <a:pos x="58" y="170"/>
                </a:cxn>
                <a:cxn ang="0">
                  <a:pos x="94" y="178"/>
                </a:cxn>
                <a:cxn ang="0">
                  <a:pos x="126" y="170"/>
                </a:cxn>
                <a:cxn ang="0">
                  <a:pos x="154" y="150"/>
                </a:cxn>
                <a:cxn ang="0">
                  <a:pos x="173" y="120"/>
                </a:cxn>
                <a:cxn ang="0">
                  <a:pos x="179" y="85"/>
                </a:cxn>
                <a:cxn ang="0">
                  <a:pos x="172" y="52"/>
                </a:cxn>
                <a:cxn ang="0">
                  <a:pos x="151" y="24"/>
                </a:cxn>
                <a:cxn ang="0">
                  <a:pos x="122" y="5"/>
                </a:cxn>
                <a:cxn ang="0">
                  <a:pos x="87" y="0"/>
                </a:cxn>
                <a:cxn ang="0">
                  <a:pos x="55" y="8"/>
                </a:cxn>
                <a:cxn ang="0">
                  <a:pos x="26" y="27"/>
                </a:cxn>
                <a:cxn ang="0">
                  <a:pos x="8" y="56"/>
                </a:cxn>
                <a:cxn ang="0">
                  <a:pos x="0" y="92"/>
                </a:cxn>
                <a:cxn ang="0">
                  <a:pos x="8" y="124"/>
                </a:cxn>
                <a:cxn ang="0">
                  <a:pos x="29" y="153"/>
                </a:cxn>
                <a:cxn ang="0">
                  <a:pos x="58" y="170"/>
                </a:cxn>
              </a:cxnLst>
              <a:rect l="0" t="0" r="r" b="b"/>
              <a:pathLst>
                <a:path w="179" h="178">
                  <a:moveTo>
                    <a:pt x="72" y="137"/>
                  </a:moveTo>
                  <a:lnTo>
                    <a:pt x="62" y="132"/>
                  </a:lnTo>
                  <a:lnTo>
                    <a:pt x="55" y="126"/>
                  </a:lnTo>
                  <a:lnTo>
                    <a:pt x="48" y="118"/>
                  </a:lnTo>
                  <a:lnTo>
                    <a:pt x="44" y="110"/>
                  </a:lnTo>
                  <a:lnTo>
                    <a:pt x="40" y="100"/>
                  </a:lnTo>
                  <a:lnTo>
                    <a:pt x="40" y="90"/>
                  </a:lnTo>
                  <a:lnTo>
                    <a:pt x="40" y="80"/>
                  </a:lnTo>
                  <a:lnTo>
                    <a:pt x="44" y="70"/>
                  </a:lnTo>
                  <a:lnTo>
                    <a:pt x="47" y="61"/>
                  </a:lnTo>
                  <a:lnTo>
                    <a:pt x="55" y="53"/>
                  </a:lnTo>
                  <a:lnTo>
                    <a:pt x="62" y="47"/>
                  </a:lnTo>
                  <a:lnTo>
                    <a:pt x="70" y="41"/>
                  </a:lnTo>
                  <a:lnTo>
                    <a:pt x="80" y="38"/>
                  </a:lnTo>
                  <a:lnTo>
                    <a:pt x="89" y="37"/>
                  </a:lnTo>
                  <a:lnTo>
                    <a:pt x="99" y="38"/>
                  </a:lnTo>
                  <a:lnTo>
                    <a:pt x="109" y="40"/>
                  </a:lnTo>
                  <a:lnTo>
                    <a:pt x="118" y="44"/>
                  </a:lnTo>
                  <a:lnTo>
                    <a:pt x="126" y="51"/>
                  </a:lnTo>
                  <a:lnTo>
                    <a:pt x="132" y="59"/>
                  </a:lnTo>
                  <a:lnTo>
                    <a:pt x="137" y="67"/>
                  </a:lnTo>
                  <a:lnTo>
                    <a:pt x="139" y="77"/>
                  </a:lnTo>
                  <a:lnTo>
                    <a:pt x="140" y="86"/>
                  </a:lnTo>
                  <a:lnTo>
                    <a:pt x="140" y="95"/>
                  </a:lnTo>
                  <a:lnTo>
                    <a:pt x="137" y="106"/>
                  </a:lnTo>
                  <a:lnTo>
                    <a:pt x="133" y="115"/>
                  </a:lnTo>
                  <a:lnTo>
                    <a:pt x="126" y="124"/>
                  </a:lnTo>
                  <a:lnTo>
                    <a:pt x="119" y="130"/>
                  </a:lnTo>
                  <a:lnTo>
                    <a:pt x="110" y="135"/>
                  </a:lnTo>
                  <a:lnTo>
                    <a:pt x="101" y="139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72" y="137"/>
                  </a:lnTo>
                  <a:close/>
                  <a:moveTo>
                    <a:pt x="58" y="170"/>
                  </a:moveTo>
                  <a:lnTo>
                    <a:pt x="76" y="176"/>
                  </a:lnTo>
                  <a:lnTo>
                    <a:pt x="94" y="178"/>
                  </a:lnTo>
                  <a:lnTo>
                    <a:pt x="110" y="175"/>
                  </a:lnTo>
                  <a:lnTo>
                    <a:pt x="126" y="170"/>
                  </a:lnTo>
                  <a:lnTo>
                    <a:pt x="140" y="162"/>
                  </a:lnTo>
                  <a:lnTo>
                    <a:pt x="154" y="150"/>
                  </a:lnTo>
                  <a:lnTo>
                    <a:pt x="165" y="137"/>
                  </a:lnTo>
                  <a:lnTo>
                    <a:pt x="173" y="120"/>
                  </a:lnTo>
                  <a:lnTo>
                    <a:pt x="177" y="103"/>
                  </a:lnTo>
                  <a:lnTo>
                    <a:pt x="179" y="85"/>
                  </a:lnTo>
                  <a:lnTo>
                    <a:pt x="176" y="68"/>
                  </a:lnTo>
                  <a:lnTo>
                    <a:pt x="172" y="52"/>
                  </a:lnTo>
                  <a:lnTo>
                    <a:pt x="162" y="38"/>
                  </a:lnTo>
                  <a:lnTo>
                    <a:pt x="151" y="24"/>
                  </a:lnTo>
                  <a:lnTo>
                    <a:pt x="138" y="14"/>
                  </a:lnTo>
                  <a:lnTo>
                    <a:pt x="122" y="5"/>
                  </a:lnTo>
                  <a:lnTo>
                    <a:pt x="105" y="1"/>
                  </a:lnTo>
                  <a:lnTo>
                    <a:pt x="87" y="0"/>
                  </a:lnTo>
                  <a:lnTo>
                    <a:pt x="70" y="2"/>
                  </a:lnTo>
                  <a:lnTo>
                    <a:pt x="55" y="8"/>
                  </a:lnTo>
                  <a:lnTo>
                    <a:pt x="39" y="16"/>
                  </a:lnTo>
                  <a:lnTo>
                    <a:pt x="26" y="27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2" y="74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8" y="124"/>
                  </a:lnTo>
                  <a:lnTo>
                    <a:pt x="17" y="139"/>
                  </a:lnTo>
                  <a:lnTo>
                    <a:pt x="29" y="153"/>
                  </a:lnTo>
                  <a:lnTo>
                    <a:pt x="42" y="164"/>
                  </a:lnTo>
                  <a:lnTo>
                    <a:pt x="58" y="1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3519" y="705"/>
              <a:ext cx="274" cy="290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236" y="0"/>
                </a:cxn>
                <a:cxn ang="0">
                  <a:pos x="293" y="34"/>
                </a:cxn>
                <a:cxn ang="0">
                  <a:pos x="114" y="333"/>
                </a:cxn>
                <a:cxn ang="0">
                  <a:pos x="115" y="334"/>
                </a:cxn>
                <a:cxn ang="0">
                  <a:pos x="485" y="150"/>
                </a:cxn>
                <a:cxn ang="0">
                  <a:pos x="548" y="188"/>
                </a:cxn>
                <a:cxn ang="0">
                  <a:pos x="312" y="581"/>
                </a:cxn>
                <a:cxn ang="0">
                  <a:pos x="255" y="546"/>
                </a:cxn>
                <a:cxn ang="0">
                  <a:pos x="438" y="242"/>
                </a:cxn>
                <a:cxn ang="0">
                  <a:pos x="437" y="241"/>
                </a:cxn>
                <a:cxn ang="0">
                  <a:pos x="59" y="428"/>
                </a:cxn>
                <a:cxn ang="0">
                  <a:pos x="0" y="392"/>
                </a:cxn>
              </a:cxnLst>
              <a:rect l="0" t="0" r="r" b="b"/>
              <a:pathLst>
                <a:path w="548" h="581">
                  <a:moveTo>
                    <a:pt x="0" y="392"/>
                  </a:moveTo>
                  <a:lnTo>
                    <a:pt x="236" y="0"/>
                  </a:lnTo>
                  <a:lnTo>
                    <a:pt x="293" y="34"/>
                  </a:lnTo>
                  <a:lnTo>
                    <a:pt x="114" y="333"/>
                  </a:lnTo>
                  <a:lnTo>
                    <a:pt x="115" y="334"/>
                  </a:lnTo>
                  <a:lnTo>
                    <a:pt x="485" y="150"/>
                  </a:lnTo>
                  <a:lnTo>
                    <a:pt x="548" y="188"/>
                  </a:lnTo>
                  <a:lnTo>
                    <a:pt x="312" y="581"/>
                  </a:lnTo>
                  <a:lnTo>
                    <a:pt x="255" y="546"/>
                  </a:lnTo>
                  <a:lnTo>
                    <a:pt x="438" y="242"/>
                  </a:lnTo>
                  <a:lnTo>
                    <a:pt x="437" y="241"/>
                  </a:lnTo>
                  <a:lnTo>
                    <a:pt x="59" y="428"/>
                  </a:lnTo>
                  <a:lnTo>
                    <a:pt x="0" y="3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3725" y="856"/>
              <a:ext cx="272" cy="280"/>
            </a:xfrm>
            <a:custGeom>
              <a:avLst/>
              <a:gdLst/>
              <a:ahLst/>
              <a:cxnLst>
                <a:cxn ang="0">
                  <a:pos x="247" y="560"/>
                </a:cxn>
                <a:cxn ang="0">
                  <a:pos x="259" y="268"/>
                </a:cxn>
                <a:cxn ang="0">
                  <a:pos x="542" y="208"/>
                </a:cxn>
                <a:cxn ang="0">
                  <a:pos x="479" y="155"/>
                </a:cxn>
                <a:cxn ang="0">
                  <a:pos x="200" y="218"/>
                </a:cxn>
                <a:cxn ang="0">
                  <a:pos x="199" y="217"/>
                </a:cxn>
                <a:cxn ang="0">
                  <a:pos x="345" y="43"/>
                </a:cxn>
                <a:cxn ang="0">
                  <a:pos x="294" y="0"/>
                </a:cxn>
                <a:cxn ang="0">
                  <a:pos x="0" y="351"/>
                </a:cxn>
                <a:cxn ang="0">
                  <a:pos x="50" y="395"/>
                </a:cxn>
                <a:cxn ang="0">
                  <a:pos x="199" y="217"/>
                </a:cxn>
                <a:cxn ang="0">
                  <a:pos x="200" y="218"/>
                </a:cxn>
                <a:cxn ang="0">
                  <a:pos x="185" y="507"/>
                </a:cxn>
                <a:cxn ang="0">
                  <a:pos x="247" y="560"/>
                </a:cxn>
              </a:cxnLst>
              <a:rect l="0" t="0" r="r" b="b"/>
              <a:pathLst>
                <a:path w="542" h="560">
                  <a:moveTo>
                    <a:pt x="247" y="560"/>
                  </a:moveTo>
                  <a:lnTo>
                    <a:pt x="259" y="268"/>
                  </a:lnTo>
                  <a:lnTo>
                    <a:pt x="542" y="208"/>
                  </a:lnTo>
                  <a:lnTo>
                    <a:pt x="479" y="155"/>
                  </a:lnTo>
                  <a:lnTo>
                    <a:pt x="200" y="218"/>
                  </a:lnTo>
                  <a:lnTo>
                    <a:pt x="199" y="217"/>
                  </a:lnTo>
                  <a:lnTo>
                    <a:pt x="345" y="43"/>
                  </a:lnTo>
                  <a:lnTo>
                    <a:pt x="294" y="0"/>
                  </a:lnTo>
                  <a:lnTo>
                    <a:pt x="0" y="351"/>
                  </a:lnTo>
                  <a:lnTo>
                    <a:pt x="50" y="395"/>
                  </a:lnTo>
                  <a:lnTo>
                    <a:pt x="199" y="217"/>
                  </a:lnTo>
                  <a:lnTo>
                    <a:pt x="200" y="218"/>
                  </a:lnTo>
                  <a:lnTo>
                    <a:pt x="185" y="507"/>
                  </a:lnTo>
                  <a:lnTo>
                    <a:pt x="247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857" y="1056"/>
              <a:ext cx="249" cy="241"/>
            </a:xfrm>
            <a:custGeom>
              <a:avLst/>
              <a:gdLst/>
              <a:ahLst/>
              <a:cxnLst>
                <a:cxn ang="0">
                  <a:pos x="274" y="481"/>
                </a:cxn>
                <a:cxn ang="0">
                  <a:pos x="498" y="45"/>
                </a:cxn>
                <a:cxn ang="0">
                  <a:pos x="458" y="0"/>
                </a:cxn>
                <a:cxn ang="0">
                  <a:pos x="0" y="177"/>
                </a:cxn>
                <a:cxn ang="0">
                  <a:pos x="48" y="230"/>
                </a:cxn>
                <a:cxn ang="0">
                  <a:pos x="182" y="177"/>
                </a:cxn>
                <a:cxn ang="0">
                  <a:pos x="293" y="300"/>
                </a:cxn>
                <a:cxn ang="0">
                  <a:pos x="226" y="428"/>
                </a:cxn>
                <a:cxn ang="0">
                  <a:pos x="274" y="481"/>
                </a:cxn>
                <a:cxn ang="0">
                  <a:pos x="243" y="153"/>
                </a:cxn>
                <a:cxn ang="0">
                  <a:pos x="414" y="81"/>
                </a:cxn>
                <a:cxn ang="0">
                  <a:pos x="415" y="81"/>
                </a:cxn>
                <a:cxn ang="0">
                  <a:pos x="323" y="242"/>
                </a:cxn>
                <a:cxn ang="0">
                  <a:pos x="243" y="153"/>
                </a:cxn>
              </a:cxnLst>
              <a:rect l="0" t="0" r="r" b="b"/>
              <a:pathLst>
                <a:path w="498" h="481">
                  <a:moveTo>
                    <a:pt x="274" y="481"/>
                  </a:moveTo>
                  <a:lnTo>
                    <a:pt x="498" y="45"/>
                  </a:lnTo>
                  <a:lnTo>
                    <a:pt x="458" y="0"/>
                  </a:lnTo>
                  <a:lnTo>
                    <a:pt x="0" y="177"/>
                  </a:lnTo>
                  <a:lnTo>
                    <a:pt x="48" y="230"/>
                  </a:lnTo>
                  <a:lnTo>
                    <a:pt x="182" y="177"/>
                  </a:lnTo>
                  <a:lnTo>
                    <a:pt x="293" y="300"/>
                  </a:lnTo>
                  <a:lnTo>
                    <a:pt x="226" y="428"/>
                  </a:lnTo>
                  <a:lnTo>
                    <a:pt x="274" y="481"/>
                  </a:lnTo>
                  <a:close/>
                  <a:moveTo>
                    <a:pt x="243" y="153"/>
                  </a:moveTo>
                  <a:lnTo>
                    <a:pt x="414" y="81"/>
                  </a:lnTo>
                  <a:lnTo>
                    <a:pt x="415" y="81"/>
                  </a:lnTo>
                  <a:lnTo>
                    <a:pt x="323" y="242"/>
                  </a:lnTo>
                  <a:lnTo>
                    <a:pt x="243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" name="Freeform 40"/>
            <p:cNvSpPr>
              <a:spLocks noEditPoints="1"/>
            </p:cNvSpPr>
            <p:nvPr/>
          </p:nvSpPr>
          <p:spPr bwMode="auto">
            <a:xfrm>
              <a:off x="4040" y="1232"/>
              <a:ext cx="238" cy="238"/>
            </a:xfrm>
            <a:custGeom>
              <a:avLst/>
              <a:gdLst/>
              <a:ahLst/>
              <a:cxnLst>
                <a:cxn ang="0">
                  <a:pos x="398" y="415"/>
                </a:cxn>
                <a:cxn ang="0">
                  <a:pos x="443" y="360"/>
                </a:cxn>
                <a:cxn ang="0">
                  <a:pos x="469" y="298"/>
                </a:cxn>
                <a:cxn ang="0">
                  <a:pos x="477" y="230"/>
                </a:cxn>
                <a:cxn ang="0">
                  <a:pos x="464" y="161"/>
                </a:cxn>
                <a:cxn ang="0">
                  <a:pos x="428" y="94"/>
                </a:cxn>
                <a:cxn ang="0">
                  <a:pos x="376" y="43"/>
                </a:cxn>
                <a:cxn ang="0">
                  <a:pos x="314" y="12"/>
                </a:cxn>
                <a:cxn ang="0">
                  <a:pos x="246" y="0"/>
                </a:cxn>
                <a:cxn ang="0">
                  <a:pos x="178" y="8"/>
                </a:cxn>
                <a:cxn ang="0">
                  <a:pos x="115" y="34"/>
                </a:cxn>
                <a:cxn ang="0">
                  <a:pos x="62" y="78"/>
                </a:cxn>
                <a:cxn ang="0">
                  <a:pos x="24" y="135"/>
                </a:cxn>
                <a:cxn ang="0">
                  <a:pos x="2" y="200"/>
                </a:cxn>
                <a:cxn ang="0">
                  <a:pos x="2" y="269"/>
                </a:cxn>
                <a:cxn ang="0">
                  <a:pos x="22" y="338"/>
                </a:cxn>
                <a:cxn ang="0">
                  <a:pos x="63" y="400"/>
                </a:cxn>
                <a:cxn ang="0">
                  <a:pos x="119" y="445"/>
                </a:cxn>
                <a:cxn ang="0">
                  <a:pos x="184" y="470"/>
                </a:cxn>
                <a:cxn ang="0">
                  <a:pos x="251" y="476"/>
                </a:cxn>
                <a:cxn ang="0">
                  <a:pos x="318" y="463"/>
                </a:cxn>
                <a:cxn ang="0">
                  <a:pos x="325" y="386"/>
                </a:cxn>
                <a:cxn ang="0">
                  <a:pos x="286" y="403"/>
                </a:cxn>
                <a:cxn ang="0">
                  <a:pos x="239" y="411"/>
                </a:cxn>
                <a:cxn ang="0">
                  <a:pos x="189" y="406"/>
                </a:cxn>
                <a:cxn ang="0">
                  <a:pos x="141" y="386"/>
                </a:cxn>
                <a:cxn ang="0">
                  <a:pos x="99" y="347"/>
                </a:cxn>
                <a:cxn ang="0">
                  <a:pos x="70" y="291"/>
                </a:cxn>
                <a:cxn ang="0">
                  <a:pos x="62" y="238"/>
                </a:cxn>
                <a:cxn ang="0">
                  <a:pos x="71" y="187"/>
                </a:cxn>
                <a:cxn ang="0">
                  <a:pos x="95" y="143"/>
                </a:cxn>
                <a:cxn ang="0">
                  <a:pos x="126" y="108"/>
                </a:cxn>
                <a:cxn ang="0">
                  <a:pos x="162" y="84"/>
                </a:cxn>
                <a:cxn ang="0">
                  <a:pos x="205" y="69"/>
                </a:cxn>
                <a:cxn ang="0">
                  <a:pos x="253" y="65"/>
                </a:cxn>
                <a:cxn ang="0">
                  <a:pos x="304" y="75"/>
                </a:cxn>
                <a:cxn ang="0">
                  <a:pos x="351" y="101"/>
                </a:cxn>
                <a:cxn ang="0">
                  <a:pos x="390" y="148"/>
                </a:cxn>
                <a:cxn ang="0">
                  <a:pos x="411" y="202"/>
                </a:cxn>
                <a:cxn ang="0">
                  <a:pos x="414" y="255"/>
                </a:cxn>
                <a:cxn ang="0">
                  <a:pos x="399" y="303"/>
                </a:cxn>
                <a:cxn ang="0">
                  <a:pos x="372" y="345"/>
                </a:cxn>
                <a:cxn ang="0">
                  <a:pos x="338" y="378"/>
                </a:cxn>
              </a:cxnLst>
              <a:rect l="0" t="0" r="r" b="b"/>
              <a:pathLst>
                <a:path w="477" h="476">
                  <a:moveTo>
                    <a:pt x="360" y="443"/>
                  </a:moveTo>
                  <a:lnTo>
                    <a:pt x="380" y="430"/>
                  </a:lnTo>
                  <a:lnTo>
                    <a:pt x="398" y="415"/>
                  </a:lnTo>
                  <a:lnTo>
                    <a:pt x="415" y="398"/>
                  </a:lnTo>
                  <a:lnTo>
                    <a:pt x="430" y="380"/>
                  </a:lnTo>
                  <a:lnTo>
                    <a:pt x="443" y="360"/>
                  </a:lnTo>
                  <a:lnTo>
                    <a:pt x="454" y="341"/>
                  </a:lnTo>
                  <a:lnTo>
                    <a:pt x="462" y="320"/>
                  </a:lnTo>
                  <a:lnTo>
                    <a:pt x="469" y="298"/>
                  </a:lnTo>
                  <a:lnTo>
                    <a:pt x="474" y="276"/>
                  </a:lnTo>
                  <a:lnTo>
                    <a:pt x="477" y="253"/>
                  </a:lnTo>
                  <a:lnTo>
                    <a:pt x="477" y="230"/>
                  </a:lnTo>
                  <a:lnTo>
                    <a:pt x="475" y="206"/>
                  </a:lnTo>
                  <a:lnTo>
                    <a:pt x="470" y="183"/>
                  </a:lnTo>
                  <a:lnTo>
                    <a:pt x="464" y="161"/>
                  </a:lnTo>
                  <a:lnTo>
                    <a:pt x="454" y="138"/>
                  </a:lnTo>
                  <a:lnTo>
                    <a:pt x="442" y="116"/>
                  </a:lnTo>
                  <a:lnTo>
                    <a:pt x="428" y="94"/>
                  </a:lnTo>
                  <a:lnTo>
                    <a:pt x="411" y="75"/>
                  </a:lnTo>
                  <a:lnTo>
                    <a:pt x="394" y="59"/>
                  </a:lnTo>
                  <a:lnTo>
                    <a:pt x="376" y="43"/>
                  </a:lnTo>
                  <a:lnTo>
                    <a:pt x="356" y="30"/>
                  </a:lnTo>
                  <a:lnTo>
                    <a:pt x="335" y="19"/>
                  </a:lnTo>
                  <a:lnTo>
                    <a:pt x="314" y="12"/>
                  </a:lnTo>
                  <a:lnTo>
                    <a:pt x="292" y="5"/>
                  </a:lnTo>
                  <a:lnTo>
                    <a:pt x="269" y="1"/>
                  </a:lnTo>
                  <a:lnTo>
                    <a:pt x="246" y="0"/>
                  </a:lnTo>
                  <a:lnTo>
                    <a:pt x="224" y="0"/>
                  </a:lnTo>
                  <a:lnTo>
                    <a:pt x="201" y="2"/>
                  </a:lnTo>
                  <a:lnTo>
                    <a:pt x="178" y="8"/>
                  </a:lnTo>
                  <a:lnTo>
                    <a:pt x="156" y="14"/>
                  </a:lnTo>
                  <a:lnTo>
                    <a:pt x="136" y="23"/>
                  </a:lnTo>
                  <a:lnTo>
                    <a:pt x="115" y="34"/>
                  </a:lnTo>
                  <a:lnTo>
                    <a:pt x="96" y="47"/>
                  </a:lnTo>
                  <a:lnTo>
                    <a:pt x="78" y="62"/>
                  </a:lnTo>
                  <a:lnTo>
                    <a:pt x="62" y="78"/>
                  </a:lnTo>
                  <a:lnTo>
                    <a:pt x="47" y="95"/>
                  </a:lnTo>
                  <a:lnTo>
                    <a:pt x="35" y="115"/>
                  </a:lnTo>
                  <a:lnTo>
                    <a:pt x="24" y="135"/>
                  </a:lnTo>
                  <a:lnTo>
                    <a:pt x="14" y="155"/>
                  </a:lnTo>
                  <a:lnTo>
                    <a:pt x="8" y="177"/>
                  </a:lnTo>
                  <a:lnTo>
                    <a:pt x="2" y="200"/>
                  </a:lnTo>
                  <a:lnTo>
                    <a:pt x="0" y="222"/>
                  </a:lnTo>
                  <a:lnTo>
                    <a:pt x="0" y="245"/>
                  </a:lnTo>
                  <a:lnTo>
                    <a:pt x="2" y="269"/>
                  </a:lnTo>
                  <a:lnTo>
                    <a:pt x="6" y="292"/>
                  </a:lnTo>
                  <a:lnTo>
                    <a:pt x="13" y="316"/>
                  </a:lnTo>
                  <a:lnTo>
                    <a:pt x="22" y="338"/>
                  </a:lnTo>
                  <a:lnTo>
                    <a:pt x="35" y="360"/>
                  </a:lnTo>
                  <a:lnTo>
                    <a:pt x="49" y="381"/>
                  </a:lnTo>
                  <a:lnTo>
                    <a:pt x="63" y="400"/>
                  </a:lnTo>
                  <a:lnTo>
                    <a:pt x="81" y="417"/>
                  </a:lnTo>
                  <a:lnTo>
                    <a:pt x="99" y="432"/>
                  </a:lnTo>
                  <a:lnTo>
                    <a:pt x="119" y="445"/>
                  </a:lnTo>
                  <a:lnTo>
                    <a:pt x="140" y="456"/>
                  </a:lnTo>
                  <a:lnTo>
                    <a:pt x="161" y="463"/>
                  </a:lnTo>
                  <a:lnTo>
                    <a:pt x="184" y="470"/>
                  </a:lnTo>
                  <a:lnTo>
                    <a:pt x="206" y="474"/>
                  </a:lnTo>
                  <a:lnTo>
                    <a:pt x="228" y="476"/>
                  </a:lnTo>
                  <a:lnTo>
                    <a:pt x="251" y="476"/>
                  </a:lnTo>
                  <a:lnTo>
                    <a:pt x="274" y="474"/>
                  </a:lnTo>
                  <a:lnTo>
                    <a:pt x="296" y="470"/>
                  </a:lnTo>
                  <a:lnTo>
                    <a:pt x="318" y="463"/>
                  </a:lnTo>
                  <a:lnTo>
                    <a:pt x="340" y="454"/>
                  </a:lnTo>
                  <a:lnTo>
                    <a:pt x="360" y="443"/>
                  </a:lnTo>
                  <a:close/>
                  <a:moveTo>
                    <a:pt x="325" y="386"/>
                  </a:moveTo>
                  <a:lnTo>
                    <a:pt x="313" y="393"/>
                  </a:lnTo>
                  <a:lnTo>
                    <a:pt x="300" y="399"/>
                  </a:lnTo>
                  <a:lnTo>
                    <a:pt x="286" y="403"/>
                  </a:lnTo>
                  <a:lnTo>
                    <a:pt x="270" y="407"/>
                  </a:lnTo>
                  <a:lnTo>
                    <a:pt x="254" y="409"/>
                  </a:lnTo>
                  <a:lnTo>
                    <a:pt x="239" y="411"/>
                  </a:lnTo>
                  <a:lnTo>
                    <a:pt x="221" y="411"/>
                  </a:lnTo>
                  <a:lnTo>
                    <a:pt x="206" y="409"/>
                  </a:lnTo>
                  <a:lnTo>
                    <a:pt x="189" y="406"/>
                  </a:lnTo>
                  <a:lnTo>
                    <a:pt x="173" y="402"/>
                  </a:lnTo>
                  <a:lnTo>
                    <a:pt x="156" y="395"/>
                  </a:lnTo>
                  <a:lnTo>
                    <a:pt x="141" y="386"/>
                  </a:lnTo>
                  <a:lnTo>
                    <a:pt x="126" y="376"/>
                  </a:lnTo>
                  <a:lnTo>
                    <a:pt x="112" y="362"/>
                  </a:lnTo>
                  <a:lnTo>
                    <a:pt x="99" y="347"/>
                  </a:lnTo>
                  <a:lnTo>
                    <a:pt x="87" y="329"/>
                  </a:lnTo>
                  <a:lnTo>
                    <a:pt x="77" y="310"/>
                  </a:lnTo>
                  <a:lnTo>
                    <a:pt x="70" y="291"/>
                  </a:lnTo>
                  <a:lnTo>
                    <a:pt x="64" y="273"/>
                  </a:lnTo>
                  <a:lnTo>
                    <a:pt x="62" y="255"/>
                  </a:lnTo>
                  <a:lnTo>
                    <a:pt x="62" y="238"/>
                  </a:lnTo>
                  <a:lnTo>
                    <a:pt x="63" y="219"/>
                  </a:lnTo>
                  <a:lnTo>
                    <a:pt x="66" y="203"/>
                  </a:lnTo>
                  <a:lnTo>
                    <a:pt x="71" y="187"/>
                  </a:lnTo>
                  <a:lnTo>
                    <a:pt x="78" y="171"/>
                  </a:lnTo>
                  <a:lnTo>
                    <a:pt x="85" y="156"/>
                  </a:lnTo>
                  <a:lnTo>
                    <a:pt x="95" y="143"/>
                  </a:lnTo>
                  <a:lnTo>
                    <a:pt x="104" y="130"/>
                  </a:lnTo>
                  <a:lnTo>
                    <a:pt x="115" y="119"/>
                  </a:lnTo>
                  <a:lnTo>
                    <a:pt x="126" y="108"/>
                  </a:lnTo>
                  <a:lnTo>
                    <a:pt x="138" y="99"/>
                  </a:lnTo>
                  <a:lnTo>
                    <a:pt x="150" y="91"/>
                  </a:lnTo>
                  <a:lnTo>
                    <a:pt x="162" y="84"/>
                  </a:lnTo>
                  <a:lnTo>
                    <a:pt x="175" y="78"/>
                  </a:lnTo>
                  <a:lnTo>
                    <a:pt x="190" y="73"/>
                  </a:lnTo>
                  <a:lnTo>
                    <a:pt x="205" y="69"/>
                  </a:lnTo>
                  <a:lnTo>
                    <a:pt x="221" y="66"/>
                  </a:lnTo>
                  <a:lnTo>
                    <a:pt x="237" y="65"/>
                  </a:lnTo>
                  <a:lnTo>
                    <a:pt x="253" y="65"/>
                  </a:lnTo>
                  <a:lnTo>
                    <a:pt x="270" y="66"/>
                  </a:lnTo>
                  <a:lnTo>
                    <a:pt x="287" y="69"/>
                  </a:lnTo>
                  <a:lnTo>
                    <a:pt x="304" y="75"/>
                  </a:lnTo>
                  <a:lnTo>
                    <a:pt x="319" y="81"/>
                  </a:lnTo>
                  <a:lnTo>
                    <a:pt x="335" y="91"/>
                  </a:lnTo>
                  <a:lnTo>
                    <a:pt x="351" y="101"/>
                  </a:lnTo>
                  <a:lnTo>
                    <a:pt x="365" y="114"/>
                  </a:lnTo>
                  <a:lnTo>
                    <a:pt x="378" y="129"/>
                  </a:lnTo>
                  <a:lnTo>
                    <a:pt x="390" y="148"/>
                  </a:lnTo>
                  <a:lnTo>
                    <a:pt x="399" y="166"/>
                  </a:lnTo>
                  <a:lnTo>
                    <a:pt x="407" y="183"/>
                  </a:lnTo>
                  <a:lnTo>
                    <a:pt x="411" y="202"/>
                  </a:lnTo>
                  <a:lnTo>
                    <a:pt x="415" y="219"/>
                  </a:lnTo>
                  <a:lnTo>
                    <a:pt x="415" y="238"/>
                  </a:lnTo>
                  <a:lnTo>
                    <a:pt x="414" y="255"/>
                  </a:lnTo>
                  <a:lnTo>
                    <a:pt x="410" y="271"/>
                  </a:lnTo>
                  <a:lnTo>
                    <a:pt x="405" y="288"/>
                  </a:lnTo>
                  <a:lnTo>
                    <a:pt x="399" y="303"/>
                  </a:lnTo>
                  <a:lnTo>
                    <a:pt x="392" y="318"/>
                  </a:lnTo>
                  <a:lnTo>
                    <a:pt x="382" y="332"/>
                  </a:lnTo>
                  <a:lnTo>
                    <a:pt x="372" y="345"/>
                  </a:lnTo>
                  <a:lnTo>
                    <a:pt x="361" y="357"/>
                  </a:lnTo>
                  <a:lnTo>
                    <a:pt x="351" y="368"/>
                  </a:lnTo>
                  <a:lnTo>
                    <a:pt x="338" y="378"/>
                  </a:lnTo>
                  <a:lnTo>
                    <a:pt x="325" y="3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" name="Freeform 41"/>
            <p:cNvSpPr>
              <a:spLocks noEditPoints="1"/>
            </p:cNvSpPr>
            <p:nvPr/>
          </p:nvSpPr>
          <p:spPr bwMode="auto">
            <a:xfrm>
              <a:off x="1725" y="2958"/>
              <a:ext cx="276" cy="282"/>
            </a:xfrm>
            <a:custGeom>
              <a:avLst/>
              <a:gdLst/>
              <a:ahLst/>
              <a:cxnLst>
                <a:cxn ang="0">
                  <a:pos x="447" y="273"/>
                </a:cxn>
                <a:cxn ang="0">
                  <a:pos x="323" y="77"/>
                </a:cxn>
                <a:cxn ang="0">
                  <a:pos x="319" y="292"/>
                </a:cxn>
                <a:cxn ang="0">
                  <a:pos x="379" y="349"/>
                </a:cxn>
                <a:cxn ang="0">
                  <a:pos x="400" y="368"/>
                </a:cxn>
                <a:cxn ang="0">
                  <a:pos x="431" y="388"/>
                </a:cxn>
                <a:cxn ang="0">
                  <a:pos x="435" y="398"/>
                </a:cxn>
                <a:cxn ang="0">
                  <a:pos x="434" y="413"/>
                </a:cxn>
                <a:cxn ang="0">
                  <a:pos x="425" y="425"/>
                </a:cxn>
                <a:cxn ang="0">
                  <a:pos x="403" y="428"/>
                </a:cxn>
                <a:cxn ang="0">
                  <a:pos x="381" y="422"/>
                </a:cxn>
                <a:cxn ang="0">
                  <a:pos x="372" y="413"/>
                </a:cxn>
                <a:cxn ang="0">
                  <a:pos x="365" y="399"/>
                </a:cxn>
                <a:cxn ang="0">
                  <a:pos x="358" y="388"/>
                </a:cxn>
                <a:cxn ang="0">
                  <a:pos x="288" y="352"/>
                </a:cxn>
                <a:cxn ang="0">
                  <a:pos x="279" y="387"/>
                </a:cxn>
                <a:cxn ang="0">
                  <a:pos x="280" y="434"/>
                </a:cxn>
                <a:cxn ang="0">
                  <a:pos x="281" y="474"/>
                </a:cxn>
                <a:cxn ang="0">
                  <a:pos x="287" y="488"/>
                </a:cxn>
                <a:cxn ang="0">
                  <a:pos x="294" y="495"/>
                </a:cxn>
                <a:cxn ang="0">
                  <a:pos x="310" y="496"/>
                </a:cxn>
                <a:cxn ang="0">
                  <a:pos x="328" y="487"/>
                </a:cxn>
                <a:cxn ang="0">
                  <a:pos x="356" y="525"/>
                </a:cxn>
                <a:cxn ang="0">
                  <a:pos x="351" y="538"/>
                </a:cxn>
                <a:cxn ang="0">
                  <a:pos x="337" y="551"/>
                </a:cxn>
                <a:cxn ang="0">
                  <a:pos x="310" y="562"/>
                </a:cxn>
                <a:cxn ang="0">
                  <a:pos x="279" y="562"/>
                </a:cxn>
                <a:cxn ang="0">
                  <a:pos x="262" y="550"/>
                </a:cxn>
                <a:cxn ang="0">
                  <a:pos x="249" y="531"/>
                </a:cxn>
                <a:cxn ang="0">
                  <a:pos x="239" y="505"/>
                </a:cxn>
                <a:cxn ang="0">
                  <a:pos x="230" y="460"/>
                </a:cxn>
                <a:cxn ang="0">
                  <a:pos x="227" y="402"/>
                </a:cxn>
                <a:cxn ang="0">
                  <a:pos x="232" y="354"/>
                </a:cxn>
                <a:cxn ang="0">
                  <a:pos x="248" y="314"/>
                </a:cxn>
                <a:cxn ang="0">
                  <a:pos x="175" y="225"/>
                </a:cxn>
                <a:cxn ang="0">
                  <a:pos x="185" y="323"/>
                </a:cxn>
                <a:cxn ang="0">
                  <a:pos x="0" y="334"/>
                </a:cxn>
                <a:cxn ang="0">
                  <a:pos x="48" y="270"/>
                </a:cxn>
                <a:cxn ang="0">
                  <a:pos x="389" y="77"/>
                </a:cxn>
                <a:cxn ang="0">
                  <a:pos x="487" y="167"/>
                </a:cxn>
                <a:cxn ang="0">
                  <a:pos x="547" y="234"/>
                </a:cxn>
                <a:cxn ang="0">
                  <a:pos x="461" y="345"/>
                </a:cxn>
                <a:cxn ang="0">
                  <a:pos x="336" y="271"/>
                </a:cxn>
                <a:cxn ang="0">
                  <a:pos x="206" y="188"/>
                </a:cxn>
                <a:cxn ang="0">
                  <a:pos x="313" y="212"/>
                </a:cxn>
                <a:cxn ang="0">
                  <a:pos x="206" y="188"/>
                </a:cxn>
              </a:cxnLst>
              <a:rect l="0" t="0" r="r" b="b"/>
              <a:pathLst>
                <a:path w="554" h="564">
                  <a:moveTo>
                    <a:pt x="281" y="116"/>
                  </a:moveTo>
                  <a:lnTo>
                    <a:pt x="447" y="273"/>
                  </a:lnTo>
                  <a:lnTo>
                    <a:pt x="489" y="229"/>
                  </a:lnTo>
                  <a:lnTo>
                    <a:pt x="323" y="77"/>
                  </a:lnTo>
                  <a:lnTo>
                    <a:pt x="281" y="116"/>
                  </a:lnTo>
                  <a:close/>
                  <a:moveTo>
                    <a:pt x="319" y="292"/>
                  </a:moveTo>
                  <a:lnTo>
                    <a:pt x="359" y="329"/>
                  </a:lnTo>
                  <a:lnTo>
                    <a:pt x="379" y="349"/>
                  </a:lnTo>
                  <a:lnTo>
                    <a:pt x="389" y="359"/>
                  </a:lnTo>
                  <a:lnTo>
                    <a:pt x="400" y="368"/>
                  </a:lnTo>
                  <a:lnTo>
                    <a:pt x="426" y="384"/>
                  </a:lnTo>
                  <a:lnTo>
                    <a:pt x="431" y="388"/>
                  </a:lnTo>
                  <a:lnTo>
                    <a:pt x="434" y="393"/>
                  </a:lnTo>
                  <a:lnTo>
                    <a:pt x="435" y="398"/>
                  </a:lnTo>
                  <a:lnTo>
                    <a:pt x="436" y="404"/>
                  </a:lnTo>
                  <a:lnTo>
                    <a:pt x="434" y="413"/>
                  </a:lnTo>
                  <a:lnTo>
                    <a:pt x="431" y="421"/>
                  </a:lnTo>
                  <a:lnTo>
                    <a:pt x="425" y="425"/>
                  </a:lnTo>
                  <a:lnTo>
                    <a:pt x="415" y="428"/>
                  </a:lnTo>
                  <a:lnTo>
                    <a:pt x="403" y="428"/>
                  </a:lnTo>
                  <a:lnTo>
                    <a:pt x="388" y="424"/>
                  </a:lnTo>
                  <a:lnTo>
                    <a:pt x="381" y="422"/>
                  </a:lnTo>
                  <a:lnTo>
                    <a:pt x="376" y="418"/>
                  </a:lnTo>
                  <a:lnTo>
                    <a:pt x="372" y="413"/>
                  </a:lnTo>
                  <a:lnTo>
                    <a:pt x="370" y="409"/>
                  </a:lnTo>
                  <a:lnTo>
                    <a:pt x="365" y="399"/>
                  </a:lnTo>
                  <a:lnTo>
                    <a:pt x="363" y="393"/>
                  </a:lnTo>
                  <a:lnTo>
                    <a:pt x="358" y="388"/>
                  </a:lnTo>
                  <a:lnTo>
                    <a:pt x="295" y="331"/>
                  </a:lnTo>
                  <a:lnTo>
                    <a:pt x="288" y="352"/>
                  </a:lnTo>
                  <a:lnTo>
                    <a:pt x="282" y="370"/>
                  </a:lnTo>
                  <a:lnTo>
                    <a:pt x="279" y="387"/>
                  </a:lnTo>
                  <a:lnTo>
                    <a:pt x="278" y="403"/>
                  </a:lnTo>
                  <a:lnTo>
                    <a:pt x="280" y="434"/>
                  </a:lnTo>
                  <a:lnTo>
                    <a:pt x="281" y="463"/>
                  </a:lnTo>
                  <a:lnTo>
                    <a:pt x="281" y="474"/>
                  </a:lnTo>
                  <a:lnTo>
                    <a:pt x="283" y="482"/>
                  </a:lnTo>
                  <a:lnTo>
                    <a:pt x="287" y="488"/>
                  </a:lnTo>
                  <a:lnTo>
                    <a:pt x="290" y="493"/>
                  </a:lnTo>
                  <a:lnTo>
                    <a:pt x="294" y="495"/>
                  </a:lnTo>
                  <a:lnTo>
                    <a:pt x="299" y="496"/>
                  </a:lnTo>
                  <a:lnTo>
                    <a:pt x="310" y="496"/>
                  </a:lnTo>
                  <a:lnTo>
                    <a:pt x="319" y="492"/>
                  </a:lnTo>
                  <a:lnTo>
                    <a:pt x="328" y="487"/>
                  </a:lnTo>
                  <a:lnTo>
                    <a:pt x="337" y="482"/>
                  </a:lnTo>
                  <a:lnTo>
                    <a:pt x="356" y="525"/>
                  </a:lnTo>
                  <a:lnTo>
                    <a:pt x="354" y="532"/>
                  </a:lnTo>
                  <a:lnTo>
                    <a:pt x="351" y="538"/>
                  </a:lnTo>
                  <a:lnTo>
                    <a:pt x="345" y="545"/>
                  </a:lnTo>
                  <a:lnTo>
                    <a:pt x="337" y="551"/>
                  </a:lnTo>
                  <a:lnTo>
                    <a:pt x="325" y="558"/>
                  </a:lnTo>
                  <a:lnTo>
                    <a:pt x="310" y="562"/>
                  </a:lnTo>
                  <a:lnTo>
                    <a:pt x="290" y="564"/>
                  </a:lnTo>
                  <a:lnTo>
                    <a:pt x="279" y="562"/>
                  </a:lnTo>
                  <a:lnTo>
                    <a:pt x="270" y="558"/>
                  </a:lnTo>
                  <a:lnTo>
                    <a:pt x="262" y="550"/>
                  </a:lnTo>
                  <a:lnTo>
                    <a:pt x="255" y="543"/>
                  </a:lnTo>
                  <a:lnTo>
                    <a:pt x="249" y="531"/>
                  </a:lnTo>
                  <a:lnTo>
                    <a:pt x="243" y="519"/>
                  </a:lnTo>
                  <a:lnTo>
                    <a:pt x="239" y="505"/>
                  </a:lnTo>
                  <a:lnTo>
                    <a:pt x="235" y="491"/>
                  </a:lnTo>
                  <a:lnTo>
                    <a:pt x="230" y="460"/>
                  </a:lnTo>
                  <a:lnTo>
                    <a:pt x="227" y="429"/>
                  </a:lnTo>
                  <a:lnTo>
                    <a:pt x="227" y="402"/>
                  </a:lnTo>
                  <a:lnTo>
                    <a:pt x="228" y="378"/>
                  </a:lnTo>
                  <a:lnTo>
                    <a:pt x="232" y="354"/>
                  </a:lnTo>
                  <a:lnTo>
                    <a:pt x="239" y="332"/>
                  </a:lnTo>
                  <a:lnTo>
                    <a:pt x="248" y="314"/>
                  </a:lnTo>
                  <a:lnTo>
                    <a:pt x="256" y="297"/>
                  </a:lnTo>
                  <a:lnTo>
                    <a:pt x="175" y="225"/>
                  </a:lnTo>
                  <a:lnTo>
                    <a:pt x="107" y="302"/>
                  </a:lnTo>
                  <a:lnTo>
                    <a:pt x="185" y="323"/>
                  </a:lnTo>
                  <a:lnTo>
                    <a:pt x="165" y="370"/>
                  </a:lnTo>
                  <a:lnTo>
                    <a:pt x="0" y="334"/>
                  </a:lnTo>
                  <a:lnTo>
                    <a:pt x="16" y="279"/>
                  </a:lnTo>
                  <a:lnTo>
                    <a:pt x="48" y="270"/>
                  </a:lnTo>
                  <a:lnTo>
                    <a:pt x="300" y="0"/>
                  </a:lnTo>
                  <a:lnTo>
                    <a:pt x="389" y="77"/>
                  </a:lnTo>
                  <a:lnTo>
                    <a:pt x="458" y="139"/>
                  </a:lnTo>
                  <a:lnTo>
                    <a:pt x="487" y="167"/>
                  </a:lnTo>
                  <a:lnTo>
                    <a:pt x="509" y="190"/>
                  </a:lnTo>
                  <a:lnTo>
                    <a:pt x="547" y="234"/>
                  </a:lnTo>
                  <a:lnTo>
                    <a:pt x="554" y="243"/>
                  </a:lnTo>
                  <a:lnTo>
                    <a:pt x="461" y="345"/>
                  </a:lnTo>
                  <a:lnTo>
                    <a:pt x="354" y="248"/>
                  </a:lnTo>
                  <a:lnTo>
                    <a:pt x="336" y="271"/>
                  </a:lnTo>
                  <a:lnTo>
                    <a:pt x="319" y="292"/>
                  </a:lnTo>
                  <a:close/>
                  <a:moveTo>
                    <a:pt x="206" y="188"/>
                  </a:moveTo>
                  <a:lnTo>
                    <a:pt x="281" y="257"/>
                  </a:lnTo>
                  <a:lnTo>
                    <a:pt x="313" y="212"/>
                  </a:lnTo>
                  <a:lnTo>
                    <a:pt x="242" y="149"/>
                  </a:lnTo>
                  <a:lnTo>
                    <a:pt x="206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" name="Freeform 42"/>
            <p:cNvSpPr>
              <a:spLocks noEditPoints="1"/>
            </p:cNvSpPr>
            <p:nvPr/>
          </p:nvSpPr>
          <p:spPr bwMode="auto">
            <a:xfrm>
              <a:off x="2877" y="3527"/>
              <a:ext cx="70" cy="70"/>
            </a:xfrm>
            <a:custGeom>
              <a:avLst/>
              <a:gdLst/>
              <a:ahLst/>
              <a:cxnLst>
                <a:cxn ang="0">
                  <a:pos x="27" y="79"/>
                </a:cxn>
                <a:cxn ang="0">
                  <a:pos x="34" y="95"/>
                </a:cxn>
                <a:cxn ang="0">
                  <a:pos x="46" y="107"/>
                </a:cxn>
                <a:cxn ang="0">
                  <a:pos x="61" y="115"/>
                </a:cxn>
                <a:cxn ang="0">
                  <a:pos x="80" y="115"/>
                </a:cxn>
                <a:cxn ang="0">
                  <a:pos x="96" y="107"/>
                </a:cxn>
                <a:cxn ang="0">
                  <a:pos x="107" y="95"/>
                </a:cxn>
                <a:cxn ang="0">
                  <a:pos x="113" y="79"/>
                </a:cxn>
                <a:cxn ang="0">
                  <a:pos x="113" y="61"/>
                </a:cxn>
                <a:cxn ang="0">
                  <a:pos x="107" y="46"/>
                </a:cxn>
                <a:cxn ang="0">
                  <a:pos x="96" y="33"/>
                </a:cxn>
                <a:cxn ang="0">
                  <a:pos x="80" y="27"/>
                </a:cxn>
                <a:cxn ang="0">
                  <a:pos x="61" y="27"/>
                </a:cxn>
                <a:cxn ang="0">
                  <a:pos x="46" y="33"/>
                </a:cxn>
                <a:cxn ang="0">
                  <a:pos x="34" y="46"/>
                </a:cxn>
                <a:cxn ang="0">
                  <a:pos x="27" y="61"/>
                </a:cxn>
                <a:cxn ang="0">
                  <a:pos x="0" y="70"/>
                </a:cxn>
                <a:cxn ang="0">
                  <a:pos x="6" y="43"/>
                </a:cxn>
                <a:cxn ang="0">
                  <a:pos x="21" y="21"/>
                </a:cxn>
                <a:cxn ang="0">
                  <a:pos x="43" y="6"/>
                </a:cxn>
                <a:cxn ang="0">
                  <a:pos x="71" y="0"/>
                </a:cxn>
                <a:cxn ang="0">
                  <a:pos x="98" y="6"/>
                </a:cxn>
                <a:cxn ang="0">
                  <a:pos x="120" y="21"/>
                </a:cxn>
                <a:cxn ang="0">
                  <a:pos x="135" y="43"/>
                </a:cxn>
                <a:cxn ang="0">
                  <a:pos x="140" y="70"/>
                </a:cxn>
                <a:cxn ang="0">
                  <a:pos x="135" y="97"/>
                </a:cxn>
                <a:cxn ang="0">
                  <a:pos x="120" y="120"/>
                </a:cxn>
                <a:cxn ang="0">
                  <a:pos x="98" y="135"/>
                </a:cxn>
                <a:cxn ang="0">
                  <a:pos x="71" y="140"/>
                </a:cxn>
                <a:cxn ang="0">
                  <a:pos x="43" y="135"/>
                </a:cxn>
                <a:cxn ang="0">
                  <a:pos x="21" y="120"/>
                </a:cxn>
                <a:cxn ang="0">
                  <a:pos x="6" y="97"/>
                </a:cxn>
                <a:cxn ang="0">
                  <a:pos x="0" y="70"/>
                </a:cxn>
              </a:cxnLst>
              <a:rect l="0" t="0" r="r" b="b"/>
              <a:pathLst>
                <a:path w="140" h="140">
                  <a:moveTo>
                    <a:pt x="26" y="70"/>
                  </a:moveTo>
                  <a:lnTo>
                    <a:pt x="27" y="79"/>
                  </a:lnTo>
                  <a:lnTo>
                    <a:pt x="30" y="87"/>
                  </a:lnTo>
                  <a:lnTo>
                    <a:pt x="34" y="95"/>
                  </a:lnTo>
                  <a:lnTo>
                    <a:pt x="38" y="102"/>
                  </a:lnTo>
                  <a:lnTo>
                    <a:pt x="46" y="107"/>
                  </a:lnTo>
                  <a:lnTo>
                    <a:pt x="52" y="110"/>
                  </a:lnTo>
                  <a:lnTo>
                    <a:pt x="61" y="115"/>
                  </a:lnTo>
                  <a:lnTo>
                    <a:pt x="71" y="115"/>
                  </a:lnTo>
                  <a:lnTo>
                    <a:pt x="80" y="115"/>
                  </a:lnTo>
                  <a:lnTo>
                    <a:pt x="88" y="110"/>
                  </a:lnTo>
                  <a:lnTo>
                    <a:pt x="96" y="107"/>
                  </a:lnTo>
                  <a:lnTo>
                    <a:pt x="102" y="102"/>
                  </a:lnTo>
                  <a:lnTo>
                    <a:pt x="107" y="95"/>
                  </a:lnTo>
                  <a:lnTo>
                    <a:pt x="111" y="87"/>
                  </a:lnTo>
                  <a:lnTo>
                    <a:pt x="113" y="79"/>
                  </a:lnTo>
                  <a:lnTo>
                    <a:pt x="114" y="70"/>
                  </a:lnTo>
                  <a:lnTo>
                    <a:pt x="113" y="61"/>
                  </a:lnTo>
                  <a:lnTo>
                    <a:pt x="111" y="54"/>
                  </a:lnTo>
                  <a:lnTo>
                    <a:pt x="107" y="46"/>
                  </a:lnTo>
                  <a:lnTo>
                    <a:pt x="102" y="39"/>
                  </a:lnTo>
                  <a:lnTo>
                    <a:pt x="96" y="33"/>
                  </a:lnTo>
                  <a:lnTo>
                    <a:pt x="88" y="29"/>
                  </a:lnTo>
                  <a:lnTo>
                    <a:pt x="80" y="27"/>
                  </a:lnTo>
                  <a:lnTo>
                    <a:pt x="71" y="26"/>
                  </a:lnTo>
                  <a:lnTo>
                    <a:pt x="61" y="27"/>
                  </a:lnTo>
                  <a:lnTo>
                    <a:pt x="52" y="29"/>
                  </a:lnTo>
                  <a:lnTo>
                    <a:pt x="46" y="33"/>
                  </a:lnTo>
                  <a:lnTo>
                    <a:pt x="38" y="39"/>
                  </a:lnTo>
                  <a:lnTo>
                    <a:pt x="34" y="46"/>
                  </a:lnTo>
                  <a:lnTo>
                    <a:pt x="30" y="54"/>
                  </a:lnTo>
                  <a:lnTo>
                    <a:pt x="27" y="61"/>
                  </a:lnTo>
                  <a:lnTo>
                    <a:pt x="26" y="70"/>
                  </a:lnTo>
                  <a:close/>
                  <a:moveTo>
                    <a:pt x="0" y="70"/>
                  </a:moveTo>
                  <a:lnTo>
                    <a:pt x="2" y="56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1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6" y="2"/>
                  </a:lnTo>
                  <a:lnTo>
                    <a:pt x="71" y="0"/>
                  </a:lnTo>
                  <a:lnTo>
                    <a:pt x="85" y="2"/>
                  </a:lnTo>
                  <a:lnTo>
                    <a:pt x="98" y="6"/>
                  </a:lnTo>
                  <a:lnTo>
                    <a:pt x="110" y="13"/>
                  </a:lnTo>
                  <a:lnTo>
                    <a:pt x="120" y="21"/>
                  </a:lnTo>
                  <a:lnTo>
                    <a:pt x="128" y="31"/>
                  </a:lnTo>
                  <a:lnTo>
                    <a:pt x="135" y="43"/>
                  </a:lnTo>
                  <a:lnTo>
                    <a:pt x="138" y="56"/>
                  </a:lnTo>
                  <a:lnTo>
                    <a:pt x="140" y="70"/>
                  </a:lnTo>
                  <a:lnTo>
                    <a:pt x="138" y="84"/>
                  </a:lnTo>
                  <a:lnTo>
                    <a:pt x="135" y="97"/>
                  </a:lnTo>
                  <a:lnTo>
                    <a:pt x="128" y="109"/>
                  </a:lnTo>
                  <a:lnTo>
                    <a:pt x="120" y="120"/>
                  </a:lnTo>
                  <a:lnTo>
                    <a:pt x="110" y="129"/>
                  </a:lnTo>
                  <a:lnTo>
                    <a:pt x="98" y="135"/>
                  </a:lnTo>
                  <a:lnTo>
                    <a:pt x="85" y="140"/>
                  </a:lnTo>
                  <a:lnTo>
                    <a:pt x="71" y="140"/>
                  </a:lnTo>
                  <a:lnTo>
                    <a:pt x="56" y="140"/>
                  </a:lnTo>
                  <a:lnTo>
                    <a:pt x="43" y="135"/>
                  </a:lnTo>
                  <a:lnTo>
                    <a:pt x="31" y="129"/>
                  </a:lnTo>
                  <a:lnTo>
                    <a:pt x="21" y="120"/>
                  </a:lnTo>
                  <a:lnTo>
                    <a:pt x="12" y="109"/>
                  </a:lnTo>
                  <a:lnTo>
                    <a:pt x="6" y="97"/>
                  </a:lnTo>
                  <a:lnTo>
                    <a:pt x="2" y="84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" name="Freeform 43"/>
            <p:cNvSpPr>
              <a:spLocks noEditPoints="1"/>
            </p:cNvSpPr>
            <p:nvPr/>
          </p:nvSpPr>
          <p:spPr bwMode="auto">
            <a:xfrm>
              <a:off x="3128" y="3532"/>
              <a:ext cx="128" cy="193"/>
            </a:xfrm>
            <a:custGeom>
              <a:avLst/>
              <a:gdLst/>
              <a:ahLst/>
              <a:cxnLst>
                <a:cxn ang="0">
                  <a:pos x="61" y="175"/>
                </a:cxn>
                <a:cxn ang="0">
                  <a:pos x="88" y="176"/>
                </a:cxn>
                <a:cxn ang="0">
                  <a:pos x="125" y="171"/>
                </a:cxn>
                <a:cxn ang="0">
                  <a:pos x="154" y="158"/>
                </a:cxn>
                <a:cxn ang="0">
                  <a:pos x="154" y="133"/>
                </a:cxn>
                <a:cxn ang="0">
                  <a:pos x="138" y="106"/>
                </a:cxn>
                <a:cxn ang="0">
                  <a:pos x="121" y="92"/>
                </a:cxn>
                <a:cxn ang="0">
                  <a:pos x="104" y="85"/>
                </a:cxn>
                <a:cxn ang="0">
                  <a:pos x="87" y="85"/>
                </a:cxn>
                <a:cxn ang="0">
                  <a:pos x="74" y="90"/>
                </a:cxn>
                <a:cxn ang="0">
                  <a:pos x="64" y="103"/>
                </a:cxn>
                <a:cxn ang="0">
                  <a:pos x="54" y="127"/>
                </a:cxn>
                <a:cxn ang="0">
                  <a:pos x="50" y="159"/>
                </a:cxn>
                <a:cxn ang="0">
                  <a:pos x="26" y="363"/>
                </a:cxn>
                <a:cxn ang="0">
                  <a:pos x="18" y="359"/>
                </a:cxn>
                <a:cxn ang="0">
                  <a:pos x="19" y="355"/>
                </a:cxn>
                <a:cxn ang="0">
                  <a:pos x="26" y="352"/>
                </a:cxn>
                <a:cxn ang="0">
                  <a:pos x="41" y="353"/>
                </a:cxn>
                <a:cxn ang="0">
                  <a:pos x="64" y="354"/>
                </a:cxn>
                <a:cxn ang="0">
                  <a:pos x="119" y="341"/>
                </a:cxn>
                <a:cxn ang="0">
                  <a:pos x="156" y="323"/>
                </a:cxn>
                <a:cxn ang="0">
                  <a:pos x="174" y="305"/>
                </a:cxn>
                <a:cxn ang="0">
                  <a:pos x="184" y="287"/>
                </a:cxn>
                <a:cxn ang="0">
                  <a:pos x="190" y="267"/>
                </a:cxn>
                <a:cxn ang="0">
                  <a:pos x="189" y="237"/>
                </a:cxn>
                <a:cxn ang="0">
                  <a:pos x="179" y="201"/>
                </a:cxn>
                <a:cxn ang="0">
                  <a:pos x="145" y="213"/>
                </a:cxn>
                <a:cxn ang="0">
                  <a:pos x="94" y="226"/>
                </a:cxn>
                <a:cxn ang="0">
                  <a:pos x="36" y="233"/>
                </a:cxn>
                <a:cxn ang="0">
                  <a:pos x="7" y="229"/>
                </a:cxn>
                <a:cxn ang="0">
                  <a:pos x="1" y="195"/>
                </a:cxn>
                <a:cxn ang="0">
                  <a:pos x="1" y="157"/>
                </a:cxn>
                <a:cxn ang="0">
                  <a:pos x="6" y="119"/>
                </a:cxn>
                <a:cxn ang="0">
                  <a:pos x="15" y="82"/>
                </a:cxn>
                <a:cxn ang="0">
                  <a:pos x="30" y="49"/>
                </a:cxn>
                <a:cxn ang="0">
                  <a:pos x="50" y="23"/>
                </a:cxn>
                <a:cxn ang="0">
                  <a:pos x="74" y="7"/>
                </a:cxn>
                <a:cxn ang="0">
                  <a:pos x="101" y="0"/>
                </a:cxn>
                <a:cxn ang="0">
                  <a:pos x="130" y="6"/>
                </a:cxn>
                <a:cxn ang="0">
                  <a:pos x="158" y="22"/>
                </a:cxn>
                <a:cxn ang="0">
                  <a:pos x="184" y="47"/>
                </a:cxn>
                <a:cxn ang="0">
                  <a:pos x="208" y="79"/>
                </a:cxn>
                <a:cxn ang="0">
                  <a:pos x="227" y="115"/>
                </a:cxn>
                <a:cxn ang="0">
                  <a:pos x="242" y="155"/>
                </a:cxn>
                <a:cxn ang="0">
                  <a:pos x="252" y="195"/>
                </a:cxn>
                <a:cxn ang="0">
                  <a:pos x="255" y="235"/>
                </a:cxn>
                <a:cxn ang="0">
                  <a:pos x="251" y="272"/>
                </a:cxn>
                <a:cxn ang="0">
                  <a:pos x="236" y="302"/>
                </a:cxn>
                <a:cxn ang="0">
                  <a:pos x="217" y="329"/>
                </a:cxn>
                <a:cxn ang="0">
                  <a:pos x="194" y="350"/>
                </a:cxn>
                <a:cxn ang="0">
                  <a:pos x="168" y="366"/>
                </a:cxn>
                <a:cxn ang="0">
                  <a:pos x="125" y="384"/>
                </a:cxn>
                <a:cxn ang="0">
                  <a:pos x="98" y="385"/>
                </a:cxn>
                <a:cxn ang="0">
                  <a:pos x="62" y="377"/>
                </a:cxn>
              </a:cxnLst>
              <a:rect l="0" t="0" r="r" b="b"/>
              <a:pathLst>
                <a:path w="255" h="386">
                  <a:moveTo>
                    <a:pt x="50" y="173"/>
                  </a:moveTo>
                  <a:lnTo>
                    <a:pt x="61" y="175"/>
                  </a:lnTo>
                  <a:lnTo>
                    <a:pt x="73" y="176"/>
                  </a:lnTo>
                  <a:lnTo>
                    <a:pt x="88" y="176"/>
                  </a:lnTo>
                  <a:lnTo>
                    <a:pt x="106" y="175"/>
                  </a:lnTo>
                  <a:lnTo>
                    <a:pt x="125" y="171"/>
                  </a:lnTo>
                  <a:lnTo>
                    <a:pt x="143" y="163"/>
                  </a:lnTo>
                  <a:lnTo>
                    <a:pt x="154" y="158"/>
                  </a:lnTo>
                  <a:lnTo>
                    <a:pt x="163" y="151"/>
                  </a:lnTo>
                  <a:lnTo>
                    <a:pt x="154" y="133"/>
                  </a:lnTo>
                  <a:lnTo>
                    <a:pt x="146" y="118"/>
                  </a:lnTo>
                  <a:lnTo>
                    <a:pt x="138" y="106"/>
                  </a:lnTo>
                  <a:lnTo>
                    <a:pt x="129" y="97"/>
                  </a:lnTo>
                  <a:lnTo>
                    <a:pt x="121" y="92"/>
                  </a:lnTo>
                  <a:lnTo>
                    <a:pt x="113" y="87"/>
                  </a:lnTo>
                  <a:lnTo>
                    <a:pt x="104" y="85"/>
                  </a:lnTo>
                  <a:lnTo>
                    <a:pt x="96" y="84"/>
                  </a:lnTo>
                  <a:lnTo>
                    <a:pt x="87" y="85"/>
                  </a:lnTo>
                  <a:lnTo>
                    <a:pt x="80" y="86"/>
                  </a:lnTo>
                  <a:lnTo>
                    <a:pt x="74" y="90"/>
                  </a:lnTo>
                  <a:lnTo>
                    <a:pt x="68" y="97"/>
                  </a:lnTo>
                  <a:lnTo>
                    <a:pt x="64" y="103"/>
                  </a:lnTo>
                  <a:lnTo>
                    <a:pt x="61" y="111"/>
                  </a:lnTo>
                  <a:lnTo>
                    <a:pt x="54" y="127"/>
                  </a:lnTo>
                  <a:lnTo>
                    <a:pt x="52" y="144"/>
                  </a:lnTo>
                  <a:lnTo>
                    <a:pt x="50" y="159"/>
                  </a:lnTo>
                  <a:lnTo>
                    <a:pt x="50" y="173"/>
                  </a:lnTo>
                  <a:close/>
                  <a:moveTo>
                    <a:pt x="26" y="363"/>
                  </a:moveTo>
                  <a:lnTo>
                    <a:pt x="22" y="362"/>
                  </a:lnTo>
                  <a:lnTo>
                    <a:pt x="18" y="359"/>
                  </a:lnTo>
                  <a:lnTo>
                    <a:pt x="18" y="356"/>
                  </a:lnTo>
                  <a:lnTo>
                    <a:pt x="19" y="355"/>
                  </a:lnTo>
                  <a:lnTo>
                    <a:pt x="22" y="353"/>
                  </a:lnTo>
                  <a:lnTo>
                    <a:pt x="26" y="352"/>
                  </a:lnTo>
                  <a:lnTo>
                    <a:pt x="32" y="352"/>
                  </a:lnTo>
                  <a:lnTo>
                    <a:pt x="41" y="353"/>
                  </a:lnTo>
                  <a:lnTo>
                    <a:pt x="51" y="354"/>
                  </a:lnTo>
                  <a:lnTo>
                    <a:pt x="64" y="354"/>
                  </a:lnTo>
                  <a:lnTo>
                    <a:pt x="91" y="350"/>
                  </a:lnTo>
                  <a:lnTo>
                    <a:pt x="119" y="341"/>
                  </a:lnTo>
                  <a:lnTo>
                    <a:pt x="145" y="329"/>
                  </a:lnTo>
                  <a:lnTo>
                    <a:pt x="156" y="323"/>
                  </a:lnTo>
                  <a:lnTo>
                    <a:pt x="165" y="315"/>
                  </a:lnTo>
                  <a:lnTo>
                    <a:pt x="174" y="305"/>
                  </a:lnTo>
                  <a:lnTo>
                    <a:pt x="179" y="297"/>
                  </a:lnTo>
                  <a:lnTo>
                    <a:pt x="184" y="287"/>
                  </a:lnTo>
                  <a:lnTo>
                    <a:pt x="188" y="276"/>
                  </a:lnTo>
                  <a:lnTo>
                    <a:pt x="190" y="267"/>
                  </a:lnTo>
                  <a:lnTo>
                    <a:pt x="190" y="258"/>
                  </a:lnTo>
                  <a:lnTo>
                    <a:pt x="189" y="237"/>
                  </a:lnTo>
                  <a:lnTo>
                    <a:pt x="185" y="219"/>
                  </a:lnTo>
                  <a:lnTo>
                    <a:pt x="179" y="201"/>
                  </a:lnTo>
                  <a:lnTo>
                    <a:pt x="164" y="207"/>
                  </a:lnTo>
                  <a:lnTo>
                    <a:pt x="145" y="213"/>
                  </a:lnTo>
                  <a:lnTo>
                    <a:pt x="121" y="220"/>
                  </a:lnTo>
                  <a:lnTo>
                    <a:pt x="94" y="226"/>
                  </a:lnTo>
                  <a:lnTo>
                    <a:pt x="65" y="230"/>
                  </a:lnTo>
                  <a:lnTo>
                    <a:pt x="36" y="233"/>
                  </a:lnTo>
                  <a:lnTo>
                    <a:pt x="22" y="232"/>
                  </a:lnTo>
                  <a:lnTo>
                    <a:pt x="7" y="229"/>
                  </a:lnTo>
                  <a:lnTo>
                    <a:pt x="3" y="212"/>
                  </a:lnTo>
                  <a:lnTo>
                    <a:pt x="1" y="195"/>
                  </a:lnTo>
                  <a:lnTo>
                    <a:pt x="0" y="176"/>
                  </a:lnTo>
                  <a:lnTo>
                    <a:pt x="1" y="157"/>
                  </a:lnTo>
                  <a:lnTo>
                    <a:pt x="3" y="137"/>
                  </a:lnTo>
                  <a:lnTo>
                    <a:pt x="6" y="119"/>
                  </a:lnTo>
                  <a:lnTo>
                    <a:pt x="11" y="99"/>
                  </a:lnTo>
                  <a:lnTo>
                    <a:pt x="15" y="82"/>
                  </a:lnTo>
                  <a:lnTo>
                    <a:pt x="23" y="64"/>
                  </a:lnTo>
                  <a:lnTo>
                    <a:pt x="30" y="49"/>
                  </a:lnTo>
                  <a:lnTo>
                    <a:pt x="40" y="36"/>
                  </a:lnTo>
                  <a:lnTo>
                    <a:pt x="50" y="23"/>
                  </a:lnTo>
                  <a:lnTo>
                    <a:pt x="61" y="13"/>
                  </a:lnTo>
                  <a:lnTo>
                    <a:pt x="74" y="7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1"/>
                  </a:lnTo>
                  <a:lnTo>
                    <a:pt x="130" y="6"/>
                  </a:lnTo>
                  <a:lnTo>
                    <a:pt x="144" y="12"/>
                  </a:lnTo>
                  <a:lnTo>
                    <a:pt x="158" y="22"/>
                  </a:lnTo>
                  <a:lnTo>
                    <a:pt x="172" y="33"/>
                  </a:lnTo>
                  <a:lnTo>
                    <a:pt x="184" y="47"/>
                  </a:lnTo>
                  <a:lnTo>
                    <a:pt x="196" y="61"/>
                  </a:lnTo>
                  <a:lnTo>
                    <a:pt x="208" y="79"/>
                  </a:lnTo>
                  <a:lnTo>
                    <a:pt x="218" y="96"/>
                  </a:lnTo>
                  <a:lnTo>
                    <a:pt x="227" y="115"/>
                  </a:lnTo>
                  <a:lnTo>
                    <a:pt x="235" y="134"/>
                  </a:lnTo>
                  <a:lnTo>
                    <a:pt x="242" y="155"/>
                  </a:lnTo>
                  <a:lnTo>
                    <a:pt x="247" y="175"/>
                  </a:lnTo>
                  <a:lnTo>
                    <a:pt x="252" y="195"/>
                  </a:lnTo>
                  <a:lnTo>
                    <a:pt x="255" y="215"/>
                  </a:lnTo>
                  <a:lnTo>
                    <a:pt x="255" y="235"/>
                  </a:lnTo>
                  <a:lnTo>
                    <a:pt x="254" y="254"/>
                  </a:lnTo>
                  <a:lnTo>
                    <a:pt x="251" y="272"/>
                  </a:lnTo>
                  <a:lnTo>
                    <a:pt x="244" y="288"/>
                  </a:lnTo>
                  <a:lnTo>
                    <a:pt x="236" y="302"/>
                  </a:lnTo>
                  <a:lnTo>
                    <a:pt x="228" y="316"/>
                  </a:lnTo>
                  <a:lnTo>
                    <a:pt x="217" y="329"/>
                  </a:lnTo>
                  <a:lnTo>
                    <a:pt x="205" y="340"/>
                  </a:lnTo>
                  <a:lnTo>
                    <a:pt x="194" y="350"/>
                  </a:lnTo>
                  <a:lnTo>
                    <a:pt x="181" y="359"/>
                  </a:lnTo>
                  <a:lnTo>
                    <a:pt x="168" y="366"/>
                  </a:lnTo>
                  <a:lnTo>
                    <a:pt x="144" y="377"/>
                  </a:lnTo>
                  <a:lnTo>
                    <a:pt x="125" y="384"/>
                  </a:lnTo>
                  <a:lnTo>
                    <a:pt x="109" y="386"/>
                  </a:lnTo>
                  <a:lnTo>
                    <a:pt x="98" y="385"/>
                  </a:lnTo>
                  <a:lnTo>
                    <a:pt x="86" y="384"/>
                  </a:lnTo>
                  <a:lnTo>
                    <a:pt x="62" y="377"/>
                  </a:lnTo>
                  <a:lnTo>
                    <a:pt x="26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2" name="Freeform 44"/>
            <p:cNvSpPr>
              <a:spLocks/>
            </p:cNvSpPr>
            <p:nvPr/>
          </p:nvSpPr>
          <p:spPr bwMode="auto">
            <a:xfrm>
              <a:off x="4190" y="3022"/>
              <a:ext cx="51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" y="41"/>
                </a:cxn>
                <a:cxn ang="0">
                  <a:pos x="3" y="31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10"/>
                </a:cxn>
                <a:cxn ang="0">
                  <a:pos x="31" y="4"/>
                </a:cxn>
                <a:cxn ang="0">
                  <a:pos x="41" y="2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70" y="4"/>
                </a:cxn>
                <a:cxn ang="0">
                  <a:pos x="79" y="10"/>
                </a:cxn>
                <a:cxn ang="0">
                  <a:pos x="88" y="15"/>
                </a:cxn>
                <a:cxn ang="0">
                  <a:pos x="93" y="23"/>
                </a:cxn>
                <a:cxn ang="0">
                  <a:pos x="98" y="31"/>
                </a:cxn>
                <a:cxn ang="0">
                  <a:pos x="101" y="41"/>
                </a:cxn>
                <a:cxn ang="0">
                  <a:pos x="103" y="52"/>
                </a:cxn>
                <a:cxn ang="0">
                  <a:pos x="101" y="62"/>
                </a:cxn>
                <a:cxn ang="0">
                  <a:pos x="98" y="72"/>
                </a:cxn>
                <a:cxn ang="0">
                  <a:pos x="93" y="80"/>
                </a:cxn>
                <a:cxn ang="0">
                  <a:pos x="88" y="88"/>
                </a:cxn>
                <a:cxn ang="0">
                  <a:pos x="79" y="94"/>
                </a:cxn>
                <a:cxn ang="0">
                  <a:pos x="70" y="99"/>
                </a:cxn>
                <a:cxn ang="0">
                  <a:pos x="60" y="102"/>
                </a:cxn>
                <a:cxn ang="0">
                  <a:pos x="51" y="103"/>
                </a:cxn>
                <a:cxn ang="0">
                  <a:pos x="41" y="102"/>
                </a:cxn>
                <a:cxn ang="0">
                  <a:pos x="31" y="99"/>
                </a:cxn>
                <a:cxn ang="0">
                  <a:pos x="23" y="94"/>
                </a:cxn>
                <a:cxn ang="0">
                  <a:pos x="15" y="88"/>
                </a:cxn>
                <a:cxn ang="0">
                  <a:pos x="8" y="80"/>
                </a:cxn>
                <a:cxn ang="0">
                  <a:pos x="3" y="72"/>
                </a:cxn>
                <a:cxn ang="0">
                  <a:pos x="1" y="62"/>
                </a:cxn>
                <a:cxn ang="0">
                  <a:pos x="0" y="52"/>
                </a:cxn>
              </a:cxnLst>
              <a:rect l="0" t="0" r="r" b="b"/>
              <a:pathLst>
                <a:path w="103" h="103">
                  <a:moveTo>
                    <a:pt x="0" y="52"/>
                  </a:moveTo>
                  <a:lnTo>
                    <a:pt x="1" y="41"/>
                  </a:lnTo>
                  <a:lnTo>
                    <a:pt x="3" y="31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10"/>
                  </a:lnTo>
                  <a:lnTo>
                    <a:pt x="31" y="4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70" y="4"/>
                  </a:lnTo>
                  <a:lnTo>
                    <a:pt x="79" y="10"/>
                  </a:lnTo>
                  <a:lnTo>
                    <a:pt x="88" y="15"/>
                  </a:lnTo>
                  <a:lnTo>
                    <a:pt x="93" y="23"/>
                  </a:lnTo>
                  <a:lnTo>
                    <a:pt x="98" y="31"/>
                  </a:lnTo>
                  <a:lnTo>
                    <a:pt x="101" y="41"/>
                  </a:lnTo>
                  <a:lnTo>
                    <a:pt x="103" y="52"/>
                  </a:lnTo>
                  <a:lnTo>
                    <a:pt x="101" y="62"/>
                  </a:lnTo>
                  <a:lnTo>
                    <a:pt x="98" y="72"/>
                  </a:lnTo>
                  <a:lnTo>
                    <a:pt x="93" y="80"/>
                  </a:lnTo>
                  <a:lnTo>
                    <a:pt x="88" y="88"/>
                  </a:lnTo>
                  <a:lnTo>
                    <a:pt x="79" y="94"/>
                  </a:lnTo>
                  <a:lnTo>
                    <a:pt x="70" y="99"/>
                  </a:lnTo>
                  <a:lnTo>
                    <a:pt x="60" y="102"/>
                  </a:lnTo>
                  <a:lnTo>
                    <a:pt x="51" y="103"/>
                  </a:lnTo>
                  <a:lnTo>
                    <a:pt x="41" y="102"/>
                  </a:lnTo>
                  <a:lnTo>
                    <a:pt x="31" y="99"/>
                  </a:lnTo>
                  <a:lnTo>
                    <a:pt x="23" y="94"/>
                  </a:lnTo>
                  <a:lnTo>
                    <a:pt x="15" y="88"/>
                  </a:lnTo>
                  <a:lnTo>
                    <a:pt x="8" y="80"/>
                  </a:lnTo>
                  <a:lnTo>
                    <a:pt x="3" y="72"/>
                  </a:lnTo>
                  <a:lnTo>
                    <a:pt x="1" y="6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3" name="Freeform 45"/>
            <p:cNvSpPr>
              <a:spLocks/>
            </p:cNvSpPr>
            <p:nvPr/>
          </p:nvSpPr>
          <p:spPr bwMode="auto">
            <a:xfrm>
              <a:off x="4237" y="2962"/>
              <a:ext cx="51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1" y="40"/>
                </a:cxn>
                <a:cxn ang="0">
                  <a:pos x="4" y="31"/>
                </a:cxn>
                <a:cxn ang="0">
                  <a:pos x="9" y="21"/>
                </a:cxn>
                <a:cxn ang="0">
                  <a:pos x="15" y="14"/>
                </a:cxn>
                <a:cxn ang="0">
                  <a:pos x="23" y="8"/>
                </a:cxn>
                <a:cxn ang="0">
                  <a:pos x="31" y="3"/>
                </a:cxn>
                <a:cxn ang="0">
                  <a:pos x="41" y="1"/>
                </a:cxn>
                <a:cxn ang="0">
                  <a:pos x="51" y="0"/>
                </a:cxn>
                <a:cxn ang="0">
                  <a:pos x="62" y="1"/>
                </a:cxn>
                <a:cxn ang="0">
                  <a:pos x="71" y="3"/>
                </a:cxn>
                <a:cxn ang="0">
                  <a:pos x="80" y="8"/>
                </a:cxn>
                <a:cxn ang="0">
                  <a:pos x="88" y="14"/>
                </a:cxn>
                <a:cxn ang="0">
                  <a:pos x="93" y="21"/>
                </a:cxn>
                <a:cxn ang="0">
                  <a:pos x="99" y="31"/>
                </a:cxn>
                <a:cxn ang="0">
                  <a:pos x="101" y="40"/>
                </a:cxn>
                <a:cxn ang="0">
                  <a:pos x="102" y="51"/>
                </a:cxn>
                <a:cxn ang="0">
                  <a:pos x="101" y="60"/>
                </a:cxn>
                <a:cxn ang="0">
                  <a:pos x="99" y="71"/>
                </a:cxn>
                <a:cxn ang="0">
                  <a:pos x="93" y="79"/>
                </a:cxn>
                <a:cxn ang="0">
                  <a:pos x="88" y="86"/>
                </a:cxn>
                <a:cxn ang="0">
                  <a:pos x="80" y="93"/>
                </a:cxn>
                <a:cxn ang="0">
                  <a:pos x="71" y="98"/>
                </a:cxn>
                <a:cxn ang="0">
                  <a:pos x="62" y="101"/>
                </a:cxn>
                <a:cxn ang="0">
                  <a:pos x="51" y="102"/>
                </a:cxn>
                <a:cxn ang="0">
                  <a:pos x="41" y="101"/>
                </a:cxn>
                <a:cxn ang="0">
                  <a:pos x="31" y="98"/>
                </a:cxn>
                <a:cxn ang="0">
                  <a:pos x="23" y="93"/>
                </a:cxn>
                <a:cxn ang="0">
                  <a:pos x="15" y="86"/>
                </a:cxn>
                <a:cxn ang="0">
                  <a:pos x="9" y="79"/>
                </a:cxn>
                <a:cxn ang="0">
                  <a:pos x="4" y="71"/>
                </a:cxn>
                <a:cxn ang="0">
                  <a:pos x="1" y="60"/>
                </a:cxn>
                <a:cxn ang="0">
                  <a:pos x="0" y="51"/>
                </a:cxn>
              </a:cxnLst>
              <a:rect l="0" t="0" r="r" b="b"/>
              <a:pathLst>
                <a:path w="102" h="102">
                  <a:moveTo>
                    <a:pt x="0" y="51"/>
                  </a:moveTo>
                  <a:lnTo>
                    <a:pt x="1" y="40"/>
                  </a:lnTo>
                  <a:lnTo>
                    <a:pt x="4" y="31"/>
                  </a:lnTo>
                  <a:lnTo>
                    <a:pt x="9" y="21"/>
                  </a:lnTo>
                  <a:lnTo>
                    <a:pt x="15" y="14"/>
                  </a:lnTo>
                  <a:lnTo>
                    <a:pt x="23" y="8"/>
                  </a:lnTo>
                  <a:lnTo>
                    <a:pt x="31" y="3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62" y="1"/>
                  </a:lnTo>
                  <a:lnTo>
                    <a:pt x="71" y="3"/>
                  </a:lnTo>
                  <a:lnTo>
                    <a:pt x="80" y="8"/>
                  </a:lnTo>
                  <a:lnTo>
                    <a:pt x="88" y="14"/>
                  </a:lnTo>
                  <a:lnTo>
                    <a:pt x="93" y="21"/>
                  </a:lnTo>
                  <a:lnTo>
                    <a:pt x="99" y="31"/>
                  </a:lnTo>
                  <a:lnTo>
                    <a:pt x="101" y="40"/>
                  </a:lnTo>
                  <a:lnTo>
                    <a:pt x="102" y="51"/>
                  </a:lnTo>
                  <a:lnTo>
                    <a:pt x="101" y="60"/>
                  </a:lnTo>
                  <a:lnTo>
                    <a:pt x="99" y="71"/>
                  </a:lnTo>
                  <a:lnTo>
                    <a:pt x="93" y="79"/>
                  </a:lnTo>
                  <a:lnTo>
                    <a:pt x="88" y="86"/>
                  </a:lnTo>
                  <a:lnTo>
                    <a:pt x="80" y="93"/>
                  </a:lnTo>
                  <a:lnTo>
                    <a:pt x="71" y="98"/>
                  </a:lnTo>
                  <a:lnTo>
                    <a:pt x="62" y="101"/>
                  </a:lnTo>
                  <a:lnTo>
                    <a:pt x="51" y="102"/>
                  </a:lnTo>
                  <a:lnTo>
                    <a:pt x="41" y="101"/>
                  </a:lnTo>
                  <a:lnTo>
                    <a:pt x="31" y="98"/>
                  </a:lnTo>
                  <a:lnTo>
                    <a:pt x="23" y="93"/>
                  </a:lnTo>
                  <a:lnTo>
                    <a:pt x="15" y="86"/>
                  </a:lnTo>
                  <a:lnTo>
                    <a:pt x="9" y="79"/>
                  </a:lnTo>
                  <a:lnTo>
                    <a:pt x="4" y="71"/>
                  </a:lnTo>
                  <a:lnTo>
                    <a:pt x="1" y="6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4" name="Freeform 46"/>
            <p:cNvSpPr>
              <a:spLocks/>
            </p:cNvSpPr>
            <p:nvPr/>
          </p:nvSpPr>
          <p:spPr bwMode="auto">
            <a:xfrm>
              <a:off x="4282" y="2831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>
              <a:off x="4109" y="2624"/>
              <a:ext cx="194" cy="207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20" y="61"/>
                </a:cxn>
                <a:cxn ang="0">
                  <a:pos x="36" y="25"/>
                </a:cxn>
                <a:cxn ang="0">
                  <a:pos x="47" y="0"/>
                </a:cxn>
                <a:cxn ang="0">
                  <a:pos x="125" y="78"/>
                </a:cxn>
                <a:cxn ang="0">
                  <a:pos x="240" y="193"/>
                </a:cxn>
                <a:cxn ang="0">
                  <a:pos x="387" y="344"/>
                </a:cxn>
                <a:cxn ang="0">
                  <a:pos x="346" y="415"/>
                </a:cxn>
                <a:cxn ang="0">
                  <a:pos x="61" y="113"/>
                </a:cxn>
                <a:cxn ang="0">
                  <a:pos x="31" y="139"/>
                </a:cxn>
                <a:cxn ang="0">
                  <a:pos x="0" y="103"/>
                </a:cxn>
              </a:cxnLst>
              <a:rect l="0" t="0" r="r" b="b"/>
              <a:pathLst>
                <a:path w="387" h="415">
                  <a:moveTo>
                    <a:pt x="0" y="103"/>
                  </a:moveTo>
                  <a:lnTo>
                    <a:pt x="20" y="61"/>
                  </a:lnTo>
                  <a:lnTo>
                    <a:pt x="36" y="25"/>
                  </a:lnTo>
                  <a:lnTo>
                    <a:pt x="47" y="0"/>
                  </a:lnTo>
                  <a:lnTo>
                    <a:pt x="125" y="78"/>
                  </a:lnTo>
                  <a:lnTo>
                    <a:pt x="240" y="193"/>
                  </a:lnTo>
                  <a:lnTo>
                    <a:pt x="387" y="344"/>
                  </a:lnTo>
                  <a:lnTo>
                    <a:pt x="346" y="415"/>
                  </a:lnTo>
                  <a:lnTo>
                    <a:pt x="61" y="113"/>
                  </a:lnTo>
                  <a:lnTo>
                    <a:pt x="31" y="139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6" name="Freeform 48"/>
            <p:cNvSpPr>
              <a:spLocks noEditPoints="1"/>
            </p:cNvSpPr>
            <p:nvPr/>
          </p:nvSpPr>
          <p:spPr bwMode="auto">
            <a:xfrm>
              <a:off x="2325" y="1164"/>
              <a:ext cx="1177" cy="1628"/>
            </a:xfrm>
            <a:custGeom>
              <a:avLst/>
              <a:gdLst/>
              <a:ahLst/>
              <a:cxnLst>
                <a:cxn ang="0">
                  <a:pos x="1200" y="1988"/>
                </a:cxn>
                <a:cxn ang="0">
                  <a:pos x="1200" y="3256"/>
                </a:cxn>
                <a:cxn ang="0">
                  <a:pos x="1154" y="3256"/>
                </a:cxn>
                <a:cxn ang="0">
                  <a:pos x="1154" y="1988"/>
                </a:cxn>
                <a:cxn ang="0">
                  <a:pos x="1177" y="1989"/>
                </a:cxn>
                <a:cxn ang="0">
                  <a:pos x="1200" y="1988"/>
                </a:cxn>
                <a:cxn ang="0">
                  <a:pos x="1414" y="1876"/>
                </a:cxn>
                <a:cxn ang="0">
                  <a:pos x="2303" y="2764"/>
                </a:cxn>
                <a:cxn ang="0">
                  <a:pos x="2270" y="2797"/>
                </a:cxn>
                <a:cxn ang="0">
                  <a:pos x="1381" y="1910"/>
                </a:cxn>
                <a:cxn ang="0">
                  <a:pos x="1398" y="1893"/>
                </a:cxn>
                <a:cxn ang="0">
                  <a:pos x="1414" y="1876"/>
                </a:cxn>
                <a:cxn ang="0">
                  <a:pos x="1375" y="1444"/>
                </a:cxn>
                <a:cxn ang="0">
                  <a:pos x="2321" y="497"/>
                </a:cxn>
                <a:cxn ang="0">
                  <a:pos x="2354" y="530"/>
                </a:cxn>
                <a:cxn ang="0">
                  <a:pos x="1407" y="1477"/>
                </a:cxn>
                <a:cxn ang="0">
                  <a:pos x="1392" y="1460"/>
                </a:cxn>
                <a:cxn ang="0">
                  <a:pos x="1375" y="1444"/>
                </a:cxn>
                <a:cxn ang="0">
                  <a:pos x="1154" y="1373"/>
                </a:cxn>
                <a:cxn ang="0">
                  <a:pos x="1154" y="0"/>
                </a:cxn>
                <a:cxn ang="0">
                  <a:pos x="1200" y="0"/>
                </a:cxn>
                <a:cxn ang="0">
                  <a:pos x="1200" y="1373"/>
                </a:cxn>
                <a:cxn ang="0">
                  <a:pos x="1177" y="1371"/>
                </a:cxn>
                <a:cxn ang="0">
                  <a:pos x="1154" y="1373"/>
                </a:cxn>
                <a:cxn ang="0">
                  <a:pos x="947" y="1475"/>
                </a:cxn>
                <a:cxn ang="0">
                  <a:pos x="0" y="528"/>
                </a:cxn>
                <a:cxn ang="0">
                  <a:pos x="33" y="495"/>
                </a:cxn>
                <a:cxn ang="0">
                  <a:pos x="980" y="1443"/>
                </a:cxn>
                <a:cxn ang="0">
                  <a:pos x="963" y="1459"/>
                </a:cxn>
                <a:cxn ang="0">
                  <a:pos x="947" y="1475"/>
                </a:cxn>
                <a:cxn ang="0">
                  <a:pos x="54" y="2764"/>
                </a:cxn>
                <a:cxn ang="0">
                  <a:pos x="940" y="1877"/>
                </a:cxn>
                <a:cxn ang="0">
                  <a:pos x="956" y="1894"/>
                </a:cxn>
                <a:cxn ang="0">
                  <a:pos x="973" y="1911"/>
                </a:cxn>
                <a:cxn ang="0">
                  <a:pos x="86" y="2797"/>
                </a:cxn>
                <a:cxn ang="0">
                  <a:pos x="54" y="2764"/>
                </a:cxn>
              </a:cxnLst>
              <a:rect l="0" t="0" r="r" b="b"/>
              <a:pathLst>
                <a:path w="2354" h="3256">
                  <a:moveTo>
                    <a:pt x="1200" y="1988"/>
                  </a:moveTo>
                  <a:lnTo>
                    <a:pt x="1200" y="3256"/>
                  </a:lnTo>
                  <a:lnTo>
                    <a:pt x="1154" y="3256"/>
                  </a:lnTo>
                  <a:lnTo>
                    <a:pt x="1154" y="1988"/>
                  </a:lnTo>
                  <a:lnTo>
                    <a:pt x="1177" y="1989"/>
                  </a:lnTo>
                  <a:lnTo>
                    <a:pt x="1200" y="1988"/>
                  </a:lnTo>
                  <a:close/>
                  <a:moveTo>
                    <a:pt x="1414" y="1876"/>
                  </a:moveTo>
                  <a:lnTo>
                    <a:pt x="2303" y="2764"/>
                  </a:lnTo>
                  <a:lnTo>
                    <a:pt x="2270" y="2797"/>
                  </a:lnTo>
                  <a:lnTo>
                    <a:pt x="1381" y="1910"/>
                  </a:lnTo>
                  <a:lnTo>
                    <a:pt x="1398" y="1893"/>
                  </a:lnTo>
                  <a:lnTo>
                    <a:pt x="1414" y="1876"/>
                  </a:lnTo>
                  <a:close/>
                  <a:moveTo>
                    <a:pt x="1375" y="1444"/>
                  </a:moveTo>
                  <a:lnTo>
                    <a:pt x="2321" y="497"/>
                  </a:lnTo>
                  <a:lnTo>
                    <a:pt x="2354" y="530"/>
                  </a:lnTo>
                  <a:lnTo>
                    <a:pt x="1407" y="1477"/>
                  </a:lnTo>
                  <a:lnTo>
                    <a:pt x="1392" y="1460"/>
                  </a:lnTo>
                  <a:lnTo>
                    <a:pt x="1375" y="1444"/>
                  </a:lnTo>
                  <a:close/>
                  <a:moveTo>
                    <a:pt x="1154" y="1373"/>
                  </a:moveTo>
                  <a:lnTo>
                    <a:pt x="1154" y="0"/>
                  </a:lnTo>
                  <a:lnTo>
                    <a:pt x="1200" y="0"/>
                  </a:lnTo>
                  <a:lnTo>
                    <a:pt x="1200" y="1373"/>
                  </a:lnTo>
                  <a:lnTo>
                    <a:pt x="1177" y="1371"/>
                  </a:lnTo>
                  <a:lnTo>
                    <a:pt x="1154" y="1373"/>
                  </a:lnTo>
                  <a:close/>
                  <a:moveTo>
                    <a:pt x="947" y="1475"/>
                  </a:moveTo>
                  <a:lnTo>
                    <a:pt x="0" y="528"/>
                  </a:lnTo>
                  <a:lnTo>
                    <a:pt x="33" y="495"/>
                  </a:lnTo>
                  <a:lnTo>
                    <a:pt x="980" y="1443"/>
                  </a:lnTo>
                  <a:lnTo>
                    <a:pt x="963" y="1459"/>
                  </a:lnTo>
                  <a:lnTo>
                    <a:pt x="947" y="1475"/>
                  </a:lnTo>
                  <a:close/>
                  <a:moveTo>
                    <a:pt x="54" y="2764"/>
                  </a:moveTo>
                  <a:lnTo>
                    <a:pt x="940" y="1877"/>
                  </a:lnTo>
                  <a:lnTo>
                    <a:pt x="956" y="1894"/>
                  </a:lnTo>
                  <a:lnTo>
                    <a:pt x="973" y="1911"/>
                  </a:lnTo>
                  <a:lnTo>
                    <a:pt x="86" y="2797"/>
                  </a:lnTo>
                  <a:lnTo>
                    <a:pt x="54" y="27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7" name="Freeform 49"/>
            <p:cNvSpPr>
              <a:spLocks/>
            </p:cNvSpPr>
            <p:nvPr/>
          </p:nvSpPr>
          <p:spPr bwMode="auto">
            <a:xfrm>
              <a:off x="2759" y="1850"/>
              <a:ext cx="308" cy="308"/>
            </a:xfrm>
            <a:custGeom>
              <a:avLst/>
              <a:gdLst/>
              <a:ahLst/>
              <a:cxnLst>
                <a:cxn ang="0">
                  <a:pos x="340" y="1"/>
                </a:cxn>
                <a:cxn ang="0">
                  <a:pos x="399" y="14"/>
                </a:cxn>
                <a:cxn ang="0">
                  <a:pos x="455" y="37"/>
                </a:cxn>
                <a:cxn ang="0">
                  <a:pos x="503" y="71"/>
                </a:cxn>
                <a:cxn ang="0">
                  <a:pos x="546" y="113"/>
                </a:cxn>
                <a:cxn ang="0">
                  <a:pos x="578" y="162"/>
                </a:cxn>
                <a:cxn ang="0">
                  <a:pos x="601" y="217"/>
                </a:cxn>
                <a:cxn ang="0">
                  <a:pos x="614" y="277"/>
                </a:cxn>
                <a:cxn ang="0">
                  <a:pos x="614" y="340"/>
                </a:cxn>
                <a:cxn ang="0">
                  <a:pos x="601" y="401"/>
                </a:cxn>
                <a:cxn ang="0">
                  <a:pos x="578" y="456"/>
                </a:cxn>
                <a:cxn ang="0">
                  <a:pos x="546" y="505"/>
                </a:cxn>
                <a:cxn ang="0">
                  <a:pos x="503" y="547"/>
                </a:cxn>
                <a:cxn ang="0">
                  <a:pos x="455" y="581"/>
                </a:cxn>
                <a:cxn ang="0">
                  <a:pos x="399" y="604"/>
                </a:cxn>
                <a:cxn ang="0">
                  <a:pos x="340" y="617"/>
                </a:cxn>
                <a:cxn ang="0">
                  <a:pos x="277" y="617"/>
                </a:cxn>
                <a:cxn ang="0">
                  <a:pos x="216" y="604"/>
                </a:cxn>
                <a:cxn ang="0">
                  <a:pos x="162" y="581"/>
                </a:cxn>
                <a:cxn ang="0">
                  <a:pos x="112" y="547"/>
                </a:cxn>
                <a:cxn ang="0">
                  <a:pos x="70" y="505"/>
                </a:cxn>
                <a:cxn ang="0">
                  <a:pos x="37" y="456"/>
                </a:cxn>
                <a:cxn ang="0">
                  <a:pos x="14" y="401"/>
                </a:cxn>
                <a:cxn ang="0">
                  <a:pos x="1" y="340"/>
                </a:cxn>
                <a:cxn ang="0">
                  <a:pos x="1" y="277"/>
                </a:cxn>
                <a:cxn ang="0">
                  <a:pos x="14" y="217"/>
                </a:cxn>
                <a:cxn ang="0">
                  <a:pos x="37" y="162"/>
                </a:cxn>
                <a:cxn ang="0">
                  <a:pos x="70" y="113"/>
                </a:cxn>
                <a:cxn ang="0">
                  <a:pos x="112" y="71"/>
                </a:cxn>
                <a:cxn ang="0">
                  <a:pos x="162" y="37"/>
                </a:cxn>
                <a:cxn ang="0">
                  <a:pos x="216" y="14"/>
                </a:cxn>
                <a:cxn ang="0">
                  <a:pos x="277" y="1"/>
                </a:cxn>
              </a:cxnLst>
              <a:rect l="0" t="0" r="r" b="b"/>
              <a:pathLst>
                <a:path w="615" h="618">
                  <a:moveTo>
                    <a:pt x="308" y="0"/>
                  </a:moveTo>
                  <a:lnTo>
                    <a:pt x="340" y="1"/>
                  </a:lnTo>
                  <a:lnTo>
                    <a:pt x="370" y="7"/>
                  </a:lnTo>
                  <a:lnTo>
                    <a:pt x="399" y="14"/>
                  </a:lnTo>
                  <a:lnTo>
                    <a:pt x="427" y="24"/>
                  </a:lnTo>
                  <a:lnTo>
                    <a:pt x="455" y="37"/>
                  </a:lnTo>
                  <a:lnTo>
                    <a:pt x="481" y="53"/>
                  </a:lnTo>
                  <a:lnTo>
                    <a:pt x="503" y="71"/>
                  </a:lnTo>
                  <a:lnTo>
                    <a:pt x="525" y="90"/>
                  </a:lnTo>
                  <a:lnTo>
                    <a:pt x="546" y="113"/>
                  </a:lnTo>
                  <a:lnTo>
                    <a:pt x="563" y="137"/>
                  </a:lnTo>
                  <a:lnTo>
                    <a:pt x="578" y="162"/>
                  </a:lnTo>
                  <a:lnTo>
                    <a:pt x="591" y="189"/>
                  </a:lnTo>
                  <a:lnTo>
                    <a:pt x="601" y="217"/>
                  </a:lnTo>
                  <a:lnTo>
                    <a:pt x="609" y="247"/>
                  </a:lnTo>
                  <a:lnTo>
                    <a:pt x="614" y="277"/>
                  </a:lnTo>
                  <a:lnTo>
                    <a:pt x="615" y="309"/>
                  </a:lnTo>
                  <a:lnTo>
                    <a:pt x="614" y="340"/>
                  </a:lnTo>
                  <a:lnTo>
                    <a:pt x="609" y="370"/>
                  </a:lnTo>
                  <a:lnTo>
                    <a:pt x="601" y="401"/>
                  </a:lnTo>
                  <a:lnTo>
                    <a:pt x="591" y="429"/>
                  </a:lnTo>
                  <a:lnTo>
                    <a:pt x="578" y="456"/>
                  </a:lnTo>
                  <a:lnTo>
                    <a:pt x="563" y="481"/>
                  </a:lnTo>
                  <a:lnTo>
                    <a:pt x="546" y="505"/>
                  </a:lnTo>
                  <a:lnTo>
                    <a:pt x="525" y="527"/>
                  </a:lnTo>
                  <a:lnTo>
                    <a:pt x="503" y="547"/>
                  </a:lnTo>
                  <a:lnTo>
                    <a:pt x="481" y="565"/>
                  </a:lnTo>
                  <a:lnTo>
                    <a:pt x="455" y="581"/>
                  </a:lnTo>
                  <a:lnTo>
                    <a:pt x="427" y="594"/>
                  </a:lnTo>
                  <a:lnTo>
                    <a:pt x="399" y="604"/>
                  </a:lnTo>
                  <a:lnTo>
                    <a:pt x="370" y="611"/>
                  </a:lnTo>
                  <a:lnTo>
                    <a:pt x="340" y="617"/>
                  </a:lnTo>
                  <a:lnTo>
                    <a:pt x="308" y="618"/>
                  </a:lnTo>
                  <a:lnTo>
                    <a:pt x="277" y="617"/>
                  </a:lnTo>
                  <a:lnTo>
                    <a:pt x="246" y="611"/>
                  </a:lnTo>
                  <a:lnTo>
                    <a:pt x="216" y="604"/>
                  </a:lnTo>
                  <a:lnTo>
                    <a:pt x="188" y="594"/>
                  </a:lnTo>
                  <a:lnTo>
                    <a:pt x="162" y="581"/>
                  </a:lnTo>
                  <a:lnTo>
                    <a:pt x="136" y="565"/>
                  </a:lnTo>
                  <a:lnTo>
                    <a:pt x="112" y="547"/>
                  </a:lnTo>
                  <a:lnTo>
                    <a:pt x="90" y="527"/>
                  </a:lnTo>
                  <a:lnTo>
                    <a:pt x="70" y="505"/>
                  </a:lnTo>
                  <a:lnTo>
                    <a:pt x="52" y="481"/>
                  </a:lnTo>
                  <a:lnTo>
                    <a:pt x="37" y="456"/>
                  </a:lnTo>
                  <a:lnTo>
                    <a:pt x="24" y="429"/>
                  </a:lnTo>
                  <a:lnTo>
                    <a:pt x="14" y="401"/>
                  </a:lnTo>
                  <a:lnTo>
                    <a:pt x="6" y="370"/>
                  </a:lnTo>
                  <a:lnTo>
                    <a:pt x="1" y="340"/>
                  </a:lnTo>
                  <a:lnTo>
                    <a:pt x="0" y="309"/>
                  </a:lnTo>
                  <a:lnTo>
                    <a:pt x="1" y="277"/>
                  </a:lnTo>
                  <a:lnTo>
                    <a:pt x="6" y="247"/>
                  </a:lnTo>
                  <a:lnTo>
                    <a:pt x="14" y="217"/>
                  </a:lnTo>
                  <a:lnTo>
                    <a:pt x="24" y="189"/>
                  </a:lnTo>
                  <a:lnTo>
                    <a:pt x="37" y="162"/>
                  </a:lnTo>
                  <a:lnTo>
                    <a:pt x="52" y="137"/>
                  </a:lnTo>
                  <a:lnTo>
                    <a:pt x="70" y="113"/>
                  </a:lnTo>
                  <a:lnTo>
                    <a:pt x="90" y="90"/>
                  </a:lnTo>
                  <a:lnTo>
                    <a:pt x="112" y="71"/>
                  </a:lnTo>
                  <a:lnTo>
                    <a:pt x="136" y="53"/>
                  </a:lnTo>
                  <a:lnTo>
                    <a:pt x="162" y="37"/>
                  </a:lnTo>
                  <a:lnTo>
                    <a:pt x="188" y="24"/>
                  </a:lnTo>
                  <a:lnTo>
                    <a:pt x="216" y="14"/>
                  </a:lnTo>
                  <a:lnTo>
                    <a:pt x="246" y="7"/>
                  </a:lnTo>
                  <a:lnTo>
                    <a:pt x="277" y="1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8" name="Freeform 50"/>
            <p:cNvSpPr>
              <a:spLocks noEditPoints="1"/>
            </p:cNvSpPr>
            <p:nvPr/>
          </p:nvSpPr>
          <p:spPr bwMode="auto">
            <a:xfrm>
              <a:off x="2574" y="1665"/>
              <a:ext cx="679" cy="679"/>
            </a:xfrm>
            <a:custGeom>
              <a:avLst/>
              <a:gdLst/>
              <a:ahLst/>
              <a:cxnLst>
                <a:cxn ang="0">
                  <a:pos x="1344" y="815"/>
                </a:cxn>
                <a:cxn ang="0">
                  <a:pos x="1291" y="973"/>
                </a:cxn>
                <a:cxn ang="0">
                  <a:pos x="1203" y="1111"/>
                </a:cxn>
                <a:cxn ang="0">
                  <a:pos x="1085" y="1222"/>
                </a:cxn>
                <a:cxn ang="0">
                  <a:pos x="944" y="1305"/>
                </a:cxn>
                <a:cxn ang="0">
                  <a:pos x="783" y="1350"/>
                </a:cxn>
                <a:cxn ang="0">
                  <a:pos x="610" y="1355"/>
                </a:cxn>
                <a:cxn ang="0">
                  <a:pos x="446" y="1317"/>
                </a:cxn>
                <a:cxn ang="0">
                  <a:pos x="299" y="1242"/>
                </a:cxn>
                <a:cxn ang="0">
                  <a:pos x="177" y="1136"/>
                </a:cxn>
                <a:cxn ang="0">
                  <a:pos x="81" y="1002"/>
                </a:cxn>
                <a:cxn ang="0">
                  <a:pos x="21" y="849"/>
                </a:cxn>
                <a:cxn ang="0">
                  <a:pos x="0" y="679"/>
                </a:cxn>
                <a:cxn ang="0">
                  <a:pos x="21" y="509"/>
                </a:cxn>
                <a:cxn ang="0">
                  <a:pos x="81" y="355"/>
                </a:cxn>
                <a:cxn ang="0">
                  <a:pos x="177" y="223"/>
                </a:cxn>
                <a:cxn ang="0">
                  <a:pos x="299" y="116"/>
                </a:cxn>
                <a:cxn ang="0">
                  <a:pos x="446" y="42"/>
                </a:cxn>
                <a:cxn ang="0">
                  <a:pos x="610" y="3"/>
                </a:cxn>
                <a:cxn ang="0">
                  <a:pos x="783" y="9"/>
                </a:cxn>
                <a:cxn ang="0">
                  <a:pos x="944" y="53"/>
                </a:cxn>
                <a:cxn ang="0">
                  <a:pos x="1085" y="136"/>
                </a:cxn>
                <a:cxn ang="0">
                  <a:pos x="1203" y="248"/>
                </a:cxn>
                <a:cxn ang="0">
                  <a:pos x="1291" y="384"/>
                </a:cxn>
                <a:cxn ang="0">
                  <a:pos x="1344" y="542"/>
                </a:cxn>
                <a:cxn ang="0">
                  <a:pos x="1312" y="679"/>
                </a:cxn>
                <a:cxn ang="0">
                  <a:pos x="1292" y="520"/>
                </a:cxn>
                <a:cxn ang="0">
                  <a:pos x="1235" y="378"/>
                </a:cxn>
                <a:cxn ang="0">
                  <a:pos x="1148" y="254"/>
                </a:cxn>
                <a:cxn ang="0">
                  <a:pos x="1033" y="154"/>
                </a:cxn>
                <a:cxn ang="0">
                  <a:pos x="897" y="86"/>
                </a:cxn>
                <a:cxn ang="0">
                  <a:pos x="743" y="50"/>
                </a:cxn>
                <a:cxn ang="0">
                  <a:pos x="582" y="54"/>
                </a:cxn>
                <a:cxn ang="0">
                  <a:pos x="432" y="97"/>
                </a:cxn>
                <a:cxn ang="0">
                  <a:pos x="300" y="172"/>
                </a:cxn>
                <a:cxn ang="0">
                  <a:pos x="191" y="277"/>
                </a:cxn>
                <a:cxn ang="0">
                  <a:pos x="108" y="405"/>
                </a:cxn>
                <a:cxn ang="0">
                  <a:pos x="59" y="552"/>
                </a:cxn>
                <a:cxn ang="0">
                  <a:pos x="47" y="711"/>
                </a:cxn>
                <a:cxn ang="0">
                  <a:pos x="75" y="867"/>
                </a:cxn>
                <a:cxn ang="0">
                  <a:pos x="138" y="1007"/>
                </a:cxn>
                <a:cxn ang="0">
                  <a:pos x="231" y="1126"/>
                </a:cxn>
                <a:cxn ang="0">
                  <a:pos x="350" y="1220"/>
                </a:cxn>
                <a:cxn ang="0">
                  <a:pos x="490" y="1283"/>
                </a:cxn>
                <a:cxn ang="0">
                  <a:pos x="647" y="1310"/>
                </a:cxn>
                <a:cxn ang="0">
                  <a:pos x="807" y="1298"/>
                </a:cxn>
                <a:cxn ang="0">
                  <a:pos x="954" y="1250"/>
                </a:cxn>
                <a:cxn ang="0">
                  <a:pos x="1082" y="1167"/>
                </a:cxn>
                <a:cxn ang="0">
                  <a:pos x="1186" y="1057"/>
                </a:cxn>
                <a:cxn ang="0">
                  <a:pos x="1262" y="925"/>
                </a:cxn>
                <a:cxn ang="0">
                  <a:pos x="1304" y="774"/>
                </a:cxn>
              </a:cxnLst>
              <a:rect l="0" t="0" r="r" b="b"/>
              <a:pathLst>
                <a:path w="1358" h="1358">
                  <a:moveTo>
                    <a:pt x="1358" y="679"/>
                  </a:moveTo>
                  <a:lnTo>
                    <a:pt x="1357" y="713"/>
                  </a:lnTo>
                  <a:lnTo>
                    <a:pt x="1354" y="748"/>
                  </a:lnTo>
                  <a:lnTo>
                    <a:pt x="1350" y="782"/>
                  </a:lnTo>
                  <a:lnTo>
                    <a:pt x="1344" y="815"/>
                  </a:lnTo>
                  <a:lnTo>
                    <a:pt x="1337" y="849"/>
                  </a:lnTo>
                  <a:lnTo>
                    <a:pt x="1328" y="880"/>
                  </a:lnTo>
                  <a:lnTo>
                    <a:pt x="1317" y="912"/>
                  </a:lnTo>
                  <a:lnTo>
                    <a:pt x="1305" y="942"/>
                  </a:lnTo>
                  <a:lnTo>
                    <a:pt x="1291" y="973"/>
                  </a:lnTo>
                  <a:lnTo>
                    <a:pt x="1276" y="1002"/>
                  </a:lnTo>
                  <a:lnTo>
                    <a:pt x="1260" y="1031"/>
                  </a:lnTo>
                  <a:lnTo>
                    <a:pt x="1241" y="1058"/>
                  </a:lnTo>
                  <a:lnTo>
                    <a:pt x="1224" y="1086"/>
                  </a:lnTo>
                  <a:lnTo>
                    <a:pt x="1203" y="1111"/>
                  </a:lnTo>
                  <a:lnTo>
                    <a:pt x="1182" y="1136"/>
                  </a:lnTo>
                  <a:lnTo>
                    <a:pt x="1159" y="1158"/>
                  </a:lnTo>
                  <a:lnTo>
                    <a:pt x="1136" y="1181"/>
                  </a:lnTo>
                  <a:lnTo>
                    <a:pt x="1111" y="1203"/>
                  </a:lnTo>
                  <a:lnTo>
                    <a:pt x="1085" y="1222"/>
                  </a:lnTo>
                  <a:lnTo>
                    <a:pt x="1059" y="1242"/>
                  </a:lnTo>
                  <a:lnTo>
                    <a:pt x="1031" y="1259"/>
                  </a:lnTo>
                  <a:lnTo>
                    <a:pt x="1003" y="1277"/>
                  </a:lnTo>
                  <a:lnTo>
                    <a:pt x="973" y="1291"/>
                  </a:lnTo>
                  <a:lnTo>
                    <a:pt x="944" y="1305"/>
                  </a:lnTo>
                  <a:lnTo>
                    <a:pt x="912" y="1317"/>
                  </a:lnTo>
                  <a:lnTo>
                    <a:pt x="881" y="1327"/>
                  </a:lnTo>
                  <a:lnTo>
                    <a:pt x="848" y="1336"/>
                  </a:lnTo>
                  <a:lnTo>
                    <a:pt x="816" y="1344"/>
                  </a:lnTo>
                  <a:lnTo>
                    <a:pt x="783" y="1350"/>
                  </a:lnTo>
                  <a:lnTo>
                    <a:pt x="749" y="1355"/>
                  </a:lnTo>
                  <a:lnTo>
                    <a:pt x="714" y="1357"/>
                  </a:lnTo>
                  <a:lnTo>
                    <a:pt x="679" y="1358"/>
                  </a:lnTo>
                  <a:lnTo>
                    <a:pt x="643" y="1357"/>
                  </a:lnTo>
                  <a:lnTo>
                    <a:pt x="610" y="1355"/>
                  </a:lnTo>
                  <a:lnTo>
                    <a:pt x="575" y="1350"/>
                  </a:lnTo>
                  <a:lnTo>
                    <a:pt x="542" y="1344"/>
                  </a:lnTo>
                  <a:lnTo>
                    <a:pt x="509" y="1336"/>
                  </a:lnTo>
                  <a:lnTo>
                    <a:pt x="477" y="1327"/>
                  </a:lnTo>
                  <a:lnTo>
                    <a:pt x="446" y="1317"/>
                  </a:lnTo>
                  <a:lnTo>
                    <a:pt x="414" y="1305"/>
                  </a:lnTo>
                  <a:lnTo>
                    <a:pt x="385" y="1291"/>
                  </a:lnTo>
                  <a:lnTo>
                    <a:pt x="355" y="1277"/>
                  </a:lnTo>
                  <a:lnTo>
                    <a:pt x="326" y="1259"/>
                  </a:lnTo>
                  <a:lnTo>
                    <a:pt x="299" y="1242"/>
                  </a:lnTo>
                  <a:lnTo>
                    <a:pt x="272" y="1222"/>
                  </a:lnTo>
                  <a:lnTo>
                    <a:pt x="246" y="1203"/>
                  </a:lnTo>
                  <a:lnTo>
                    <a:pt x="222" y="1181"/>
                  </a:lnTo>
                  <a:lnTo>
                    <a:pt x="198" y="1158"/>
                  </a:lnTo>
                  <a:lnTo>
                    <a:pt x="177" y="1136"/>
                  </a:lnTo>
                  <a:lnTo>
                    <a:pt x="155" y="1111"/>
                  </a:lnTo>
                  <a:lnTo>
                    <a:pt x="134" y="1086"/>
                  </a:lnTo>
                  <a:lnTo>
                    <a:pt x="116" y="1058"/>
                  </a:lnTo>
                  <a:lnTo>
                    <a:pt x="98" y="1031"/>
                  </a:lnTo>
                  <a:lnTo>
                    <a:pt x="81" y="1002"/>
                  </a:lnTo>
                  <a:lnTo>
                    <a:pt x="66" y="973"/>
                  </a:lnTo>
                  <a:lnTo>
                    <a:pt x="53" y="942"/>
                  </a:lnTo>
                  <a:lnTo>
                    <a:pt x="41" y="912"/>
                  </a:lnTo>
                  <a:lnTo>
                    <a:pt x="30" y="880"/>
                  </a:lnTo>
                  <a:lnTo>
                    <a:pt x="21" y="849"/>
                  </a:lnTo>
                  <a:lnTo>
                    <a:pt x="14" y="815"/>
                  </a:lnTo>
                  <a:lnTo>
                    <a:pt x="7" y="782"/>
                  </a:lnTo>
                  <a:lnTo>
                    <a:pt x="3" y="748"/>
                  </a:lnTo>
                  <a:lnTo>
                    <a:pt x="1" y="713"/>
                  </a:lnTo>
                  <a:lnTo>
                    <a:pt x="0" y="679"/>
                  </a:lnTo>
                  <a:lnTo>
                    <a:pt x="1" y="644"/>
                  </a:lnTo>
                  <a:lnTo>
                    <a:pt x="3" y="609"/>
                  </a:lnTo>
                  <a:lnTo>
                    <a:pt x="7" y="575"/>
                  </a:lnTo>
                  <a:lnTo>
                    <a:pt x="14" y="542"/>
                  </a:lnTo>
                  <a:lnTo>
                    <a:pt x="21" y="509"/>
                  </a:lnTo>
                  <a:lnTo>
                    <a:pt x="30" y="477"/>
                  </a:lnTo>
                  <a:lnTo>
                    <a:pt x="41" y="445"/>
                  </a:lnTo>
                  <a:lnTo>
                    <a:pt x="53" y="415"/>
                  </a:lnTo>
                  <a:lnTo>
                    <a:pt x="66" y="384"/>
                  </a:lnTo>
                  <a:lnTo>
                    <a:pt x="81" y="355"/>
                  </a:lnTo>
                  <a:lnTo>
                    <a:pt x="98" y="327"/>
                  </a:lnTo>
                  <a:lnTo>
                    <a:pt x="116" y="300"/>
                  </a:lnTo>
                  <a:lnTo>
                    <a:pt x="134" y="273"/>
                  </a:lnTo>
                  <a:lnTo>
                    <a:pt x="155" y="248"/>
                  </a:lnTo>
                  <a:lnTo>
                    <a:pt x="177" y="223"/>
                  </a:lnTo>
                  <a:lnTo>
                    <a:pt x="198" y="200"/>
                  </a:lnTo>
                  <a:lnTo>
                    <a:pt x="222" y="177"/>
                  </a:lnTo>
                  <a:lnTo>
                    <a:pt x="247" y="155"/>
                  </a:lnTo>
                  <a:lnTo>
                    <a:pt x="272" y="136"/>
                  </a:lnTo>
                  <a:lnTo>
                    <a:pt x="299" y="116"/>
                  </a:lnTo>
                  <a:lnTo>
                    <a:pt x="326" y="99"/>
                  </a:lnTo>
                  <a:lnTo>
                    <a:pt x="355" y="83"/>
                  </a:lnTo>
                  <a:lnTo>
                    <a:pt x="385" y="68"/>
                  </a:lnTo>
                  <a:lnTo>
                    <a:pt x="414" y="53"/>
                  </a:lnTo>
                  <a:lnTo>
                    <a:pt x="446" y="42"/>
                  </a:lnTo>
                  <a:lnTo>
                    <a:pt x="477" y="32"/>
                  </a:lnTo>
                  <a:lnTo>
                    <a:pt x="509" y="22"/>
                  </a:lnTo>
                  <a:lnTo>
                    <a:pt x="542" y="14"/>
                  </a:lnTo>
                  <a:lnTo>
                    <a:pt x="575" y="9"/>
                  </a:lnTo>
                  <a:lnTo>
                    <a:pt x="610" y="3"/>
                  </a:lnTo>
                  <a:lnTo>
                    <a:pt x="643" y="1"/>
                  </a:lnTo>
                  <a:lnTo>
                    <a:pt x="679" y="0"/>
                  </a:lnTo>
                  <a:lnTo>
                    <a:pt x="714" y="1"/>
                  </a:lnTo>
                  <a:lnTo>
                    <a:pt x="749" y="3"/>
                  </a:lnTo>
                  <a:lnTo>
                    <a:pt x="783" y="9"/>
                  </a:lnTo>
                  <a:lnTo>
                    <a:pt x="816" y="14"/>
                  </a:lnTo>
                  <a:lnTo>
                    <a:pt x="848" y="22"/>
                  </a:lnTo>
                  <a:lnTo>
                    <a:pt x="881" y="32"/>
                  </a:lnTo>
                  <a:lnTo>
                    <a:pt x="912" y="42"/>
                  </a:lnTo>
                  <a:lnTo>
                    <a:pt x="944" y="53"/>
                  </a:lnTo>
                  <a:lnTo>
                    <a:pt x="973" y="68"/>
                  </a:lnTo>
                  <a:lnTo>
                    <a:pt x="1003" y="83"/>
                  </a:lnTo>
                  <a:lnTo>
                    <a:pt x="1031" y="99"/>
                  </a:lnTo>
                  <a:lnTo>
                    <a:pt x="1059" y="116"/>
                  </a:lnTo>
                  <a:lnTo>
                    <a:pt x="1085" y="136"/>
                  </a:lnTo>
                  <a:lnTo>
                    <a:pt x="1111" y="155"/>
                  </a:lnTo>
                  <a:lnTo>
                    <a:pt x="1136" y="177"/>
                  </a:lnTo>
                  <a:lnTo>
                    <a:pt x="1159" y="200"/>
                  </a:lnTo>
                  <a:lnTo>
                    <a:pt x="1182" y="223"/>
                  </a:lnTo>
                  <a:lnTo>
                    <a:pt x="1203" y="248"/>
                  </a:lnTo>
                  <a:lnTo>
                    <a:pt x="1224" y="273"/>
                  </a:lnTo>
                  <a:lnTo>
                    <a:pt x="1241" y="300"/>
                  </a:lnTo>
                  <a:lnTo>
                    <a:pt x="1260" y="327"/>
                  </a:lnTo>
                  <a:lnTo>
                    <a:pt x="1276" y="355"/>
                  </a:lnTo>
                  <a:lnTo>
                    <a:pt x="1291" y="384"/>
                  </a:lnTo>
                  <a:lnTo>
                    <a:pt x="1305" y="415"/>
                  </a:lnTo>
                  <a:lnTo>
                    <a:pt x="1317" y="445"/>
                  </a:lnTo>
                  <a:lnTo>
                    <a:pt x="1328" y="477"/>
                  </a:lnTo>
                  <a:lnTo>
                    <a:pt x="1337" y="509"/>
                  </a:lnTo>
                  <a:lnTo>
                    <a:pt x="1344" y="542"/>
                  </a:lnTo>
                  <a:lnTo>
                    <a:pt x="1350" y="575"/>
                  </a:lnTo>
                  <a:lnTo>
                    <a:pt x="1354" y="609"/>
                  </a:lnTo>
                  <a:lnTo>
                    <a:pt x="1357" y="644"/>
                  </a:lnTo>
                  <a:lnTo>
                    <a:pt x="1358" y="679"/>
                  </a:lnTo>
                  <a:close/>
                  <a:moveTo>
                    <a:pt x="1312" y="679"/>
                  </a:moveTo>
                  <a:lnTo>
                    <a:pt x="1311" y="646"/>
                  </a:lnTo>
                  <a:lnTo>
                    <a:pt x="1309" y="613"/>
                  </a:lnTo>
                  <a:lnTo>
                    <a:pt x="1304" y="582"/>
                  </a:lnTo>
                  <a:lnTo>
                    <a:pt x="1299" y="552"/>
                  </a:lnTo>
                  <a:lnTo>
                    <a:pt x="1292" y="520"/>
                  </a:lnTo>
                  <a:lnTo>
                    <a:pt x="1284" y="491"/>
                  </a:lnTo>
                  <a:lnTo>
                    <a:pt x="1274" y="461"/>
                  </a:lnTo>
                  <a:lnTo>
                    <a:pt x="1262" y="433"/>
                  </a:lnTo>
                  <a:lnTo>
                    <a:pt x="1249" y="405"/>
                  </a:lnTo>
                  <a:lnTo>
                    <a:pt x="1235" y="378"/>
                  </a:lnTo>
                  <a:lnTo>
                    <a:pt x="1221" y="352"/>
                  </a:lnTo>
                  <a:lnTo>
                    <a:pt x="1203" y="326"/>
                  </a:lnTo>
                  <a:lnTo>
                    <a:pt x="1186" y="301"/>
                  </a:lnTo>
                  <a:lnTo>
                    <a:pt x="1167" y="277"/>
                  </a:lnTo>
                  <a:lnTo>
                    <a:pt x="1148" y="254"/>
                  </a:lnTo>
                  <a:lnTo>
                    <a:pt x="1127" y="232"/>
                  </a:lnTo>
                  <a:lnTo>
                    <a:pt x="1105" y="212"/>
                  </a:lnTo>
                  <a:lnTo>
                    <a:pt x="1082" y="191"/>
                  </a:lnTo>
                  <a:lnTo>
                    <a:pt x="1058" y="172"/>
                  </a:lnTo>
                  <a:lnTo>
                    <a:pt x="1033" y="154"/>
                  </a:lnTo>
                  <a:lnTo>
                    <a:pt x="1007" y="139"/>
                  </a:lnTo>
                  <a:lnTo>
                    <a:pt x="981" y="123"/>
                  </a:lnTo>
                  <a:lnTo>
                    <a:pt x="954" y="110"/>
                  </a:lnTo>
                  <a:lnTo>
                    <a:pt x="925" y="97"/>
                  </a:lnTo>
                  <a:lnTo>
                    <a:pt x="897" y="86"/>
                  </a:lnTo>
                  <a:lnTo>
                    <a:pt x="867" y="75"/>
                  </a:lnTo>
                  <a:lnTo>
                    <a:pt x="836" y="67"/>
                  </a:lnTo>
                  <a:lnTo>
                    <a:pt x="807" y="60"/>
                  </a:lnTo>
                  <a:lnTo>
                    <a:pt x="776" y="54"/>
                  </a:lnTo>
                  <a:lnTo>
                    <a:pt x="743" y="50"/>
                  </a:lnTo>
                  <a:lnTo>
                    <a:pt x="712" y="48"/>
                  </a:lnTo>
                  <a:lnTo>
                    <a:pt x="679" y="47"/>
                  </a:lnTo>
                  <a:lnTo>
                    <a:pt x="647" y="48"/>
                  </a:lnTo>
                  <a:lnTo>
                    <a:pt x="615" y="50"/>
                  </a:lnTo>
                  <a:lnTo>
                    <a:pt x="582" y="54"/>
                  </a:lnTo>
                  <a:lnTo>
                    <a:pt x="551" y="60"/>
                  </a:lnTo>
                  <a:lnTo>
                    <a:pt x="521" y="67"/>
                  </a:lnTo>
                  <a:lnTo>
                    <a:pt x="490" y="75"/>
                  </a:lnTo>
                  <a:lnTo>
                    <a:pt x="461" y="86"/>
                  </a:lnTo>
                  <a:lnTo>
                    <a:pt x="432" y="97"/>
                  </a:lnTo>
                  <a:lnTo>
                    <a:pt x="405" y="110"/>
                  </a:lnTo>
                  <a:lnTo>
                    <a:pt x="377" y="123"/>
                  </a:lnTo>
                  <a:lnTo>
                    <a:pt x="350" y="139"/>
                  </a:lnTo>
                  <a:lnTo>
                    <a:pt x="324" y="154"/>
                  </a:lnTo>
                  <a:lnTo>
                    <a:pt x="300" y="172"/>
                  </a:lnTo>
                  <a:lnTo>
                    <a:pt x="276" y="191"/>
                  </a:lnTo>
                  <a:lnTo>
                    <a:pt x="253" y="212"/>
                  </a:lnTo>
                  <a:lnTo>
                    <a:pt x="231" y="232"/>
                  </a:lnTo>
                  <a:lnTo>
                    <a:pt x="210" y="254"/>
                  </a:lnTo>
                  <a:lnTo>
                    <a:pt x="191" y="277"/>
                  </a:lnTo>
                  <a:lnTo>
                    <a:pt x="171" y="301"/>
                  </a:lnTo>
                  <a:lnTo>
                    <a:pt x="154" y="326"/>
                  </a:lnTo>
                  <a:lnTo>
                    <a:pt x="138" y="352"/>
                  </a:lnTo>
                  <a:lnTo>
                    <a:pt x="122" y="378"/>
                  </a:lnTo>
                  <a:lnTo>
                    <a:pt x="108" y="405"/>
                  </a:lnTo>
                  <a:lnTo>
                    <a:pt x="95" y="433"/>
                  </a:lnTo>
                  <a:lnTo>
                    <a:pt x="84" y="461"/>
                  </a:lnTo>
                  <a:lnTo>
                    <a:pt x="75" y="491"/>
                  </a:lnTo>
                  <a:lnTo>
                    <a:pt x="66" y="520"/>
                  </a:lnTo>
                  <a:lnTo>
                    <a:pt x="59" y="552"/>
                  </a:lnTo>
                  <a:lnTo>
                    <a:pt x="53" y="582"/>
                  </a:lnTo>
                  <a:lnTo>
                    <a:pt x="49" y="613"/>
                  </a:lnTo>
                  <a:lnTo>
                    <a:pt x="47" y="646"/>
                  </a:lnTo>
                  <a:lnTo>
                    <a:pt x="46" y="679"/>
                  </a:lnTo>
                  <a:lnTo>
                    <a:pt x="47" y="711"/>
                  </a:lnTo>
                  <a:lnTo>
                    <a:pt x="49" y="743"/>
                  </a:lnTo>
                  <a:lnTo>
                    <a:pt x="53" y="774"/>
                  </a:lnTo>
                  <a:lnTo>
                    <a:pt x="59" y="807"/>
                  </a:lnTo>
                  <a:lnTo>
                    <a:pt x="66" y="837"/>
                  </a:lnTo>
                  <a:lnTo>
                    <a:pt x="75" y="867"/>
                  </a:lnTo>
                  <a:lnTo>
                    <a:pt x="84" y="896"/>
                  </a:lnTo>
                  <a:lnTo>
                    <a:pt x="95" y="925"/>
                  </a:lnTo>
                  <a:lnTo>
                    <a:pt x="108" y="953"/>
                  </a:lnTo>
                  <a:lnTo>
                    <a:pt x="122" y="980"/>
                  </a:lnTo>
                  <a:lnTo>
                    <a:pt x="138" y="1007"/>
                  </a:lnTo>
                  <a:lnTo>
                    <a:pt x="154" y="1032"/>
                  </a:lnTo>
                  <a:lnTo>
                    <a:pt x="171" y="1057"/>
                  </a:lnTo>
                  <a:lnTo>
                    <a:pt x="191" y="1081"/>
                  </a:lnTo>
                  <a:lnTo>
                    <a:pt x="210" y="1104"/>
                  </a:lnTo>
                  <a:lnTo>
                    <a:pt x="231" y="1126"/>
                  </a:lnTo>
                  <a:lnTo>
                    <a:pt x="253" y="1147"/>
                  </a:lnTo>
                  <a:lnTo>
                    <a:pt x="276" y="1167"/>
                  </a:lnTo>
                  <a:lnTo>
                    <a:pt x="300" y="1187"/>
                  </a:lnTo>
                  <a:lnTo>
                    <a:pt x="324" y="1204"/>
                  </a:lnTo>
                  <a:lnTo>
                    <a:pt x="350" y="1220"/>
                  </a:lnTo>
                  <a:lnTo>
                    <a:pt x="377" y="1235"/>
                  </a:lnTo>
                  <a:lnTo>
                    <a:pt x="405" y="1250"/>
                  </a:lnTo>
                  <a:lnTo>
                    <a:pt x="432" y="1261"/>
                  </a:lnTo>
                  <a:lnTo>
                    <a:pt x="461" y="1272"/>
                  </a:lnTo>
                  <a:lnTo>
                    <a:pt x="490" y="1283"/>
                  </a:lnTo>
                  <a:lnTo>
                    <a:pt x="521" y="1292"/>
                  </a:lnTo>
                  <a:lnTo>
                    <a:pt x="551" y="1298"/>
                  </a:lnTo>
                  <a:lnTo>
                    <a:pt x="582" y="1305"/>
                  </a:lnTo>
                  <a:lnTo>
                    <a:pt x="615" y="1308"/>
                  </a:lnTo>
                  <a:lnTo>
                    <a:pt x="647" y="1310"/>
                  </a:lnTo>
                  <a:lnTo>
                    <a:pt x="679" y="1311"/>
                  </a:lnTo>
                  <a:lnTo>
                    <a:pt x="712" y="1310"/>
                  </a:lnTo>
                  <a:lnTo>
                    <a:pt x="743" y="1308"/>
                  </a:lnTo>
                  <a:lnTo>
                    <a:pt x="776" y="1305"/>
                  </a:lnTo>
                  <a:lnTo>
                    <a:pt x="807" y="1298"/>
                  </a:lnTo>
                  <a:lnTo>
                    <a:pt x="836" y="1292"/>
                  </a:lnTo>
                  <a:lnTo>
                    <a:pt x="867" y="1283"/>
                  </a:lnTo>
                  <a:lnTo>
                    <a:pt x="897" y="1272"/>
                  </a:lnTo>
                  <a:lnTo>
                    <a:pt x="925" y="1261"/>
                  </a:lnTo>
                  <a:lnTo>
                    <a:pt x="954" y="1250"/>
                  </a:lnTo>
                  <a:lnTo>
                    <a:pt x="981" y="1235"/>
                  </a:lnTo>
                  <a:lnTo>
                    <a:pt x="1007" y="1220"/>
                  </a:lnTo>
                  <a:lnTo>
                    <a:pt x="1033" y="1204"/>
                  </a:lnTo>
                  <a:lnTo>
                    <a:pt x="1058" y="1187"/>
                  </a:lnTo>
                  <a:lnTo>
                    <a:pt x="1082" y="1167"/>
                  </a:lnTo>
                  <a:lnTo>
                    <a:pt x="1105" y="1147"/>
                  </a:lnTo>
                  <a:lnTo>
                    <a:pt x="1127" y="1126"/>
                  </a:lnTo>
                  <a:lnTo>
                    <a:pt x="1148" y="1104"/>
                  </a:lnTo>
                  <a:lnTo>
                    <a:pt x="1167" y="1081"/>
                  </a:lnTo>
                  <a:lnTo>
                    <a:pt x="1186" y="1057"/>
                  </a:lnTo>
                  <a:lnTo>
                    <a:pt x="1203" y="1032"/>
                  </a:lnTo>
                  <a:lnTo>
                    <a:pt x="1221" y="1007"/>
                  </a:lnTo>
                  <a:lnTo>
                    <a:pt x="1235" y="980"/>
                  </a:lnTo>
                  <a:lnTo>
                    <a:pt x="1249" y="953"/>
                  </a:lnTo>
                  <a:lnTo>
                    <a:pt x="1262" y="925"/>
                  </a:lnTo>
                  <a:lnTo>
                    <a:pt x="1274" y="896"/>
                  </a:lnTo>
                  <a:lnTo>
                    <a:pt x="1284" y="867"/>
                  </a:lnTo>
                  <a:lnTo>
                    <a:pt x="1292" y="837"/>
                  </a:lnTo>
                  <a:lnTo>
                    <a:pt x="1299" y="807"/>
                  </a:lnTo>
                  <a:lnTo>
                    <a:pt x="1304" y="774"/>
                  </a:lnTo>
                  <a:lnTo>
                    <a:pt x="1309" y="743"/>
                  </a:lnTo>
                  <a:lnTo>
                    <a:pt x="1311" y="711"/>
                  </a:lnTo>
                  <a:lnTo>
                    <a:pt x="1312" y="6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" name="Freeform 51"/>
            <p:cNvSpPr>
              <a:spLocks noEditPoints="1"/>
            </p:cNvSpPr>
            <p:nvPr/>
          </p:nvSpPr>
          <p:spPr bwMode="auto">
            <a:xfrm>
              <a:off x="2414" y="1504"/>
              <a:ext cx="999" cy="1001"/>
            </a:xfrm>
            <a:custGeom>
              <a:avLst/>
              <a:gdLst/>
              <a:ahLst/>
              <a:cxnLst>
                <a:cxn ang="0">
                  <a:pos x="1978" y="1201"/>
                </a:cxn>
                <a:cxn ang="0">
                  <a:pos x="1900" y="1433"/>
                </a:cxn>
                <a:cxn ang="0">
                  <a:pos x="1770" y="1637"/>
                </a:cxn>
                <a:cxn ang="0">
                  <a:pos x="1597" y="1802"/>
                </a:cxn>
                <a:cxn ang="0">
                  <a:pos x="1389" y="1922"/>
                </a:cxn>
                <a:cxn ang="0">
                  <a:pos x="1151" y="1990"/>
                </a:cxn>
                <a:cxn ang="0">
                  <a:pos x="897" y="1995"/>
                </a:cxn>
                <a:cxn ang="0">
                  <a:pos x="655" y="1941"/>
                </a:cxn>
                <a:cxn ang="0">
                  <a:pos x="440" y="1830"/>
                </a:cxn>
                <a:cxn ang="0">
                  <a:pos x="259" y="1673"/>
                </a:cxn>
                <a:cxn ang="0">
                  <a:pos x="120" y="1476"/>
                </a:cxn>
                <a:cxn ang="0">
                  <a:pos x="31" y="1249"/>
                </a:cxn>
                <a:cxn ang="0">
                  <a:pos x="0" y="1000"/>
                </a:cxn>
                <a:cxn ang="0">
                  <a:pos x="31" y="750"/>
                </a:cxn>
                <a:cxn ang="0">
                  <a:pos x="120" y="523"/>
                </a:cxn>
                <a:cxn ang="0">
                  <a:pos x="259" y="328"/>
                </a:cxn>
                <a:cxn ang="0">
                  <a:pos x="440" y="170"/>
                </a:cxn>
                <a:cxn ang="0">
                  <a:pos x="655" y="59"/>
                </a:cxn>
                <a:cxn ang="0">
                  <a:pos x="897" y="5"/>
                </a:cxn>
                <a:cxn ang="0">
                  <a:pos x="1151" y="11"/>
                </a:cxn>
                <a:cxn ang="0">
                  <a:pos x="1389" y="78"/>
                </a:cxn>
                <a:cxn ang="0">
                  <a:pos x="1597" y="198"/>
                </a:cxn>
                <a:cxn ang="0">
                  <a:pos x="1770" y="363"/>
                </a:cxn>
                <a:cxn ang="0">
                  <a:pos x="1900" y="565"/>
                </a:cxn>
                <a:cxn ang="0">
                  <a:pos x="1978" y="798"/>
                </a:cxn>
                <a:cxn ang="0">
                  <a:pos x="1952" y="1000"/>
                </a:cxn>
                <a:cxn ang="0">
                  <a:pos x="1923" y="762"/>
                </a:cxn>
                <a:cxn ang="0">
                  <a:pos x="1838" y="545"/>
                </a:cxn>
                <a:cxn ang="0">
                  <a:pos x="1706" y="358"/>
                </a:cxn>
                <a:cxn ang="0">
                  <a:pos x="1532" y="209"/>
                </a:cxn>
                <a:cxn ang="0">
                  <a:pos x="1327" y="104"/>
                </a:cxn>
                <a:cxn ang="0">
                  <a:pos x="1096" y="51"/>
                </a:cxn>
                <a:cxn ang="0">
                  <a:pos x="854" y="56"/>
                </a:cxn>
                <a:cxn ang="0">
                  <a:pos x="628" y="120"/>
                </a:cxn>
                <a:cxn ang="0">
                  <a:pos x="428" y="235"/>
                </a:cxn>
                <a:cxn ang="0">
                  <a:pos x="263" y="393"/>
                </a:cxn>
                <a:cxn ang="0">
                  <a:pos x="140" y="586"/>
                </a:cxn>
                <a:cxn ang="0">
                  <a:pos x="65" y="807"/>
                </a:cxn>
                <a:cxn ang="0">
                  <a:pos x="46" y="1048"/>
                </a:cxn>
                <a:cxn ang="0">
                  <a:pos x="89" y="1283"/>
                </a:cxn>
                <a:cxn ang="0">
                  <a:pos x="183" y="1495"/>
                </a:cxn>
                <a:cxn ang="0">
                  <a:pos x="325" y="1675"/>
                </a:cxn>
                <a:cxn ang="0">
                  <a:pos x="504" y="1816"/>
                </a:cxn>
                <a:cxn ang="0">
                  <a:pos x="716" y="1912"/>
                </a:cxn>
                <a:cxn ang="0">
                  <a:pos x="949" y="1954"/>
                </a:cxn>
                <a:cxn ang="0">
                  <a:pos x="1191" y="1935"/>
                </a:cxn>
                <a:cxn ang="0">
                  <a:pos x="1413" y="1860"/>
                </a:cxn>
                <a:cxn ang="0">
                  <a:pos x="1605" y="1737"/>
                </a:cxn>
                <a:cxn ang="0">
                  <a:pos x="1763" y="1571"/>
                </a:cxn>
                <a:cxn ang="0">
                  <a:pos x="1877" y="1371"/>
                </a:cxn>
                <a:cxn ang="0">
                  <a:pos x="1941" y="1145"/>
                </a:cxn>
              </a:cxnLst>
              <a:rect l="0" t="0" r="r" b="b"/>
              <a:pathLst>
                <a:path w="1999" h="2001">
                  <a:moveTo>
                    <a:pt x="1999" y="1000"/>
                  </a:moveTo>
                  <a:lnTo>
                    <a:pt x="1998" y="1051"/>
                  </a:lnTo>
                  <a:lnTo>
                    <a:pt x="1993" y="1102"/>
                  </a:lnTo>
                  <a:lnTo>
                    <a:pt x="1988" y="1152"/>
                  </a:lnTo>
                  <a:lnTo>
                    <a:pt x="1978" y="1201"/>
                  </a:lnTo>
                  <a:lnTo>
                    <a:pt x="1967" y="1249"/>
                  </a:lnTo>
                  <a:lnTo>
                    <a:pt x="1954" y="1297"/>
                  </a:lnTo>
                  <a:lnTo>
                    <a:pt x="1938" y="1344"/>
                  </a:lnTo>
                  <a:lnTo>
                    <a:pt x="1921" y="1389"/>
                  </a:lnTo>
                  <a:lnTo>
                    <a:pt x="1900" y="1433"/>
                  </a:lnTo>
                  <a:lnTo>
                    <a:pt x="1878" y="1476"/>
                  </a:lnTo>
                  <a:lnTo>
                    <a:pt x="1854" y="1518"/>
                  </a:lnTo>
                  <a:lnTo>
                    <a:pt x="1828" y="1559"/>
                  </a:lnTo>
                  <a:lnTo>
                    <a:pt x="1800" y="1598"/>
                  </a:lnTo>
                  <a:lnTo>
                    <a:pt x="1770" y="1637"/>
                  </a:lnTo>
                  <a:lnTo>
                    <a:pt x="1739" y="1673"/>
                  </a:lnTo>
                  <a:lnTo>
                    <a:pt x="1706" y="1707"/>
                  </a:lnTo>
                  <a:lnTo>
                    <a:pt x="1671" y="1741"/>
                  </a:lnTo>
                  <a:lnTo>
                    <a:pt x="1635" y="1772"/>
                  </a:lnTo>
                  <a:lnTo>
                    <a:pt x="1597" y="1802"/>
                  </a:lnTo>
                  <a:lnTo>
                    <a:pt x="1558" y="1830"/>
                  </a:lnTo>
                  <a:lnTo>
                    <a:pt x="1518" y="1855"/>
                  </a:lnTo>
                  <a:lnTo>
                    <a:pt x="1476" y="1880"/>
                  </a:lnTo>
                  <a:lnTo>
                    <a:pt x="1433" y="1902"/>
                  </a:lnTo>
                  <a:lnTo>
                    <a:pt x="1389" y="1922"/>
                  </a:lnTo>
                  <a:lnTo>
                    <a:pt x="1343" y="1941"/>
                  </a:lnTo>
                  <a:lnTo>
                    <a:pt x="1296" y="1956"/>
                  </a:lnTo>
                  <a:lnTo>
                    <a:pt x="1249" y="1970"/>
                  </a:lnTo>
                  <a:lnTo>
                    <a:pt x="1200" y="1981"/>
                  </a:lnTo>
                  <a:lnTo>
                    <a:pt x="1151" y="1990"/>
                  </a:lnTo>
                  <a:lnTo>
                    <a:pt x="1101" y="1995"/>
                  </a:lnTo>
                  <a:lnTo>
                    <a:pt x="1050" y="1999"/>
                  </a:lnTo>
                  <a:lnTo>
                    <a:pt x="999" y="2001"/>
                  </a:lnTo>
                  <a:lnTo>
                    <a:pt x="948" y="1999"/>
                  </a:lnTo>
                  <a:lnTo>
                    <a:pt x="897" y="1995"/>
                  </a:lnTo>
                  <a:lnTo>
                    <a:pt x="846" y="1990"/>
                  </a:lnTo>
                  <a:lnTo>
                    <a:pt x="797" y="1981"/>
                  </a:lnTo>
                  <a:lnTo>
                    <a:pt x="748" y="1970"/>
                  </a:lnTo>
                  <a:lnTo>
                    <a:pt x="702" y="1956"/>
                  </a:lnTo>
                  <a:lnTo>
                    <a:pt x="655" y="1941"/>
                  </a:lnTo>
                  <a:lnTo>
                    <a:pt x="609" y="1922"/>
                  </a:lnTo>
                  <a:lnTo>
                    <a:pt x="565" y="1902"/>
                  </a:lnTo>
                  <a:lnTo>
                    <a:pt x="523" y="1880"/>
                  </a:lnTo>
                  <a:lnTo>
                    <a:pt x="480" y="1855"/>
                  </a:lnTo>
                  <a:lnTo>
                    <a:pt x="440" y="1830"/>
                  </a:lnTo>
                  <a:lnTo>
                    <a:pt x="400" y="1802"/>
                  </a:lnTo>
                  <a:lnTo>
                    <a:pt x="363" y="1772"/>
                  </a:lnTo>
                  <a:lnTo>
                    <a:pt x="326" y="1741"/>
                  </a:lnTo>
                  <a:lnTo>
                    <a:pt x="293" y="1707"/>
                  </a:lnTo>
                  <a:lnTo>
                    <a:pt x="259" y="1673"/>
                  </a:lnTo>
                  <a:lnTo>
                    <a:pt x="227" y="1637"/>
                  </a:lnTo>
                  <a:lnTo>
                    <a:pt x="198" y="1598"/>
                  </a:lnTo>
                  <a:lnTo>
                    <a:pt x="170" y="1559"/>
                  </a:lnTo>
                  <a:lnTo>
                    <a:pt x="144" y="1518"/>
                  </a:lnTo>
                  <a:lnTo>
                    <a:pt x="120" y="1476"/>
                  </a:lnTo>
                  <a:lnTo>
                    <a:pt x="97" y="1433"/>
                  </a:lnTo>
                  <a:lnTo>
                    <a:pt x="78" y="1389"/>
                  </a:lnTo>
                  <a:lnTo>
                    <a:pt x="60" y="1344"/>
                  </a:lnTo>
                  <a:lnTo>
                    <a:pt x="44" y="1297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0" y="1153"/>
                  </a:lnTo>
                  <a:lnTo>
                    <a:pt x="4" y="1102"/>
                  </a:lnTo>
                  <a:lnTo>
                    <a:pt x="1" y="1051"/>
                  </a:lnTo>
                  <a:lnTo>
                    <a:pt x="0" y="1000"/>
                  </a:lnTo>
                  <a:lnTo>
                    <a:pt x="1" y="949"/>
                  </a:lnTo>
                  <a:lnTo>
                    <a:pt x="4" y="897"/>
                  </a:lnTo>
                  <a:lnTo>
                    <a:pt x="10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4" y="702"/>
                  </a:lnTo>
                  <a:lnTo>
                    <a:pt x="60" y="655"/>
                  </a:lnTo>
                  <a:lnTo>
                    <a:pt x="78" y="610"/>
                  </a:lnTo>
                  <a:lnTo>
                    <a:pt x="97" y="565"/>
                  </a:lnTo>
                  <a:lnTo>
                    <a:pt x="120" y="523"/>
                  </a:lnTo>
                  <a:lnTo>
                    <a:pt x="144" y="481"/>
                  </a:lnTo>
                  <a:lnTo>
                    <a:pt x="170" y="440"/>
                  </a:lnTo>
                  <a:lnTo>
                    <a:pt x="198" y="401"/>
                  </a:lnTo>
                  <a:lnTo>
                    <a:pt x="227" y="363"/>
                  </a:lnTo>
                  <a:lnTo>
                    <a:pt x="259" y="328"/>
                  </a:lnTo>
                  <a:lnTo>
                    <a:pt x="293" y="292"/>
                  </a:lnTo>
                  <a:lnTo>
                    <a:pt x="326" y="259"/>
                  </a:lnTo>
                  <a:lnTo>
                    <a:pt x="363" y="228"/>
                  </a:lnTo>
                  <a:lnTo>
                    <a:pt x="400" y="198"/>
                  </a:lnTo>
                  <a:lnTo>
                    <a:pt x="440" y="170"/>
                  </a:lnTo>
                  <a:lnTo>
                    <a:pt x="480" y="144"/>
                  </a:lnTo>
                  <a:lnTo>
                    <a:pt x="523" y="120"/>
                  </a:lnTo>
                  <a:lnTo>
                    <a:pt x="565" y="99"/>
                  </a:lnTo>
                  <a:lnTo>
                    <a:pt x="609" y="78"/>
                  </a:lnTo>
                  <a:lnTo>
                    <a:pt x="655" y="59"/>
                  </a:lnTo>
                  <a:lnTo>
                    <a:pt x="702" y="44"/>
                  </a:lnTo>
                  <a:lnTo>
                    <a:pt x="748" y="30"/>
                  </a:lnTo>
                  <a:lnTo>
                    <a:pt x="797" y="19"/>
                  </a:lnTo>
                  <a:lnTo>
                    <a:pt x="847" y="11"/>
                  </a:lnTo>
                  <a:lnTo>
                    <a:pt x="897" y="5"/>
                  </a:lnTo>
                  <a:lnTo>
                    <a:pt x="948" y="1"/>
                  </a:lnTo>
                  <a:lnTo>
                    <a:pt x="999" y="0"/>
                  </a:lnTo>
                  <a:lnTo>
                    <a:pt x="1050" y="1"/>
                  </a:lnTo>
                  <a:lnTo>
                    <a:pt x="1101" y="5"/>
                  </a:lnTo>
                  <a:lnTo>
                    <a:pt x="1151" y="11"/>
                  </a:lnTo>
                  <a:lnTo>
                    <a:pt x="1200" y="19"/>
                  </a:lnTo>
                  <a:lnTo>
                    <a:pt x="1249" y="30"/>
                  </a:lnTo>
                  <a:lnTo>
                    <a:pt x="1296" y="44"/>
                  </a:lnTo>
                  <a:lnTo>
                    <a:pt x="1343" y="59"/>
                  </a:lnTo>
                  <a:lnTo>
                    <a:pt x="1389" y="78"/>
                  </a:lnTo>
                  <a:lnTo>
                    <a:pt x="1433" y="99"/>
                  </a:lnTo>
                  <a:lnTo>
                    <a:pt x="1476" y="120"/>
                  </a:lnTo>
                  <a:lnTo>
                    <a:pt x="1518" y="144"/>
                  </a:lnTo>
                  <a:lnTo>
                    <a:pt x="1558" y="170"/>
                  </a:lnTo>
                  <a:lnTo>
                    <a:pt x="1597" y="198"/>
                  </a:lnTo>
                  <a:lnTo>
                    <a:pt x="1635" y="228"/>
                  </a:lnTo>
                  <a:lnTo>
                    <a:pt x="1671" y="259"/>
                  </a:lnTo>
                  <a:lnTo>
                    <a:pt x="1706" y="292"/>
                  </a:lnTo>
                  <a:lnTo>
                    <a:pt x="1739" y="328"/>
                  </a:lnTo>
                  <a:lnTo>
                    <a:pt x="1770" y="363"/>
                  </a:lnTo>
                  <a:lnTo>
                    <a:pt x="1800" y="401"/>
                  </a:lnTo>
                  <a:lnTo>
                    <a:pt x="1828" y="440"/>
                  </a:lnTo>
                  <a:lnTo>
                    <a:pt x="1854" y="481"/>
                  </a:lnTo>
                  <a:lnTo>
                    <a:pt x="1878" y="523"/>
                  </a:lnTo>
                  <a:lnTo>
                    <a:pt x="1900" y="565"/>
                  </a:lnTo>
                  <a:lnTo>
                    <a:pt x="1921" y="610"/>
                  </a:lnTo>
                  <a:lnTo>
                    <a:pt x="1938" y="655"/>
                  </a:lnTo>
                  <a:lnTo>
                    <a:pt x="1954" y="702"/>
                  </a:lnTo>
                  <a:lnTo>
                    <a:pt x="1967" y="750"/>
                  </a:lnTo>
                  <a:lnTo>
                    <a:pt x="1978" y="798"/>
                  </a:lnTo>
                  <a:lnTo>
                    <a:pt x="1988" y="848"/>
                  </a:lnTo>
                  <a:lnTo>
                    <a:pt x="1993" y="897"/>
                  </a:lnTo>
                  <a:lnTo>
                    <a:pt x="1998" y="949"/>
                  </a:lnTo>
                  <a:lnTo>
                    <a:pt x="1999" y="1000"/>
                  </a:lnTo>
                  <a:close/>
                  <a:moveTo>
                    <a:pt x="1952" y="1000"/>
                  </a:moveTo>
                  <a:lnTo>
                    <a:pt x="1951" y="951"/>
                  </a:lnTo>
                  <a:lnTo>
                    <a:pt x="1948" y="902"/>
                  </a:lnTo>
                  <a:lnTo>
                    <a:pt x="1941" y="854"/>
                  </a:lnTo>
                  <a:lnTo>
                    <a:pt x="1934" y="807"/>
                  </a:lnTo>
                  <a:lnTo>
                    <a:pt x="1923" y="762"/>
                  </a:lnTo>
                  <a:lnTo>
                    <a:pt x="1910" y="715"/>
                  </a:lnTo>
                  <a:lnTo>
                    <a:pt x="1894" y="672"/>
                  </a:lnTo>
                  <a:lnTo>
                    <a:pt x="1877" y="628"/>
                  </a:lnTo>
                  <a:lnTo>
                    <a:pt x="1859" y="586"/>
                  </a:lnTo>
                  <a:lnTo>
                    <a:pt x="1838" y="545"/>
                  </a:lnTo>
                  <a:lnTo>
                    <a:pt x="1814" y="505"/>
                  </a:lnTo>
                  <a:lnTo>
                    <a:pt x="1789" y="467"/>
                  </a:lnTo>
                  <a:lnTo>
                    <a:pt x="1763" y="429"/>
                  </a:lnTo>
                  <a:lnTo>
                    <a:pt x="1735" y="393"/>
                  </a:lnTo>
                  <a:lnTo>
                    <a:pt x="1706" y="358"/>
                  </a:lnTo>
                  <a:lnTo>
                    <a:pt x="1673" y="324"/>
                  </a:lnTo>
                  <a:lnTo>
                    <a:pt x="1640" y="293"/>
                  </a:lnTo>
                  <a:lnTo>
                    <a:pt x="1605" y="264"/>
                  </a:lnTo>
                  <a:lnTo>
                    <a:pt x="1569" y="235"/>
                  </a:lnTo>
                  <a:lnTo>
                    <a:pt x="1532" y="209"/>
                  </a:lnTo>
                  <a:lnTo>
                    <a:pt x="1494" y="184"/>
                  </a:lnTo>
                  <a:lnTo>
                    <a:pt x="1454" y="160"/>
                  </a:lnTo>
                  <a:lnTo>
                    <a:pt x="1413" y="140"/>
                  </a:lnTo>
                  <a:lnTo>
                    <a:pt x="1370" y="120"/>
                  </a:lnTo>
                  <a:lnTo>
                    <a:pt x="1327" y="104"/>
                  </a:lnTo>
                  <a:lnTo>
                    <a:pt x="1282" y="89"/>
                  </a:lnTo>
                  <a:lnTo>
                    <a:pt x="1237" y="76"/>
                  </a:lnTo>
                  <a:lnTo>
                    <a:pt x="1191" y="65"/>
                  </a:lnTo>
                  <a:lnTo>
                    <a:pt x="1145" y="56"/>
                  </a:lnTo>
                  <a:lnTo>
                    <a:pt x="1096" y="51"/>
                  </a:lnTo>
                  <a:lnTo>
                    <a:pt x="1048" y="48"/>
                  </a:lnTo>
                  <a:lnTo>
                    <a:pt x="999" y="45"/>
                  </a:lnTo>
                  <a:lnTo>
                    <a:pt x="949" y="48"/>
                  </a:lnTo>
                  <a:lnTo>
                    <a:pt x="901" y="51"/>
                  </a:lnTo>
                  <a:lnTo>
                    <a:pt x="854" y="56"/>
                  </a:lnTo>
                  <a:lnTo>
                    <a:pt x="807" y="65"/>
                  </a:lnTo>
                  <a:lnTo>
                    <a:pt x="760" y="76"/>
                  </a:lnTo>
                  <a:lnTo>
                    <a:pt x="716" y="89"/>
                  </a:lnTo>
                  <a:lnTo>
                    <a:pt x="671" y="104"/>
                  </a:lnTo>
                  <a:lnTo>
                    <a:pt x="628" y="120"/>
                  </a:lnTo>
                  <a:lnTo>
                    <a:pt x="586" y="140"/>
                  </a:lnTo>
                  <a:lnTo>
                    <a:pt x="544" y="160"/>
                  </a:lnTo>
                  <a:lnTo>
                    <a:pt x="504" y="184"/>
                  </a:lnTo>
                  <a:lnTo>
                    <a:pt x="465" y="209"/>
                  </a:lnTo>
                  <a:lnTo>
                    <a:pt x="428" y="235"/>
                  </a:lnTo>
                  <a:lnTo>
                    <a:pt x="392" y="264"/>
                  </a:lnTo>
                  <a:lnTo>
                    <a:pt x="358" y="293"/>
                  </a:lnTo>
                  <a:lnTo>
                    <a:pt x="325" y="324"/>
                  </a:lnTo>
                  <a:lnTo>
                    <a:pt x="293" y="358"/>
                  </a:lnTo>
                  <a:lnTo>
                    <a:pt x="263" y="393"/>
                  </a:lnTo>
                  <a:lnTo>
                    <a:pt x="235" y="429"/>
                  </a:lnTo>
                  <a:lnTo>
                    <a:pt x="208" y="467"/>
                  </a:lnTo>
                  <a:lnTo>
                    <a:pt x="183" y="505"/>
                  </a:lnTo>
                  <a:lnTo>
                    <a:pt x="160" y="545"/>
                  </a:lnTo>
                  <a:lnTo>
                    <a:pt x="140" y="586"/>
                  </a:lnTo>
                  <a:lnTo>
                    <a:pt x="121" y="628"/>
                  </a:lnTo>
                  <a:lnTo>
                    <a:pt x="103" y="672"/>
                  </a:lnTo>
                  <a:lnTo>
                    <a:pt x="89" y="715"/>
                  </a:lnTo>
                  <a:lnTo>
                    <a:pt x="75" y="762"/>
                  </a:lnTo>
                  <a:lnTo>
                    <a:pt x="65" y="807"/>
                  </a:lnTo>
                  <a:lnTo>
                    <a:pt x="56" y="854"/>
                  </a:lnTo>
                  <a:lnTo>
                    <a:pt x="51" y="902"/>
                  </a:lnTo>
                  <a:lnTo>
                    <a:pt x="46" y="951"/>
                  </a:lnTo>
                  <a:lnTo>
                    <a:pt x="46" y="1000"/>
                  </a:lnTo>
                  <a:lnTo>
                    <a:pt x="46" y="1048"/>
                  </a:lnTo>
                  <a:lnTo>
                    <a:pt x="51" y="1097"/>
                  </a:lnTo>
                  <a:lnTo>
                    <a:pt x="56" y="1145"/>
                  </a:lnTo>
                  <a:lnTo>
                    <a:pt x="65" y="1192"/>
                  </a:lnTo>
                  <a:lnTo>
                    <a:pt x="75" y="1238"/>
                  </a:lnTo>
                  <a:lnTo>
                    <a:pt x="89" y="1283"/>
                  </a:lnTo>
                  <a:lnTo>
                    <a:pt x="103" y="1328"/>
                  </a:lnTo>
                  <a:lnTo>
                    <a:pt x="121" y="1371"/>
                  </a:lnTo>
                  <a:lnTo>
                    <a:pt x="140" y="1413"/>
                  </a:lnTo>
                  <a:lnTo>
                    <a:pt x="160" y="1454"/>
                  </a:lnTo>
                  <a:lnTo>
                    <a:pt x="183" y="1495"/>
                  </a:lnTo>
                  <a:lnTo>
                    <a:pt x="208" y="1533"/>
                  </a:lnTo>
                  <a:lnTo>
                    <a:pt x="235" y="1571"/>
                  </a:lnTo>
                  <a:lnTo>
                    <a:pt x="263" y="1607"/>
                  </a:lnTo>
                  <a:lnTo>
                    <a:pt x="293" y="1641"/>
                  </a:lnTo>
                  <a:lnTo>
                    <a:pt x="325" y="1675"/>
                  </a:lnTo>
                  <a:lnTo>
                    <a:pt x="358" y="1706"/>
                  </a:lnTo>
                  <a:lnTo>
                    <a:pt x="392" y="1737"/>
                  </a:lnTo>
                  <a:lnTo>
                    <a:pt x="428" y="1765"/>
                  </a:lnTo>
                  <a:lnTo>
                    <a:pt x="465" y="1791"/>
                  </a:lnTo>
                  <a:lnTo>
                    <a:pt x="504" y="1816"/>
                  </a:lnTo>
                  <a:lnTo>
                    <a:pt x="544" y="1840"/>
                  </a:lnTo>
                  <a:lnTo>
                    <a:pt x="586" y="1860"/>
                  </a:lnTo>
                  <a:lnTo>
                    <a:pt x="628" y="1880"/>
                  </a:lnTo>
                  <a:lnTo>
                    <a:pt x="671" y="1896"/>
                  </a:lnTo>
                  <a:lnTo>
                    <a:pt x="716" y="1912"/>
                  </a:lnTo>
                  <a:lnTo>
                    <a:pt x="760" y="1924"/>
                  </a:lnTo>
                  <a:lnTo>
                    <a:pt x="807" y="1935"/>
                  </a:lnTo>
                  <a:lnTo>
                    <a:pt x="854" y="1944"/>
                  </a:lnTo>
                  <a:lnTo>
                    <a:pt x="901" y="1949"/>
                  </a:lnTo>
                  <a:lnTo>
                    <a:pt x="949" y="1954"/>
                  </a:lnTo>
                  <a:lnTo>
                    <a:pt x="999" y="1955"/>
                  </a:lnTo>
                  <a:lnTo>
                    <a:pt x="1048" y="1954"/>
                  </a:lnTo>
                  <a:lnTo>
                    <a:pt x="1096" y="1949"/>
                  </a:lnTo>
                  <a:lnTo>
                    <a:pt x="1145" y="1944"/>
                  </a:lnTo>
                  <a:lnTo>
                    <a:pt x="1191" y="1935"/>
                  </a:lnTo>
                  <a:lnTo>
                    <a:pt x="1237" y="1924"/>
                  </a:lnTo>
                  <a:lnTo>
                    <a:pt x="1282" y="1912"/>
                  </a:lnTo>
                  <a:lnTo>
                    <a:pt x="1327" y="1896"/>
                  </a:lnTo>
                  <a:lnTo>
                    <a:pt x="1370" y="1880"/>
                  </a:lnTo>
                  <a:lnTo>
                    <a:pt x="1413" y="1860"/>
                  </a:lnTo>
                  <a:lnTo>
                    <a:pt x="1454" y="1840"/>
                  </a:lnTo>
                  <a:lnTo>
                    <a:pt x="1494" y="1816"/>
                  </a:lnTo>
                  <a:lnTo>
                    <a:pt x="1532" y="1791"/>
                  </a:lnTo>
                  <a:lnTo>
                    <a:pt x="1569" y="1765"/>
                  </a:lnTo>
                  <a:lnTo>
                    <a:pt x="1605" y="1737"/>
                  </a:lnTo>
                  <a:lnTo>
                    <a:pt x="1640" y="1706"/>
                  </a:lnTo>
                  <a:lnTo>
                    <a:pt x="1673" y="1675"/>
                  </a:lnTo>
                  <a:lnTo>
                    <a:pt x="1706" y="1641"/>
                  </a:lnTo>
                  <a:lnTo>
                    <a:pt x="1735" y="1607"/>
                  </a:lnTo>
                  <a:lnTo>
                    <a:pt x="1763" y="1571"/>
                  </a:lnTo>
                  <a:lnTo>
                    <a:pt x="1789" y="1533"/>
                  </a:lnTo>
                  <a:lnTo>
                    <a:pt x="1814" y="1495"/>
                  </a:lnTo>
                  <a:lnTo>
                    <a:pt x="1838" y="1454"/>
                  </a:lnTo>
                  <a:lnTo>
                    <a:pt x="1859" y="1413"/>
                  </a:lnTo>
                  <a:lnTo>
                    <a:pt x="1877" y="1371"/>
                  </a:lnTo>
                  <a:lnTo>
                    <a:pt x="1894" y="1328"/>
                  </a:lnTo>
                  <a:lnTo>
                    <a:pt x="1910" y="1283"/>
                  </a:lnTo>
                  <a:lnTo>
                    <a:pt x="1923" y="1238"/>
                  </a:lnTo>
                  <a:lnTo>
                    <a:pt x="1934" y="1192"/>
                  </a:lnTo>
                  <a:lnTo>
                    <a:pt x="1941" y="1145"/>
                  </a:lnTo>
                  <a:lnTo>
                    <a:pt x="1948" y="1097"/>
                  </a:lnTo>
                  <a:lnTo>
                    <a:pt x="1951" y="1048"/>
                  </a:lnTo>
                  <a:lnTo>
                    <a:pt x="1952" y="10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185" y="2894"/>
              <a:ext cx="1022" cy="256"/>
            </a:xfrm>
            <a:custGeom>
              <a:avLst/>
              <a:gdLst/>
              <a:ahLst/>
              <a:cxnLst>
                <a:cxn ang="0">
                  <a:pos x="2029" y="469"/>
                </a:cxn>
                <a:cxn ang="0">
                  <a:pos x="1966" y="406"/>
                </a:cxn>
                <a:cxn ang="0">
                  <a:pos x="1899" y="345"/>
                </a:cxn>
                <a:cxn ang="0">
                  <a:pos x="1815" y="277"/>
                </a:cxn>
                <a:cxn ang="0">
                  <a:pos x="1718" y="208"/>
                </a:cxn>
                <a:cxn ang="0">
                  <a:pos x="1610" y="145"/>
                </a:cxn>
                <a:cxn ang="0">
                  <a:pos x="1524" y="106"/>
                </a:cxn>
                <a:cxn ang="0">
                  <a:pos x="1466" y="86"/>
                </a:cxn>
                <a:cxn ang="0">
                  <a:pos x="1335" y="50"/>
                </a:cxn>
                <a:cxn ang="0">
                  <a:pos x="1202" y="20"/>
                </a:cxn>
                <a:cxn ang="0">
                  <a:pos x="1124" y="7"/>
                </a:cxn>
                <a:cxn ang="0">
                  <a:pos x="1049" y="1"/>
                </a:cxn>
                <a:cxn ang="0">
                  <a:pos x="973" y="0"/>
                </a:cxn>
                <a:cxn ang="0">
                  <a:pos x="893" y="6"/>
                </a:cxn>
                <a:cxn ang="0">
                  <a:pos x="806" y="19"/>
                </a:cxn>
                <a:cxn ang="0">
                  <a:pos x="661" y="51"/>
                </a:cxn>
                <a:cxn ang="0">
                  <a:pos x="471" y="94"/>
                </a:cxn>
                <a:cxn ang="0">
                  <a:pos x="378" y="111"/>
                </a:cxn>
                <a:cxn ang="0">
                  <a:pos x="287" y="121"/>
                </a:cxn>
                <a:cxn ang="0">
                  <a:pos x="198" y="124"/>
                </a:cxn>
                <a:cxn ang="0">
                  <a:pos x="111" y="114"/>
                </a:cxn>
                <a:cxn ang="0">
                  <a:pos x="25" y="90"/>
                </a:cxn>
                <a:cxn ang="0">
                  <a:pos x="5" y="87"/>
                </a:cxn>
                <a:cxn ang="0">
                  <a:pos x="0" y="91"/>
                </a:cxn>
                <a:cxn ang="0">
                  <a:pos x="2" y="100"/>
                </a:cxn>
                <a:cxn ang="0">
                  <a:pos x="23" y="125"/>
                </a:cxn>
                <a:cxn ang="0">
                  <a:pos x="67" y="168"/>
                </a:cxn>
                <a:cxn ang="0">
                  <a:pos x="117" y="204"/>
                </a:cxn>
                <a:cxn ang="0">
                  <a:pos x="181" y="229"/>
                </a:cxn>
                <a:cxn ang="0">
                  <a:pos x="267" y="255"/>
                </a:cxn>
                <a:cxn ang="0">
                  <a:pos x="366" y="277"/>
                </a:cxn>
                <a:cxn ang="0">
                  <a:pos x="470" y="293"/>
                </a:cxn>
                <a:cxn ang="0">
                  <a:pos x="559" y="299"/>
                </a:cxn>
                <a:cxn ang="0">
                  <a:pos x="650" y="292"/>
                </a:cxn>
                <a:cxn ang="0">
                  <a:pos x="765" y="266"/>
                </a:cxn>
                <a:cxn ang="0">
                  <a:pos x="908" y="221"/>
                </a:cxn>
                <a:cxn ang="0">
                  <a:pos x="1028" y="176"/>
                </a:cxn>
                <a:cxn ang="0">
                  <a:pos x="1111" y="149"/>
                </a:cxn>
                <a:cxn ang="0">
                  <a:pos x="1166" y="134"/>
                </a:cxn>
                <a:cxn ang="0">
                  <a:pos x="1226" y="125"/>
                </a:cxn>
                <a:cxn ang="0">
                  <a:pos x="1292" y="118"/>
                </a:cxn>
                <a:cxn ang="0">
                  <a:pos x="1367" y="118"/>
                </a:cxn>
                <a:cxn ang="0">
                  <a:pos x="1434" y="125"/>
                </a:cxn>
                <a:cxn ang="0">
                  <a:pos x="1493" y="141"/>
                </a:cxn>
                <a:cxn ang="0">
                  <a:pos x="1551" y="168"/>
                </a:cxn>
                <a:cxn ang="0">
                  <a:pos x="1612" y="210"/>
                </a:cxn>
                <a:cxn ang="0">
                  <a:pos x="1683" y="269"/>
                </a:cxn>
                <a:cxn ang="0">
                  <a:pos x="1822" y="396"/>
                </a:cxn>
                <a:cxn ang="0">
                  <a:pos x="2016" y="491"/>
                </a:cxn>
              </a:cxnLst>
              <a:rect l="0" t="0" r="r" b="b"/>
              <a:pathLst>
                <a:path w="2042" h="511">
                  <a:moveTo>
                    <a:pt x="2042" y="483"/>
                  </a:moveTo>
                  <a:lnTo>
                    <a:pt x="2029" y="469"/>
                  </a:lnTo>
                  <a:lnTo>
                    <a:pt x="1992" y="432"/>
                  </a:lnTo>
                  <a:lnTo>
                    <a:pt x="1966" y="406"/>
                  </a:lnTo>
                  <a:lnTo>
                    <a:pt x="1935" y="377"/>
                  </a:lnTo>
                  <a:lnTo>
                    <a:pt x="1899" y="345"/>
                  </a:lnTo>
                  <a:lnTo>
                    <a:pt x="1859" y="311"/>
                  </a:lnTo>
                  <a:lnTo>
                    <a:pt x="1815" y="277"/>
                  </a:lnTo>
                  <a:lnTo>
                    <a:pt x="1768" y="243"/>
                  </a:lnTo>
                  <a:lnTo>
                    <a:pt x="1718" y="208"/>
                  </a:lnTo>
                  <a:lnTo>
                    <a:pt x="1666" y="176"/>
                  </a:lnTo>
                  <a:lnTo>
                    <a:pt x="1610" y="145"/>
                  </a:lnTo>
                  <a:lnTo>
                    <a:pt x="1554" y="118"/>
                  </a:lnTo>
                  <a:lnTo>
                    <a:pt x="1524" y="106"/>
                  </a:lnTo>
                  <a:lnTo>
                    <a:pt x="1495" y="95"/>
                  </a:lnTo>
                  <a:lnTo>
                    <a:pt x="1466" y="86"/>
                  </a:lnTo>
                  <a:lnTo>
                    <a:pt x="1435" y="77"/>
                  </a:lnTo>
                  <a:lnTo>
                    <a:pt x="1335" y="50"/>
                  </a:lnTo>
                  <a:lnTo>
                    <a:pt x="1244" y="29"/>
                  </a:lnTo>
                  <a:lnTo>
                    <a:pt x="1202" y="20"/>
                  </a:lnTo>
                  <a:lnTo>
                    <a:pt x="1162" y="14"/>
                  </a:lnTo>
                  <a:lnTo>
                    <a:pt x="1124" y="7"/>
                  </a:lnTo>
                  <a:lnTo>
                    <a:pt x="1087" y="3"/>
                  </a:lnTo>
                  <a:lnTo>
                    <a:pt x="1049" y="1"/>
                  </a:lnTo>
                  <a:lnTo>
                    <a:pt x="1011" y="0"/>
                  </a:lnTo>
                  <a:lnTo>
                    <a:pt x="973" y="0"/>
                  </a:lnTo>
                  <a:lnTo>
                    <a:pt x="934" y="3"/>
                  </a:lnTo>
                  <a:lnTo>
                    <a:pt x="893" y="6"/>
                  </a:lnTo>
                  <a:lnTo>
                    <a:pt x="850" y="12"/>
                  </a:lnTo>
                  <a:lnTo>
                    <a:pt x="806" y="19"/>
                  </a:lnTo>
                  <a:lnTo>
                    <a:pt x="758" y="28"/>
                  </a:lnTo>
                  <a:lnTo>
                    <a:pt x="661" y="51"/>
                  </a:lnTo>
                  <a:lnTo>
                    <a:pt x="565" y="74"/>
                  </a:lnTo>
                  <a:lnTo>
                    <a:pt x="471" y="94"/>
                  </a:lnTo>
                  <a:lnTo>
                    <a:pt x="424" y="103"/>
                  </a:lnTo>
                  <a:lnTo>
                    <a:pt x="378" y="111"/>
                  </a:lnTo>
                  <a:lnTo>
                    <a:pt x="334" y="117"/>
                  </a:lnTo>
                  <a:lnTo>
                    <a:pt x="287" y="121"/>
                  </a:lnTo>
                  <a:lnTo>
                    <a:pt x="243" y="124"/>
                  </a:lnTo>
                  <a:lnTo>
                    <a:pt x="198" y="124"/>
                  </a:lnTo>
                  <a:lnTo>
                    <a:pt x="155" y="120"/>
                  </a:lnTo>
                  <a:lnTo>
                    <a:pt x="111" y="114"/>
                  </a:lnTo>
                  <a:lnTo>
                    <a:pt x="68" y="103"/>
                  </a:lnTo>
                  <a:lnTo>
                    <a:pt x="25" y="90"/>
                  </a:lnTo>
                  <a:lnTo>
                    <a:pt x="12" y="87"/>
                  </a:lnTo>
                  <a:lnTo>
                    <a:pt x="5" y="87"/>
                  </a:lnTo>
                  <a:lnTo>
                    <a:pt x="2" y="89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2" y="100"/>
                  </a:lnTo>
                  <a:lnTo>
                    <a:pt x="8" y="107"/>
                  </a:lnTo>
                  <a:lnTo>
                    <a:pt x="23" y="125"/>
                  </a:lnTo>
                  <a:lnTo>
                    <a:pt x="43" y="146"/>
                  </a:lnTo>
                  <a:lnTo>
                    <a:pt x="67" y="168"/>
                  </a:lnTo>
                  <a:lnTo>
                    <a:pt x="97" y="192"/>
                  </a:lnTo>
                  <a:lnTo>
                    <a:pt x="117" y="204"/>
                  </a:lnTo>
                  <a:lnTo>
                    <a:pt x="145" y="217"/>
                  </a:lnTo>
                  <a:lnTo>
                    <a:pt x="181" y="229"/>
                  </a:lnTo>
                  <a:lnTo>
                    <a:pt x="222" y="243"/>
                  </a:lnTo>
                  <a:lnTo>
                    <a:pt x="267" y="255"/>
                  </a:lnTo>
                  <a:lnTo>
                    <a:pt x="317" y="267"/>
                  </a:lnTo>
                  <a:lnTo>
                    <a:pt x="366" y="277"/>
                  </a:lnTo>
                  <a:lnTo>
                    <a:pt x="420" y="286"/>
                  </a:lnTo>
                  <a:lnTo>
                    <a:pt x="470" y="293"/>
                  </a:lnTo>
                  <a:lnTo>
                    <a:pt x="514" y="297"/>
                  </a:lnTo>
                  <a:lnTo>
                    <a:pt x="559" y="299"/>
                  </a:lnTo>
                  <a:lnTo>
                    <a:pt x="603" y="297"/>
                  </a:lnTo>
                  <a:lnTo>
                    <a:pt x="650" y="292"/>
                  </a:lnTo>
                  <a:lnTo>
                    <a:pt x="703" y="282"/>
                  </a:lnTo>
                  <a:lnTo>
                    <a:pt x="765" y="266"/>
                  </a:lnTo>
                  <a:lnTo>
                    <a:pt x="836" y="245"/>
                  </a:lnTo>
                  <a:lnTo>
                    <a:pt x="908" y="221"/>
                  </a:lnTo>
                  <a:lnTo>
                    <a:pt x="971" y="197"/>
                  </a:lnTo>
                  <a:lnTo>
                    <a:pt x="1028" y="176"/>
                  </a:lnTo>
                  <a:lnTo>
                    <a:pt x="1083" y="157"/>
                  </a:lnTo>
                  <a:lnTo>
                    <a:pt x="1111" y="149"/>
                  </a:lnTo>
                  <a:lnTo>
                    <a:pt x="1138" y="141"/>
                  </a:lnTo>
                  <a:lnTo>
                    <a:pt x="1166" y="134"/>
                  </a:lnTo>
                  <a:lnTo>
                    <a:pt x="1196" y="128"/>
                  </a:lnTo>
                  <a:lnTo>
                    <a:pt x="1226" y="125"/>
                  </a:lnTo>
                  <a:lnTo>
                    <a:pt x="1259" y="121"/>
                  </a:lnTo>
                  <a:lnTo>
                    <a:pt x="1292" y="118"/>
                  </a:lnTo>
                  <a:lnTo>
                    <a:pt x="1329" y="117"/>
                  </a:lnTo>
                  <a:lnTo>
                    <a:pt x="1367" y="118"/>
                  </a:lnTo>
                  <a:lnTo>
                    <a:pt x="1402" y="121"/>
                  </a:lnTo>
                  <a:lnTo>
                    <a:pt x="1434" y="125"/>
                  </a:lnTo>
                  <a:lnTo>
                    <a:pt x="1465" y="132"/>
                  </a:lnTo>
                  <a:lnTo>
                    <a:pt x="1493" y="141"/>
                  </a:lnTo>
                  <a:lnTo>
                    <a:pt x="1521" y="153"/>
                  </a:lnTo>
                  <a:lnTo>
                    <a:pt x="1551" y="168"/>
                  </a:lnTo>
                  <a:lnTo>
                    <a:pt x="1581" y="187"/>
                  </a:lnTo>
                  <a:lnTo>
                    <a:pt x="1612" y="210"/>
                  </a:lnTo>
                  <a:lnTo>
                    <a:pt x="1646" y="237"/>
                  </a:lnTo>
                  <a:lnTo>
                    <a:pt x="1683" y="269"/>
                  </a:lnTo>
                  <a:lnTo>
                    <a:pt x="1725" y="306"/>
                  </a:lnTo>
                  <a:lnTo>
                    <a:pt x="1822" y="396"/>
                  </a:lnTo>
                  <a:lnTo>
                    <a:pt x="1944" y="511"/>
                  </a:lnTo>
                  <a:lnTo>
                    <a:pt x="2016" y="491"/>
                  </a:lnTo>
                  <a:lnTo>
                    <a:pt x="2042" y="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1960" y="2580"/>
              <a:ext cx="544" cy="344"/>
            </a:xfrm>
            <a:custGeom>
              <a:avLst/>
              <a:gdLst/>
              <a:ahLst/>
              <a:cxnLst>
                <a:cxn ang="0">
                  <a:pos x="986" y="632"/>
                </a:cxn>
                <a:cxn ang="0">
                  <a:pos x="883" y="653"/>
                </a:cxn>
                <a:cxn ang="0">
                  <a:pos x="796" y="677"/>
                </a:cxn>
                <a:cxn ang="0">
                  <a:pos x="738" y="685"/>
                </a:cxn>
                <a:cxn ang="0">
                  <a:pos x="677" y="687"/>
                </a:cxn>
                <a:cxn ang="0">
                  <a:pos x="574" y="679"/>
                </a:cxn>
                <a:cxn ang="0">
                  <a:pos x="452" y="660"/>
                </a:cxn>
                <a:cxn ang="0">
                  <a:pos x="388" y="642"/>
                </a:cxn>
                <a:cxn ang="0">
                  <a:pos x="344" y="625"/>
                </a:cxn>
                <a:cxn ang="0">
                  <a:pos x="302" y="600"/>
                </a:cxn>
                <a:cxn ang="0">
                  <a:pos x="262" y="567"/>
                </a:cxn>
                <a:cxn ang="0">
                  <a:pos x="202" y="507"/>
                </a:cxn>
                <a:cxn ang="0">
                  <a:pos x="126" y="420"/>
                </a:cxn>
                <a:cxn ang="0">
                  <a:pos x="36" y="309"/>
                </a:cxn>
                <a:cxn ang="0">
                  <a:pos x="3" y="263"/>
                </a:cxn>
                <a:cxn ang="0">
                  <a:pos x="0" y="252"/>
                </a:cxn>
                <a:cxn ang="0">
                  <a:pos x="5" y="249"/>
                </a:cxn>
                <a:cxn ang="0">
                  <a:pos x="16" y="255"/>
                </a:cxn>
                <a:cxn ang="0">
                  <a:pos x="36" y="273"/>
                </a:cxn>
                <a:cxn ang="0">
                  <a:pos x="77" y="305"/>
                </a:cxn>
                <a:cxn ang="0">
                  <a:pos x="145" y="342"/>
                </a:cxn>
                <a:cxn ang="0">
                  <a:pos x="190" y="362"/>
                </a:cxn>
                <a:cxn ang="0">
                  <a:pos x="242" y="378"/>
                </a:cxn>
                <a:cxn ang="0">
                  <a:pos x="304" y="392"/>
                </a:cxn>
                <a:cxn ang="0">
                  <a:pos x="422" y="417"/>
                </a:cxn>
                <a:cxn ang="0">
                  <a:pos x="522" y="447"/>
                </a:cxn>
                <a:cxn ang="0">
                  <a:pos x="617" y="484"/>
                </a:cxn>
                <a:cxn ang="0">
                  <a:pos x="721" y="536"/>
                </a:cxn>
                <a:cxn ang="0">
                  <a:pos x="777" y="563"/>
                </a:cxn>
                <a:cxn ang="0">
                  <a:pos x="839" y="583"/>
                </a:cxn>
                <a:cxn ang="0">
                  <a:pos x="905" y="595"/>
                </a:cxn>
                <a:cxn ang="0">
                  <a:pos x="975" y="593"/>
                </a:cxn>
                <a:cxn ang="0">
                  <a:pos x="917" y="564"/>
                </a:cxn>
                <a:cxn ang="0">
                  <a:pos x="841" y="529"/>
                </a:cxn>
                <a:cxn ang="0">
                  <a:pos x="800" y="505"/>
                </a:cxn>
                <a:cxn ang="0">
                  <a:pos x="753" y="473"/>
                </a:cxn>
                <a:cxn ang="0">
                  <a:pos x="710" y="435"/>
                </a:cxn>
                <a:cxn ang="0">
                  <a:pos x="668" y="388"/>
                </a:cxn>
                <a:cxn ang="0">
                  <a:pos x="630" y="334"/>
                </a:cxn>
                <a:cxn ang="0">
                  <a:pos x="597" y="271"/>
                </a:cxn>
                <a:cxn ang="0">
                  <a:pos x="574" y="209"/>
                </a:cxn>
                <a:cxn ang="0">
                  <a:pos x="559" y="154"/>
                </a:cxn>
                <a:cxn ang="0">
                  <a:pos x="553" y="115"/>
                </a:cxn>
                <a:cxn ang="0">
                  <a:pos x="552" y="62"/>
                </a:cxn>
                <a:cxn ang="0">
                  <a:pos x="549" y="34"/>
                </a:cxn>
                <a:cxn ang="0">
                  <a:pos x="543" y="12"/>
                </a:cxn>
                <a:cxn ang="0">
                  <a:pos x="544" y="4"/>
                </a:cxn>
                <a:cxn ang="0">
                  <a:pos x="550" y="1"/>
                </a:cxn>
                <a:cxn ang="0">
                  <a:pos x="561" y="11"/>
                </a:cxn>
                <a:cxn ang="0">
                  <a:pos x="612" y="69"/>
                </a:cxn>
                <a:cxn ang="0">
                  <a:pos x="672" y="126"/>
                </a:cxn>
                <a:cxn ang="0">
                  <a:pos x="740" y="184"/>
                </a:cxn>
                <a:cxn ang="0">
                  <a:pos x="785" y="226"/>
                </a:cxn>
                <a:cxn ang="0">
                  <a:pos x="826" y="278"/>
                </a:cxn>
                <a:cxn ang="0">
                  <a:pos x="865" y="343"/>
                </a:cxn>
                <a:cxn ang="0">
                  <a:pos x="909" y="436"/>
                </a:cxn>
                <a:cxn ang="0">
                  <a:pos x="936" y="484"/>
                </a:cxn>
                <a:cxn ang="0">
                  <a:pos x="977" y="531"/>
                </a:cxn>
                <a:cxn ang="0">
                  <a:pos x="1057" y="594"/>
                </a:cxn>
                <a:cxn ang="0">
                  <a:pos x="1083" y="617"/>
                </a:cxn>
                <a:cxn ang="0">
                  <a:pos x="1088" y="626"/>
                </a:cxn>
                <a:cxn ang="0">
                  <a:pos x="1078" y="629"/>
                </a:cxn>
                <a:cxn ang="0">
                  <a:pos x="1018" y="630"/>
                </a:cxn>
              </a:cxnLst>
              <a:rect l="0" t="0" r="r" b="b"/>
              <a:pathLst>
                <a:path w="1088" h="687">
                  <a:moveTo>
                    <a:pt x="1018" y="630"/>
                  </a:moveTo>
                  <a:lnTo>
                    <a:pt x="986" y="632"/>
                  </a:lnTo>
                  <a:lnTo>
                    <a:pt x="939" y="641"/>
                  </a:lnTo>
                  <a:lnTo>
                    <a:pt x="883" y="653"/>
                  </a:lnTo>
                  <a:lnTo>
                    <a:pt x="825" y="669"/>
                  </a:lnTo>
                  <a:lnTo>
                    <a:pt x="796" y="677"/>
                  </a:lnTo>
                  <a:lnTo>
                    <a:pt x="768" y="682"/>
                  </a:lnTo>
                  <a:lnTo>
                    <a:pt x="738" y="685"/>
                  </a:lnTo>
                  <a:lnTo>
                    <a:pt x="708" y="687"/>
                  </a:lnTo>
                  <a:lnTo>
                    <a:pt x="677" y="687"/>
                  </a:lnTo>
                  <a:lnTo>
                    <a:pt x="645" y="685"/>
                  </a:lnTo>
                  <a:lnTo>
                    <a:pt x="574" y="679"/>
                  </a:lnTo>
                  <a:lnTo>
                    <a:pt x="495" y="668"/>
                  </a:lnTo>
                  <a:lnTo>
                    <a:pt x="452" y="660"/>
                  </a:lnTo>
                  <a:lnTo>
                    <a:pt x="409" y="649"/>
                  </a:lnTo>
                  <a:lnTo>
                    <a:pt x="388" y="642"/>
                  </a:lnTo>
                  <a:lnTo>
                    <a:pt x="366" y="633"/>
                  </a:lnTo>
                  <a:lnTo>
                    <a:pt x="344" y="625"/>
                  </a:lnTo>
                  <a:lnTo>
                    <a:pt x="324" y="613"/>
                  </a:lnTo>
                  <a:lnTo>
                    <a:pt x="302" y="600"/>
                  </a:lnTo>
                  <a:lnTo>
                    <a:pt x="282" y="585"/>
                  </a:lnTo>
                  <a:lnTo>
                    <a:pt x="262" y="567"/>
                  </a:lnTo>
                  <a:lnTo>
                    <a:pt x="242" y="550"/>
                  </a:lnTo>
                  <a:lnTo>
                    <a:pt x="202" y="507"/>
                  </a:lnTo>
                  <a:lnTo>
                    <a:pt x="163" y="463"/>
                  </a:lnTo>
                  <a:lnTo>
                    <a:pt x="126" y="420"/>
                  </a:lnTo>
                  <a:lnTo>
                    <a:pt x="91" y="378"/>
                  </a:lnTo>
                  <a:lnTo>
                    <a:pt x="36" y="309"/>
                  </a:lnTo>
                  <a:lnTo>
                    <a:pt x="8" y="271"/>
                  </a:lnTo>
                  <a:lnTo>
                    <a:pt x="3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1" y="249"/>
                  </a:lnTo>
                  <a:lnTo>
                    <a:pt x="5" y="249"/>
                  </a:lnTo>
                  <a:lnTo>
                    <a:pt x="10" y="251"/>
                  </a:lnTo>
                  <a:lnTo>
                    <a:pt x="16" y="255"/>
                  </a:lnTo>
                  <a:lnTo>
                    <a:pt x="25" y="262"/>
                  </a:lnTo>
                  <a:lnTo>
                    <a:pt x="36" y="273"/>
                  </a:lnTo>
                  <a:lnTo>
                    <a:pt x="54" y="288"/>
                  </a:lnTo>
                  <a:lnTo>
                    <a:pt x="77" y="305"/>
                  </a:lnTo>
                  <a:lnTo>
                    <a:pt x="108" y="324"/>
                  </a:lnTo>
                  <a:lnTo>
                    <a:pt x="145" y="342"/>
                  </a:lnTo>
                  <a:lnTo>
                    <a:pt x="166" y="352"/>
                  </a:lnTo>
                  <a:lnTo>
                    <a:pt x="190" y="362"/>
                  </a:lnTo>
                  <a:lnTo>
                    <a:pt x="215" y="371"/>
                  </a:lnTo>
                  <a:lnTo>
                    <a:pt x="242" y="378"/>
                  </a:lnTo>
                  <a:lnTo>
                    <a:pt x="273" y="386"/>
                  </a:lnTo>
                  <a:lnTo>
                    <a:pt x="304" y="392"/>
                  </a:lnTo>
                  <a:lnTo>
                    <a:pt x="366" y="405"/>
                  </a:lnTo>
                  <a:lnTo>
                    <a:pt x="422" y="417"/>
                  </a:lnTo>
                  <a:lnTo>
                    <a:pt x="473" y="431"/>
                  </a:lnTo>
                  <a:lnTo>
                    <a:pt x="522" y="447"/>
                  </a:lnTo>
                  <a:lnTo>
                    <a:pt x="569" y="463"/>
                  </a:lnTo>
                  <a:lnTo>
                    <a:pt x="617" y="484"/>
                  </a:lnTo>
                  <a:lnTo>
                    <a:pt x="667" y="507"/>
                  </a:lnTo>
                  <a:lnTo>
                    <a:pt x="721" y="536"/>
                  </a:lnTo>
                  <a:lnTo>
                    <a:pt x="748" y="550"/>
                  </a:lnTo>
                  <a:lnTo>
                    <a:pt x="777" y="563"/>
                  </a:lnTo>
                  <a:lnTo>
                    <a:pt x="807" y="575"/>
                  </a:lnTo>
                  <a:lnTo>
                    <a:pt x="839" y="583"/>
                  </a:lnTo>
                  <a:lnTo>
                    <a:pt x="872" y="591"/>
                  </a:lnTo>
                  <a:lnTo>
                    <a:pt x="905" y="595"/>
                  </a:lnTo>
                  <a:lnTo>
                    <a:pt x="940" y="596"/>
                  </a:lnTo>
                  <a:lnTo>
                    <a:pt x="975" y="593"/>
                  </a:lnTo>
                  <a:lnTo>
                    <a:pt x="943" y="576"/>
                  </a:lnTo>
                  <a:lnTo>
                    <a:pt x="917" y="564"/>
                  </a:lnTo>
                  <a:lnTo>
                    <a:pt x="877" y="545"/>
                  </a:lnTo>
                  <a:lnTo>
                    <a:pt x="841" y="529"/>
                  </a:lnTo>
                  <a:lnTo>
                    <a:pt x="822" y="518"/>
                  </a:lnTo>
                  <a:lnTo>
                    <a:pt x="800" y="505"/>
                  </a:lnTo>
                  <a:lnTo>
                    <a:pt x="776" y="490"/>
                  </a:lnTo>
                  <a:lnTo>
                    <a:pt x="753" y="473"/>
                  </a:lnTo>
                  <a:lnTo>
                    <a:pt x="732" y="454"/>
                  </a:lnTo>
                  <a:lnTo>
                    <a:pt x="710" y="435"/>
                  </a:lnTo>
                  <a:lnTo>
                    <a:pt x="688" y="413"/>
                  </a:lnTo>
                  <a:lnTo>
                    <a:pt x="668" y="388"/>
                  </a:lnTo>
                  <a:lnTo>
                    <a:pt x="648" y="363"/>
                  </a:lnTo>
                  <a:lnTo>
                    <a:pt x="630" y="334"/>
                  </a:lnTo>
                  <a:lnTo>
                    <a:pt x="612" y="302"/>
                  </a:lnTo>
                  <a:lnTo>
                    <a:pt x="597" y="271"/>
                  </a:lnTo>
                  <a:lnTo>
                    <a:pt x="584" y="240"/>
                  </a:lnTo>
                  <a:lnTo>
                    <a:pt x="574" y="209"/>
                  </a:lnTo>
                  <a:lnTo>
                    <a:pt x="567" y="181"/>
                  </a:lnTo>
                  <a:lnTo>
                    <a:pt x="559" y="154"/>
                  </a:lnTo>
                  <a:lnTo>
                    <a:pt x="556" y="133"/>
                  </a:lnTo>
                  <a:lnTo>
                    <a:pt x="553" y="115"/>
                  </a:lnTo>
                  <a:lnTo>
                    <a:pt x="552" y="86"/>
                  </a:lnTo>
                  <a:lnTo>
                    <a:pt x="552" y="62"/>
                  </a:lnTo>
                  <a:lnTo>
                    <a:pt x="552" y="44"/>
                  </a:lnTo>
                  <a:lnTo>
                    <a:pt x="549" y="34"/>
                  </a:lnTo>
                  <a:lnTo>
                    <a:pt x="547" y="26"/>
                  </a:lnTo>
                  <a:lnTo>
                    <a:pt x="543" y="12"/>
                  </a:lnTo>
                  <a:lnTo>
                    <a:pt x="543" y="7"/>
                  </a:lnTo>
                  <a:lnTo>
                    <a:pt x="544" y="4"/>
                  </a:lnTo>
                  <a:lnTo>
                    <a:pt x="546" y="0"/>
                  </a:lnTo>
                  <a:lnTo>
                    <a:pt x="550" y="1"/>
                  </a:lnTo>
                  <a:lnTo>
                    <a:pt x="556" y="5"/>
                  </a:lnTo>
                  <a:lnTo>
                    <a:pt x="561" y="11"/>
                  </a:lnTo>
                  <a:lnTo>
                    <a:pt x="581" y="36"/>
                  </a:lnTo>
                  <a:lnTo>
                    <a:pt x="612" y="69"/>
                  </a:lnTo>
                  <a:lnTo>
                    <a:pt x="650" y="107"/>
                  </a:lnTo>
                  <a:lnTo>
                    <a:pt x="672" y="126"/>
                  </a:lnTo>
                  <a:lnTo>
                    <a:pt x="695" y="145"/>
                  </a:lnTo>
                  <a:lnTo>
                    <a:pt x="740" y="184"/>
                  </a:lnTo>
                  <a:lnTo>
                    <a:pt x="763" y="204"/>
                  </a:lnTo>
                  <a:lnTo>
                    <a:pt x="785" y="226"/>
                  </a:lnTo>
                  <a:lnTo>
                    <a:pt x="807" y="251"/>
                  </a:lnTo>
                  <a:lnTo>
                    <a:pt x="826" y="278"/>
                  </a:lnTo>
                  <a:lnTo>
                    <a:pt x="846" y="309"/>
                  </a:lnTo>
                  <a:lnTo>
                    <a:pt x="865" y="343"/>
                  </a:lnTo>
                  <a:lnTo>
                    <a:pt x="897" y="409"/>
                  </a:lnTo>
                  <a:lnTo>
                    <a:pt x="909" y="436"/>
                  </a:lnTo>
                  <a:lnTo>
                    <a:pt x="922" y="461"/>
                  </a:lnTo>
                  <a:lnTo>
                    <a:pt x="936" y="484"/>
                  </a:lnTo>
                  <a:lnTo>
                    <a:pt x="954" y="507"/>
                  </a:lnTo>
                  <a:lnTo>
                    <a:pt x="977" y="531"/>
                  </a:lnTo>
                  <a:lnTo>
                    <a:pt x="1005" y="555"/>
                  </a:lnTo>
                  <a:lnTo>
                    <a:pt x="1057" y="594"/>
                  </a:lnTo>
                  <a:lnTo>
                    <a:pt x="1072" y="607"/>
                  </a:lnTo>
                  <a:lnTo>
                    <a:pt x="1083" y="617"/>
                  </a:lnTo>
                  <a:lnTo>
                    <a:pt x="1088" y="623"/>
                  </a:lnTo>
                  <a:lnTo>
                    <a:pt x="1088" y="626"/>
                  </a:lnTo>
                  <a:lnTo>
                    <a:pt x="1087" y="628"/>
                  </a:lnTo>
                  <a:lnTo>
                    <a:pt x="1078" y="629"/>
                  </a:lnTo>
                  <a:lnTo>
                    <a:pt x="1065" y="630"/>
                  </a:lnTo>
                  <a:lnTo>
                    <a:pt x="1018" y="6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" name="Freeform 54"/>
            <p:cNvSpPr>
              <a:spLocks/>
            </p:cNvSpPr>
            <p:nvPr/>
          </p:nvSpPr>
          <p:spPr bwMode="auto">
            <a:xfrm>
              <a:off x="1826" y="2388"/>
              <a:ext cx="413" cy="392"/>
            </a:xfrm>
            <a:custGeom>
              <a:avLst/>
              <a:gdLst/>
              <a:ahLst/>
              <a:cxnLst>
                <a:cxn ang="0">
                  <a:pos x="653" y="728"/>
                </a:cxn>
                <a:cxn ang="0">
                  <a:pos x="461" y="662"/>
                </a:cxn>
                <a:cxn ang="0">
                  <a:pos x="382" y="628"/>
                </a:cxn>
                <a:cxn ang="0">
                  <a:pos x="316" y="590"/>
                </a:cxn>
                <a:cxn ang="0">
                  <a:pos x="271" y="557"/>
                </a:cxn>
                <a:cxn ang="0">
                  <a:pos x="228" y="518"/>
                </a:cxn>
                <a:cxn ang="0">
                  <a:pos x="189" y="471"/>
                </a:cxn>
                <a:cxn ang="0">
                  <a:pos x="154" y="417"/>
                </a:cxn>
                <a:cxn ang="0">
                  <a:pos x="90" y="270"/>
                </a:cxn>
                <a:cxn ang="0">
                  <a:pos x="30" y="138"/>
                </a:cxn>
                <a:cxn ang="0">
                  <a:pos x="8" y="79"/>
                </a:cxn>
                <a:cxn ang="0">
                  <a:pos x="0" y="33"/>
                </a:cxn>
                <a:cxn ang="0">
                  <a:pos x="2" y="11"/>
                </a:cxn>
                <a:cxn ang="0">
                  <a:pos x="7" y="2"/>
                </a:cxn>
                <a:cxn ang="0">
                  <a:pos x="12" y="1"/>
                </a:cxn>
                <a:cxn ang="0">
                  <a:pos x="39" y="38"/>
                </a:cxn>
                <a:cxn ang="0">
                  <a:pos x="121" y="151"/>
                </a:cxn>
                <a:cxn ang="0">
                  <a:pos x="187" y="229"/>
                </a:cxn>
                <a:cxn ang="0">
                  <a:pos x="220" y="260"/>
                </a:cxn>
                <a:cxn ang="0">
                  <a:pos x="287" y="312"/>
                </a:cxn>
                <a:cxn ang="0">
                  <a:pos x="420" y="405"/>
                </a:cxn>
                <a:cxn ang="0">
                  <a:pos x="472" y="446"/>
                </a:cxn>
                <a:cxn ang="0">
                  <a:pos x="560" y="532"/>
                </a:cxn>
                <a:cxn ang="0">
                  <a:pos x="660" y="634"/>
                </a:cxn>
                <a:cxn ang="0">
                  <a:pos x="692" y="662"/>
                </a:cxn>
                <a:cxn ang="0">
                  <a:pos x="724" y="683"/>
                </a:cxn>
                <a:cxn ang="0">
                  <a:pos x="686" y="618"/>
                </a:cxn>
                <a:cxn ang="0">
                  <a:pos x="581" y="459"/>
                </a:cxn>
                <a:cxn ang="0">
                  <a:pos x="555" y="414"/>
                </a:cxn>
                <a:cxn ang="0">
                  <a:pos x="536" y="362"/>
                </a:cxn>
                <a:cxn ang="0">
                  <a:pos x="531" y="318"/>
                </a:cxn>
                <a:cxn ang="0">
                  <a:pos x="532" y="152"/>
                </a:cxn>
                <a:cxn ang="0">
                  <a:pos x="537" y="41"/>
                </a:cxn>
                <a:cxn ang="0">
                  <a:pos x="539" y="36"/>
                </a:cxn>
                <a:cxn ang="0">
                  <a:pos x="545" y="37"/>
                </a:cxn>
                <a:cxn ang="0">
                  <a:pos x="574" y="73"/>
                </a:cxn>
                <a:cxn ang="0">
                  <a:pos x="626" y="142"/>
                </a:cxn>
                <a:cxn ang="0">
                  <a:pos x="664" y="202"/>
                </a:cxn>
                <a:cxn ang="0">
                  <a:pos x="697" y="264"/>
                </a:cxn>
                <a:cxn ang="0">
                  <a:pos x="722" y="328"/>
                </a:cxn>
                <a:cxn ang="0">
                  <a:pos x="739" y="384"/>
                </a:cxn>
                <a:cxn ang="0">
                  <a:pos x="749" y="430"/>
                </a:cxn>
                <a:cxn ang="0">
                  <a:pos x="750" y="510"/>
                </a:cxn>
                <a:cxn ang="0">
                  <a:pos x="758" y="579"/>
                </a:cxn>
                <a:cxn ang="0">
                  <a:pos x="786" y="673"/>
                </a:cxn>
                <a:cxn ang="0">
                  <a:pos x="818" y="762"/>
                </a:cxn>
                <a:cxn ang="0">
                  <a:pos x="827" y="783"/>
                </a:cxn>
                <a:cxn ang="0">
                  <a:pos x="822" y="785"/>
                </a:cxn>
                <a:cxn ang="0">
                  <a:pos x="796" y="775"/>
                </a:cxn>
              </a:cxnLst>
              <a:rect l="0" t="0" r="r" b="b"/>
              <a:pathLst>
                <a:path w="827" h="785">
                  <a:moveTo>
                    <a:pt x="796" y="775"/>
                  </a:moveTo>
                  <a:lnTo>
                    <a:pt x="653" y="728"/>
                  </a:lnTo>
                  <a:lnTo>
                    <a:pt x="549" y="694"/>
                  </a:lnTo>
                  <a:lnTo>
                    <a:pt x="461" y="662"/>
                  </a:lnTo>
                  <a:lnTo>
                    <a:pt x="423" y="647"/>
                  </a:lnTo>
                  <a:lnTo>
                    <a:pt x="382" y="628"/>
                  </a:lnTo>
                  <a:lnTo>
                    <a:pt x="338" y="604"/>
                  </a:lnTo>
                  <a:lnTo>
                    <a:pt x="316" y="590"/>
                  </a:lnTo>
                  <a:lnTo>
                    <a:pt x="294" y="573"/>
                  </a:lnTo>
                  <a:lnTo>
                    <a:pt x="271" y="557"/>
                  </a:lnTo>
                  <a:lnTo>
                    <a:pt x="250" y="537"/>
                  </a:lnTo>
                  <a:lnTo>
                    <a:pt x="228" y="518"/>
                  </a:lnTo>
                  <a:lnTo>
                    <a:pt x="208" y="495"/>
                  </a:lnTo>
                  <a:lnTo>
                    <a:pt x="189" y="471"/>
                  </a:lnTo>
                  <a:lnTo>
                    <a:pt x="172" y="445"/>
                  </a:lnTo>
                  <a:lnTo>
                    <a:pt x="154" y="417"/>
                  </a:lnTo>
                  <a:lnTo>
                    <a:pt x="140" y="387"/>
                  </a:lnTo>
                  <a:lnTo>
                    <a:pt x="90" y="270"/>
                  </a:lnTo>
                  <a:lnTo>
                    <a:pt x="47" y="177"/>
                  </a:lnTo>
                  <a:lnTo>
                    <a:pt x="30" y="138"/>
                  </a:lnTo>
                  <a:lnTo>
                    <a:pt x="17" y="105"/>
                  </a:lnTo>
                  <a:lnTo>
                    <a:pt x="8" y="79"/>
                  </a:lnTo>
                  <a:lnTo>
                    <a:pt x="4" y="59"/>
                  </a:lnTo>
                  <a:lnTo>
                    <a:pt x="0" y="3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4" y="6"/>
                  </a:lnTo>
                  <a:lnTo>
                    <a:pt x="7" y="2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39" y="38"/>
                  </a:lnTo>
                  <a:lnTo>
                    <a:pt x="89" y="109"/>
                  </a:lnTo>
                  <a:lnTo>
                    <a:pt x="121" y="151"/>
                  </a:lnTo>
                  <a:lnTo>
                    <a:pt x="154" y="191"/>
                  </a:lnTo>
                  <a:lnTo>
                    <a:pt x="187" y="229"/>
                  </a:lnTo>
                  <a:lnTo>
                    <a:pt x="204" y="245"/>
                  </a:lnTo>
                  <a:lnTo>
                    <a:pt x="220" y="260"/>
                  </a:lnTo>
                  <a:lnTo>
                    <a:pt x="253" y="287"/>
                  </a:lnTo>
                  <a:lnTo>
                    <a:pt x="287" y="312"/>
                  </a:lnTo>
                  <a:lnTo>
                    <a:pt x="355" y="359"/>
                  </a:lnTo>
                  <a:lnTo>
                    <a:pt x="420" y="405"/>
                  </a:lnTo>
                  <a:lnTo>
                    <a:pt x="447" y="427"/>
                  </a:lnTo>
                  <a:lnTo>
                    <a:pt x="472" y="446"/>
                  </a:lnTo>
                  <a:lnTo>
                    <a:pt x="517" y="489"/>
                  </a:lnTo>
                  <a:lnTo>
                    <a:pt x="560" y="532"/>
                  </a:lnTo>
                  <a:lnTo>
                    <a:pt x="641" y="616"/>
                  </a:lnTo>
                  <a:lnTo>
                    <a:pt x="660" y="634"/>
                  </a:lnTo>
                  <a:lnTo>
                    <a:pt x="676" y="650"/>
                  </a:lnTo>
                  <a:lnTo>
                    <a:pt x="692" y="662"/>
                  </a:lnTo>
                  <a:lnTo>
                    <a:pt x="704" y="672"/>
                  </a:lnTo>
                  <a:lnTo>
                    <a:pt x="724" y="683"/>
                  </a:lnTo>
                  <a:lnTo>
                    <a:pt x="730" y="686"/>
                  </a:lnTo>
                  <a:lnTo>
                    <a:pt x="686" y="618"/>
                  </a:lnTo>
                  <a:lnTo>
                    <a:pt x="610" y="503"/>
                  </a:lnTo>
                  <a:lnTo>
                    <a:pt x="581" y="459"/>
                  </a:lnTo>
                  <a:lnTo>
                    <a:pt x="567" y="436"/>
                  </a:lnTo>
                  <a:lnTo>
                    <a:pt x="555" y="414"/>
                  </a:lnTo>
                  <a:lnTo>
                    <a:pt x="545" y="389"/>
                  </a:lnTo>
                  <a:lnTo>
                    <a:pt x="536" y="362"/>
                  </a:lnTo>
                  <a:lnTo>
                    <a:pt x="531" y="333"/>
                  </a:lnTo>
                  <a:lnTo>
                    <a:pt x="531" y="318"/>
                  </a:lnTo>
                  <a:lnTo>
                    <a:pt x="530" y="302"/>
                  </a:lnTo>
                  <a:lnTo>
                    <a:pt x="532" y="152"/>
                  </a:lnTo>
                  <a:lnTo>
                    <a:pt x="535" y="53"/>
                  </a:lnTo>
                  <a:lnTo>
                    <a:pt x="537" y="41"/>
                  </a:lnTo>
                  <a:lnTo>
                    <a:pt x="538" y="37"/>
                  </a:lnTo>
                  <a:lnTo>
                    <a:pt x="539" y="36"/>
                  </a:lnTo>
                  <a:lnTo>
                    <a:pt x="542" y="36"/>
                  </a:lnTo>
                  <a:lnTo>
                    <a:pt x="545" y="37"/>
                  </a:lnTo>
                  <a:lnTo>
                    <a:pt x="555" y="48"/>
                  </a:lnTo>
                  <a:lnTo>
                    <a:pt x="574" y="73"/>
                  </a:lnTo>
                  <a:lnTo>
                    <a:pt x="607" y="116"/>
                  </a:lnTo>
                  <a:lnTo>
                    <a:pt x="626" y="142"/>
                  </a:lnTo>
                  <a:lnTo>
                    <a:pt x="646" y="171"/>
                  </a:lnTo>
                  <a:lnTo>
                    <a:pt x="664" y="202"/>
                  </a:lnTo>
                  <a:lnTo>
                    <a:pt x="682" y="232"/>
                  </a:lnTo>
                  <a:lnTo>
                    <a:pt x="697" y="264"/>
                  </a:lnTo>
                  <a:lnTo>
                    <a:pt x="710" y="296"/>
                  </a:lnTo>
                  <a:lnTo>
                    <a:pt x="722" y="328"/>
                  </a:lnTo>
                  <a:lnTo>
                    <a:pt x="732" y="357"/>
                  </a:lnTo>
                  <a:lnTo>
                    <a:pt x="739" y="384"/>
                  </a:lnTo>
                  <a:lnTo>
                    <a:pt x="746" y="409"/>
                  </a:lnTo>
                  <a:lnTo>
                    <a:pt x="749" y="430"/>
                  </a:lnTo>
                  <a:lnTo>
                    <a:pt x="750" y="446"/>
                  </a:lnTo>
                  <a:lnTo>
                    <a:pt x="750" y="510"/>
                  </a:lnTo>
                  <a:lnTo>
                    <a:pt x="753" y="546"/>
                  </a:lnTo>
                  <a:lnTo>
                    <a:pt x="758" y="579"/>
                  </a:lnTo>
                  <a:lnTo>
                    <a:pt x="770" y="619"/>
                  </a:lnTo>
                  <a:lnTo>
                    <a:pt x="786" y="673"/>
                  </a:lnTo>
                  <a:lnTo>
                    <a:pt x="804" y="725"/>
                  </a:lnTo>
                  <a:lnTo>
                    <a:pt x="818" y="762"/>
                  </a:lnTo>
                  <a:lnTo>
                    <a:pt x="826" y="779"/>
                  </a:lnTo>
                  <a:lnTo>
                    <a:pt x="827" y="783"/>
                  </a:lnTo>
                  <a:lnTo>
                    <a:pt x="825" y="785"/>
                  </a:lnTo>
                  <a:lnTo>
                    <a:pt x="822" y="785"/>
                  </a:lnTo>
                  <a:lnTo>
                    <a:pt x="815" y="783"/>
                  </a:lnTo>
                  <a:lnTo>
                    <a:pt x="796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1858" y="2371"/>
              <a:ext cx="189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57"/>
                </a:cxn>
                <a:cxn ang="0">
                  <a:pos x="99" y="108"/>
                </a:cxn>
                <a:cxn ang="0">
                  <a:pos x="124" y="134"/>
                </a:cxn>
                <a:cxn ang="0">
                  <a:pos x="149" y="158"/>
                </a:cxn>
                <a:cxn ang="0">
                  <a:pos x="204" y="209"/>
                </a:cxn>
                <a:cxn ang="0">
                  <a:pos x="264" y="262"/>
                </a:cxn>
                <a:cxn ang="0">
                  <a:pos x="314" y="306"/>
                </a:cxn>
                <a:cxn ang="0">
                  <a:pos x="340" y="331"/>
                </a:cxn>
                <a:cxn ang="0">
                  <a:pos x="347" y="338"/>
                </a:cxn>
                <a:cxn ang="0">
                  <a:pos x="350" y="339"/>
                </a:cxn>
                <a:cxn ang="0">
                  <a:pos x="352" y="339"/>
                </a:cxn>
                <a:cxn ang="0">
                  <a:pos x="354" y="337"/>
                </a:cxn>
                <a:cxn ang="0">
                  <a:pos x="356" y="333"/>
                </a:cxn>
                <a:cxn ang="0">
                  <a:pos x="357" y="322"/>
                </a:cxn>
                <a:cxn ang="0">
                  <a:pos x="360" y="238"/>
                </a:cxn>
                <a:cxn ang="0">
                  <a:pos x="365" y="178"/>
                </a:cxn>
                <a:cxn ang="0">
                  <a:pos x="370" y="126"/>
                </a:cxn>
                <a:cxn ang="0">
                  <a:pos x="376" y="82"/>
                </a:cxn>
                <a:cxn ang="0">
                  <a:pos x="378" y="42"/>
                </a:cxn>
                <a:cxn ang="0">
                  <a:pos x="379" y="0"/>
                </a:cxn>
                <a:cxn ang="0">
                  <a:pos x="241" y="0"/>
                </a:cxn>
                <a:cxn ang="0">
                  <a:pos x="259" y="48"/>
                </a:cxn>
                <a:cxn ang="0">
                  <a:pos x="274" y="90"/>
                </a:cxn>
                <a:cxn ang="0">
                  <a:pos x="284" y="126"/>
                </a:cxn>
                <a:cxn ang="0">
                  <a:pos x="291" y="151"/>
                </a:cxn>
                <a:cxn ang="0">
                  <a:pos x="293" y="169"/>
                </a:cxn>
                <a:cxn ang="0">
                  <a:pos x="294" y="183"/>
                </a:cxn>
                <a:cxn ang="0">
                  <a:pos x="289" y="177"/>
                </a:cxn>
                <a:cxn ang="0">
                  <a:pos x="277" y="161"/>
                </a:cxn>
                <a:cxn ang="0">
                  <a:pos x="259" y="131"/>
                </a:cxn>
                <a:cxn ang="0">
                  <a:pos x="250" y="109"/>
                </a:cxn>
                <a:cxn ang="0">
                  <a:pos x="239" y="84"/>
                </a:cxn>
                <a:cxn ang="0">
                  <a:pos x="211" y="14"/>
                </a:cxn>
                <a:cxn ang="0">
                  <a:pos x="205" y="0"/>
                </a:cxn>
                <a:cxn ang="0">
                  <a:pos x="0" y="0"/>
                </a:cxn>
              </a:cxnLst>
              <a:rect l="0" t="0" r="r" b="b"/>
              <a:pathLst>
                <a:path w="379" h="339">
                  <a:moveTo>
                    <a:pt x="0" y="0"/>
                  </a:moveTo>
                  <a:lnTo>
                    <a:pt x="51" y="57"/>
                  </a:lnTo>
                  <a:lnTo>
                    <a:pt x="99" y="108"/>
                  </a:lnTo>
                  <a:lnTo>
                    <a:pt x="124" y="134"/>
                  </a:lnTo>
                  <a:lnTo>
                    <a:pt x="149" y="158"/>
                  </a:lnTo>
                  <a:lnTo>
                    <a:pt x="204" y="209"/>
                  </a:lnTo>
                  <a:lnTo>
                    <a:pt x="264" y="262"/>
                  </a:lnTo>
                  <a:lnTo>
                    <a:pt x="314" y="306"/>
                  </a:lnTo>
                  <a:lnTo>
                    <a:pt x="340" y="331"/>
                  </a:lnTo>
                  <a:lnTo>
                    <a:pt x="347" y="338"/>
                  </a:lnTo>
                  <a:lnTo>
                    <a:pt x="350" y="339"/>
                  </a:lnTo>
                  <a:lnTo>
                    <a:pt x="352" y="339"/>
                  </a:lnTo>
                  <a:lnTo>
                    <a:pt x="354" y="337"/>
                  </a:lnTo>
                  <a:lnTo>
                    <a:pt x="356" y="333"/>
                  </a:lnTo>
                  <a:lnTo>
                    <a:pt x="357" y="322"/>
                  </a:lnTo>
                  <a:lnTo>
                    <a:pt x="360" y="238"/>
                  </a:lnTo>
                  <a:lnTo>
                    <a:pt x="365" y="178"/>
                  </a:lnTo>
                  <a:lnTo>
                    <a:pt x="370" y="126"/>
                  </a:lnTo>
                  <a:lnTo>
                    <a:pt x="376" y="82"/>
                  </a:lnTo>
                  <a:lnTo>
                    <a:pt x="378" y="42"/>
                  </a:lnTo>
                  <a:lnTo>
                    <a:pt x="379" y="0"/>
                  </a:lnTo>
                  <a:lnTo>
                    <a:pt x="241" y="0"/>
                  </a:lnTo>
                  <a:lnTo>
                    <a:pt x="259" y="48"/>
                  </a:lnTo>
                  <a:lnTo>
                    <a:pt x="274" y="90"/>
                  </a:lnTo>
                  <a:lnTo>
                    <a:pt x="284" y="126"/>
                  </a:lnTo>
                  <a:lnTo>
                    <a:pt x="291" y="151"/>
                  </a:lnTo>
                  <a:lnTo>
                    <a:pt x="293" y="169"/>
                  </a:lnTo>
                  <a:lnTo>
                    <a:pt x="294" y="183"/>
                  </a:lnTo>
                  <a:lnTo>
                    <a:pt x="289" y="177"/>
                  </a:lnTo>
                  <a:lnTo>
                    <a:pt x="277" y="161"/>
                  </a:lnTo>
                  <a:lnTo>
                    <a:pt x="259" y="131"/>
                  </a:lnTo>
                  <a:lnTo>
                    <a:pt x="250" y="109"/>
                  </a:lnTo>
                  <a:lnTo>
                    <a:pt x="239" y="84"/>
                  </a:lnTo>
                  <a:lnTo>
                    <a:pt x="211" y="14"/>
                  </a:lnTo>
                  <a:lnTo>
                    <a:pt x="2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1815" y="1445"/>
              <a:ext cx="123" cy="316"/>
            </a:xfrm>
            <a:custGeom>
              <a:avLst/>
              <a:gdLst/>
              <a:ahLst/>
              <a:cxnLst>
                <a:cxn ang="0">
                  <a:pos x="0" y="631"/>
                </a:cxn>
                <a:cxn ang="0">
                  <a:pos x="0" y="610"/>
                </a:cxn>
                <a:cxn ang="0">
                  <a:pos x="3" y="585"/>
                </a:cxn>
                <a:cxn ang="0">
                  <a:pos x="5" y="550"/>
                </a:cxn>
                <a:cxn ang="0">
                  <a:pos x="10" y="509"/>
                </a:cxn>
                <a:cxn ang="0">
                  <a:pos x="18" y="461"/>
                </a:cxn>
                <a:cxn ang="0">
                  <a:pos x="29" y="409"/>
                </a:cxn>
                <a:cxn ang="0">
                  <a:pos x="44" y="352"/>
                </a:cxn>
                <a:cxn ang="0">
                  <a:pos x="62" y="298"/>
                </a:cxn>
                <a:cxn ang="0">
                  <a:pos x="82" y="248"/>
                </a:cxn>
                <a:cxn ang="0">
                  <a:pos x="101" y="201"/>
                </a:cxn>
                <a:cxn ang="0">
                  <a:pos x="123" y="158"/>
                </a:cxn>
                <a:cxn ang="0">
                  <a:pos x="146" y="118"/>
                </a:cxn>
                <a:cxn ang="0">
                  <a:pos x="171" y="80"/>
                </a:cxn>
                <a:cxn ang="0">
                  <a:pos x="197" y="44"/>
                </a:cxn>
                <a:cxn ang="0">
                  <a:pos x="226" y="8"/>
                </a:cxn>
                <a:cxn ang="0">
                  <a:pos x="235" y="2"/>
                </a:cxn>
                <a:cxn ang="0">
                  <a:pos x="238" y="1"/>
                </a:cxn>
                <a:cxn ang="0">
                  <a:pos x="241" y="0"/>
                </a:cxn>
                <a:cxn ang="0">
                  <a:pos x="244" y="1"/>
                </a:cxn>
                <a:cxn ang="0">
                  <a:pos x="246" y="4"/>
                </a:cxn>
                <a:cxn ang="0">
                  <a:pos x="246" y="8"/>
                </a:cxn>
                <a:cxn ang="0">
                  <a:pos x="244" y="15"/>
                </a:cxn>
                <a:cxn ang="0">
                  <a:pos x="232" y="45"/>
                </a:cxn>
                <a:cxn ang="0">
                  <a:pos x="223" y="71"/>
                </a:cxn>
                <a:cxn ang="0">
                  <a:pos x="214" y="106"/>
                </a:cxn>
                <a:cxn ang="0">
                  <a:pos x="204" y="148"/>
                </a:cxn>
                <a:cxn ang="0">
                  <a:pos x="197" y="201"/>
                </a:cxn>
                <a:cxn ang="0">
                  <a:pos x="195" y="230"/>
                </a:cxn>
                <a:cxn ang="0">
                  <a:pos x="193" y="262"/>
                </a:cxn>
                <a:cxn ang="0">
                  <a:pos x="190" y="297"/>
                </a:cxn>
                <a:cxn ang="0">
                  <a:pos x="190" y="334"/>
                </a:cxn>
                <a:cxn ang="0">
                  <a:pos x="191" y="438"/>
                </a:cxn>
                <a:cxn ang="0">
                  <a:pos x="194" y="482"/>
                </a:cxn>
                <a:cxn ang="0">
                  <a:pos x="197" y="525"/>
                </a:cxn>
                <a:cxn ang="0">
                  <a:pos x="197" y="567"/>
                </a:cxn>
                <a:cxn ang="0">
                  <a:pos x="198" y="631"/>
                </a:cxn>
                <a:cxn ang="0">
                  <a:pos x="0" y="631"/>
                </a:cxn>
              </a:cxnLst>
              <a:rect l="0" t="0" r="r" b="b"/>
              <a:pathLst>
                <a:path w="246" h="631">
                  <a:moveTo>
                    <a:pt x="0" y="631"/>
                  </a:moveTo>
                  <a:lnTo>
                    <a:pt x="0" y="610"/>
                  </a:lnTo>
                  <a:lnTo>
                    <a:pt x="3" y="585"/>
                  </a:lnTo>
                  <a:lnTo>
                    <a:pt x="5" y="550"/>
                  </a:lnTo>
                  <a:lnTo>
                    <a:pt x="10" y="509"/>
                  </a:lnTo>
                  <a:lnTo>
                    <a:pt x="18" y="461"/>
                  </a:lnTo>
                  <a:lnTo>
                    <a:pt x="29" y="409"/>
                  </a:lnTo>
                  <a:lnTo>
                    <a:pt x="44" y="352"/>
                  </a:lnTo>
                  <a:lnTo>
                    <a:pt x="62" y="298"/>
                  </a:lnTo>
                  <a:lnTo>
                    <a:pt x="82" y="248"/>
                  </a:lnTo>
                  <a:lnTo>
                    <a:pt x="101" y="201"/>
                  </a:lnTo>
                  <a:lnTo>
                    <a:pt x="123" y="158"/>
                  </a:lnTo>
                  <a:lnTo>
                    <a:pt x="146" y="118"/>
                  </a:lnTo>
                  <a:lnTo>
                    <a:pt x="171" y="80"/>
                  </a:lnTo>
                  <a:lnTo>
                    <a:pt x="197" y="44"/>
                  </a:lnTo>
                  <a:lnTo>
                    <a:pt x="226" y="8"/>
                  </a:lnTo>
                  <a:lnTo>
                    <a:pt x="235" y="2"/>
                  </a:lnTo>
                  <a:lnTo>
                    <a:pt x="238" y="1"/>
                  </a:lnTo>
                  <a:lnTo>
                    <a:pt x="241" y="0"/>
                  </a:lnTo>
                  <a:lnTo>
                    <a:pt x="244" y="1"/>
                  </a:lnTo>
                  <a:lnTo>
                    <a:pt x="246" y="4"/>
                  </a:lnTo>
                  <a:lnTo>
                    <a:pt x="246" y="8"/>
                  </a:lnTo>
                  <a:lnTo>
                    <a:pt x="244" y="15"/>
                  </a:lnTo>
                  <a:lnTo>
                    <a:pt x="232" y="45"/>
                  </a:lnTo>
                  <a:lnTo>
                    <a:pt x="223" y="71"/>
                  </a:lnTo>
                  <a:lnTo>
                    <a:pt x="214" y="106"/>
                  </a:lnTo>
                  <a:lnTo>
                    <a:pt x="204" y="148"/>
                  </a:lnTo>
                  <a:lnTo>
                    <a:pt x="197" y="201"/>
                  </a:lnTo>
                  <a:lnTo>
                    <a:pt x="195" y="230"/>
                  </a:lnTo>
                  <a:lnTo>
                    <a:pt x="193" y="262"/>
                  </a:lnTo>
                  <a:lnTo>
                    <a:pt x="190" y="297"/>
                  </a:lnTo>
                  <a:lnTo>
                    <a:pt x="190" y="334"/>
                  </a:lnTo>
                  <a:lnTo>
                    <a:pt x="191" y="438"/>
                  </a:lnTo>
                  <a:lnTo>
                    <a:pt x="194" y="482"/>
                  </a:lnTo>
                  <a:lnTo>
                    <a:pt x="197" y="525"/>
                  </a:lnTo>
                  <a:lnTo>
                    <a:pt x="197" y="567"/>
                  </a:lnTo>
                  <a:lnTo>
                    <a:pt x="198" y="631"/>
                  </a:lnTo>
                  <a:lnTo>
                    <a:pt x="0" y="6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1945" y="1577"/>
              <a:ext cx="183" cy="184"/>
            </a:xfrm>
            <a:custGeom>
              <a:avLst/>
              <a:gdLst/>
              <a:ahLst/>
              <a:cxnLst>
                <a:cxn ang="0">
                  <a:pos x="0" y="369"/>
                </a:cxn>
                <a:cxn ang="0">
                  <a:pos x="68" y="306"/>
                </a:cxn>
                <a:cxn ang="0">
                  <a:pos x="138" y="240"/>
                </a:cxn>
                <a:cxn ang="0">
                  <a:pos x="176" y="201"/>
                </a:cxn>
                <a:cxn ang="0">
                  <a:pos x="216" y="161"/>
                </a:cxn>
                <a:cxn ang="0">
                  <a:pos x="279" y="94"/>
                </a:cxn>
                <a:cxn ang="0">
                  <a:pos x="316" y="52"/>
                </a:cxn>
                <a:cxn ang="0">
                  <a:pos x="335" y="28"/>
                </a:cxn>
                <a:cxn ang="0">
                  <a:pos x="344" y="14"/>
                </a:cxn>
                <a:cxn ang="0">
                  <a:pos x="348" y="8"/>
                </a:cxn>
                <a:cxn ang="0">
                  <a:pos x="353" y="3"/>
                </a:cxn>
                <a:cxn ang="0">
                  <a:pos x="357" y="0"/>
                </a:cxn>
                <a:cxn ang="0">
                  <a:pos x="360" y="0"/>
                </a:cxn>
                <a:cxn ang="0">
                  <a:pos x="363" y="0"/>
                </a:cxn>
                <a:cxn ang="0">
                  <a:pos x="364" y="3"/>
                </a:cxn>
                <a:cxn ang="0">
                  <a:pos x="366" y="10"/>
                </a:cxn>
                <a:cxn ang="0">
                  <a:pos x="363" y="19"/>
                </a:cxn>
                <a:cxn ang="0">
                  <a:pos x="349" y="64"/>
                </a:cxn>
                <a:cxn ang="0">
                  <a:pos x="320" y="151"/>
                </a:cxn>
                <a:cxn ang="0">
                  <a:pos x="299" y="204"/>
                </a:cxn>
                <a:cxn ang="0">
                  <a:pos x="277" y="259"/>
                </a:cxn>
                <a:cxn ang="0">
                  <a:pos x="251" y="316"/>
                </a:cxn>
                <a:cxn ang="0">
                  <a:pos x="223" y="369"/>
                </a:cxn>
                <a:cxn ang="0">
                  <a:pos x="0" y="369"/>
                </a:cxn>
              </a:cxnLst>
              <a:rect l="0" t="0" r="r" b="b"/>
              <a:pathLst>
                <a:path w="366" h="369">
                  <a:moveTo>
                    <a:pt x="0" y="369"/>
                  </a:moveTo>
                  <a:lnTo>
                    <a:pt x="68" y="306"/>
                  </a:lnTo>
                  <a:lnTo>
                    <a:pt x="138" y="240"/>
                  </a:lnTo>
                  <a:lnTo>
                    <a:pt x="176" y="201"/>
                  </a:lnTo>
                  <a:lnTo>
                    <a:pt x="216" y="161"/>
                  </a:lnTo>
                  <a:lnTo>
                    <a:pt x="279" y="94"/>
                  </a:lnTo>
                  <a:lnTo>
                    <a:pt x="316" y="52"/>
                  </a:lnTo>
                  <a:lnTo>
                    <a:pt x="335" y="28"/>
                  </a:lnTo>
                  <a:lnTo>
                    <a:pt x="344" y="14"/>
                  </a:lnTo>
                  <a:lnTo>
                    <a:pt x="348" y="8"/>
                  </a:lnTo>
                  <a:lnTo>
                    <a:pt x="353" y="3"/>
                  </a:lnTo>
                  <a:lnTo>
                    <a:pt x="357" y="0"/>
                  </a:lnTo>
                  <a:lnTo>
                    <a:pt x="360" y="0"/>
                  </a:lnTo>
                  <a:lnTo>
                    <a:pt x="363" y="0"/>
                  </a:lnTo>
                  <a:lnTo>
                    <a:pt x="364" y="3"/>
                  </a:lnTo>
                  <a:lnTo>
                    <a:pt x="366" y="10"/>
                  </a:lnTo>
                  <a:lnTo>
                    <a:pt x="363" y="19"/>
                  </a:lnTo>
                  <a:lnTo>
                    <a:pt x="349" y="64"/>
                  </a:lnTo>
                  <a:lnTo>
                    <a:pt x="320" y="151"/>
                  </a:lnTo>
                  <a:lnTo>
                    <a:pt x="299" y="204"/>
                  </a:lnTo>
                  <a:lnTo>
                    <a:pt x="277" y="259"/>
                  </a:lnTo>
                  <a:lnTo>
                    <a:pt x="251" y="316"/>
                  </a:lnTo>
                  <a:lnTo>
                    <a:pt x="223" y="369"/>
                  </a:lnTo>
                  <a:lnTo>
                    <a:pt x="0" y="3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6" name="Freeform 58"/>
            <p:cNvSpPr>
              <a:spLocks/>
            </p:cNvSpPr>
            <p:nvPr/>
          </p:nvSpPr>
          <p:spPr bwMode="auto">
            <a:xfrm>
              <a:off x="1946" y="1274"/>
              <a:ext cx="292" cy="435"/>
            </a:xfrm>
            <a:custGeom>
              <a:avLst/>
              <a:gdLst/>
              <a:ahLst/>
              <a:cxnLst>
                <a:cxn ang="0">
                  <a:pos x="1" y="475"/>
                </a:cxn>
                <a:cxn ang="0">
                  <a:pos x="11" y="394"/>
                </a:cxn>
                <a:cxn ang="0">
                  <a:pos x="24" y="338"/>
                </a:cxn>
                <a:cxn ang="0">
                  <a:pos x="42" y="283"/>
                </a:cxn>
                <a:cxn ang="0">
                  <a:pos x="67" y="229"/>
                </a:cxn>
                <a:cxn ang="0">
                  <a:pos x="100" y="179"/>
                </a:cxn>
                <a:cxn ang="0">
                  <a:pos x="139" y="131"/>
                </a:cxn>
                <a:cxn ang="0">
                  <a:pos x="224" y="54"/>
                </a:cxn>
                <a:cxn ang="0">
                  <a:pos x="277" y="3"/>
                </a:cxn>
                <a:cxn ang="0">
                  <a:pos x="287" y="0"/>
                </a:cxn>
                <a:cxn ang="0">
                  <a:pos x="289" y="6"/>
                </a:cxn>
                <a:cxn ang="0">
                  <a:pos x="281" y="23"/>
                </a:cxn>
                <a:cxn ang="0">
                  <a:pos x="253" y="79"/>
                </a:cxn>
                <a:cxn ang="0">
                  <a:pos x="228" y="140"/>
                </a:cxn>
                <a:cxn ang="0">
                  <a:pos x="201" y="224"/>
                </a:cxn>
                <a:cxn ang="0">
                  <a:pos x="165" y="383"/>
                </a:cxn>
                <a:cxn ang="0">
                  <a:pos x="117" y="567"/>
                </a:cxn>
                <a:cxn ang="0">
                  <a:pos x="140" y="556"/>
                </a:cxn>
                <a:cxn ang="0">
                  <a:pos x="182" y="491"/>
                </a:cxn>
                <a:cxn ang="0">
                  <a:pos x="207" y="464"/>
                </a:cxn>
                <a:cxn ang="0">
                  <a:pos x="237" y="437"/>
                </a:cxn>
                <a:cxn ang="0">
                  <a:pos x="326" y="377"/>
                </a:cxn>
                <a:cxn ang="0">
                  <a:pos x="422" y="312"/>
                </a:cxn>
                <a:cxn ang="0">
                  <a:pos x="494" y="254"/>
                </a:cxn>
                <a:cxn ang="0">
                  <a:pos x="540" y="207"/>
                </a:cxn>
                <a:cxn ang="0">
                  <a:pos x="563" y="175"/>
                </a:cxn>
                <a:cxn ang="0">
                  <a:pos x="574" y="160"/>
                </a:cxn>
                <a:cxn ang="0">
                  <a:pos x="582" y="157"/>
                </a:cxn>
                <a:cxn ang="0">
                  <a:pos x="584" y="165"/>
                </a:cxn>
                <a:cxn ang="0">
                  <a:pos x="581" y="181"/>
                </a:cxn>
                <a:cxn ang="0">
                  <a:pos x="564" y="225"/>
                </a:cxn>
                <a:cxn ang="0">
                  <a:pos x="526" y="308"/>
                </a:cxn>
                <a:cxn ang="0">
                  <a:pos x="483" y="382"/>
                </a:cxn>
                <a:cxn ang="0">
                  <a:pos x="446" y="434"/>
                </a:cxn>
                <a:cxn ang="0">
                  <a:pos x="402" y="484"/>
                </a:cxn>
                <a:cxn ang="0">
                  <a:pos x="326" y="554"/>
                </a:cxn>
                <a:cxn ang="0">
                  <a:pos x="222" y="642"/>
                </a:cxn>
                <a:cxn ang="0">
                  <a:pos x="130" y="727"/>
                </a:cxn>
                <a:cxn ang="0">
                  <a:pos x="91" y="768"/>
                </a:cxn>
                <a:cxn ang="0">
                  <a:pos x="59" y="809"/>
                </a:cxn>
                <a:cxn ang="0">
                  <a:pos x="35" y="851"/>
                </a:cxn>
                <a:cxn ang="0">
                  <a:pos x="23" y="868"/>
                </a:cxn>
                <a:cxn ang="0">
                  <a:pos x="16" y="870"/>
                </a:cxn>
                <a:cxn ang="0">
                  <a:pos x="12" y="858"/>
                </a:cxn>
                <a:cxn ang="0">
                  <a:pos x="4" y="727"/>
                </a:cxn>
                <a:cxn ang="0">
                  <a:pos x="0" y="582"/>
                </a:cxn>
              </a:cxnLst>
              <a:rect l="0" t="0" r="r" b="b"/>
              <a:pathLst>
                <a:path w="584" h="870">
                  <a:moveTo>
                    <a:pt x="0" y="526"/>
                  </a:moveTo>
                  <a:lnTo>
                    <a:pt x="1" y="475"/>
                  </a:lnTo>
                  <a:lnTo>
                    <a:pt x="7" y="422"/>
                  </a:lnTo>
                  <a:lnTo>
                    <a:pt x="11" y="394"/>
                  </a:lnTo>
                  <a:lnTo>
                    <a:pt x="17" y="365"/>
                  </a:lnTo>
                  <a:lnTo>
                    <a:pt x="24" y="338"/>
                  </a:lnTo>
                  <a:lnTo>
                    <a:pt x="31" y="311"/>
                  </a:lnTo>
                  <a:lnTo>
                    <a:pt x="42" y="283"/>
                  </a:lnTo>
                  <a:lnTo>
                    <a:pt x="53" y="256"/>
                  </a:lnTo>
                  <a:lnTo>
                    <a:pt x="67" y="229"/>
                  </a:lnTo>
                  <a:lnTo>
                    <a:pt x="82" y="204"/>
                  </a:lnTo>
                  <a:lnTo>
                    <a:pt x="100" y="179"/>
                  </a:lnTo>
                  <a:lnTo>
                    <a:pt x="118" y="154"/>
                  </a:lnTo>
                  <a:lnTo>
                    <a:pt x="139" y="131"/>
                  </a:lnTo>
                  <a:lnTo>
                    <a:pt x="163" y="108"/>
                  </a:lnTo>
                  <a:lnTo>
                    <a:pt x="224" y="54"/>
                  </a:lnTo>
                  <a:lnTo>
                    <a:pt x="263" y="16"/>
                  </a:lnTo>
                  <a:lnTo>
                    <a:pt x="277" y="3"/>
                  </a:lnTo>
                  <a:lnTo>
                    <a:pt x="282" y="1"/>
                  </a:lnTo>
                  <a:lnTo>
                    <a:pt x="287" y="0"/>
                  </a:lnTo>
                  <a:lnTo>
                    <a:pt x="289" y="2"/>
                  </a:lnTo>
                  <a:lnTo>
                    <a:pt x="289" y="6"/>
                  </a:lnTo>
                  <a:lnTo>
                    <a:pt x="287" y="14"/>
                  </a:lnTo>
                  <a:lnTo>
                    <a:pt x="281" y="23"/>
                  </a:lnTo>
                  <a:lnTo>
                    <a:pt x="265" y="56"/>
                  </a:lnTo>
                  <a:lnTo>
                    <a:pt x="253" y="79"/>
                  </a:lnTo>
                  <a:lnTo>
                    <a:pt x="240" y="107"/>
                  </a:lnTo>
                  <a:lnTo>
                    <a:pt x="228" y="140"/>
                  </a:lnTo>
                  <a:lnTo>
                    <a:pt x="215" y="179"/>
                  </a:lnTo>
                  <a:lnTo>
                    <a:pt x="201" y="224"/>
                  </a:lnTo>
                  <a:lnTo>
                    <a:pt x="189" y="276"/>
                  </a:lnTo>
                  <a:lnTo>
                    <a:pt x="165" y="383"/>
                  </a:lnTo>
                  <a:lnTo>
                    <a:pt x="142" y="479"/>
                  </a:lnTo>
                  <a:lnTo>
                    <a:pt x="117" y="567"/>
                  </a:lnTo>
                  <a:lnTo>
                    <a:pt x="90" y="649"/>
                  </a:lnTo>
                  <a:lnTo>
                    <a:pt x="140" y="556"/>
                  </a:lnTo>
                  <a:lnTo>
                    <a:pt x="161" y="522"/>
                  </a:lnTo>
                  <a:lnTo>
                    <a:pt x="182" y="491"/>
                  </a:lnTo>
                  <a:lnTo>
                    <a:pt x="193" y="477"/>
                  </a:lnTo>
                  <a:lnTo>
                    <a:pt x="207" y="464"/>
                  </a:lnTo>
                  <a:lnTo>
                    <a:pt x="221" y="451"/>
                  </a:lnTo>
                  <a:lnTo>
                    <a:pt x="237" y="437"/>
                  </a:lnTo>
                  <a:lnTo>
                    <a:pt x="276" y="409"/>
                  </a:lnTo>
                  <a:lnTo>
                    <a:pt x="326" y="377"/>
                  </a:lnTo>
                  <a:lnTo>
                    <a:pt x="377" y="344"/>
                  </a:lnTo>
                  <a:lnTo>
                    <a:pt x="422" y="312"/>
                  </a:lnTo>
                  <a:lnTo>
                    <a:pt x="461" y="282"/>
                  </a:lnTo>
                  <a:lnTo>
                    <a:pt x="494" y="254"/>
                  </a:lnTo>
                  <a:lnTo>
                    <a:pt x="519" y="229"/>
                  </a:lnTo>
                  <a:lnTo>
                    <a:pt x="540" y="207"/>
                  </a:lnTo>
                  <a:lnTo>
                    <a:pt x="555" y="188"/>
                  </a:lnTo>
                  <a:lnTo>
                    <a:pt x="563" y="175"/>
                  </a:lnTo>
                  <a:lnTo>
                    <a:pt x="570" y="166"/>
                  </a:lnTo>
                  <a:lnTo>
                    <a:pt x="574" y="160"/>
                  </a:lnTo>
                  <a:lnTo>
                    <a:pt x="578" y="157"/>
                  </a:lnTo>
                  <a:lnTo>
                    <a:pt x="582" y="157"/>
                  </a:lnTo>
                  <a:lnTo>
                    <a:pt x="584" y="159"/>
                  </a:lnTo>
                  <a:lnTo>
                    <a:pt x="584" y="165"/>
                  </a:lnTo>
                  <a:lnTo>
                    <a:pt x="584" y="171"/>
                  </a:lnTo>
                  <a:lnTo>
                    <a:pt x="581" y="181"/>
                  </a:lnTo>
                  <a:lnTo>
                    <a:pt x="575" y="197"/>
                  </a:lnTo>
                  <a:lnTo>
                    <a:pt x="564" y="225"/>
                  </a:lnTo>
                  <a:lnTo>
                    <a:pt x="548" y="263"/>
                  </a:lnTo>
                  <a:lnTo>
                    <a:pt x="526" y="308"/>
                  </a:lnTo>
                  <a:lnTo>
                    <a:pt x="499" y="357"/>
                  </a:lnTo>
                  <a:lnTo>
                    <a:pt x="483" y="382"/>
                  </a:lnTo>
                  <a:lnTo>
                    <a:pt x="466" y="408"/>
                  </a:lnTo>
                  <a:lnTo>
                    <a:pt x="446" y="434"/>
                  </a:lnTo>
                  <a:lnTo>
                    <a:pt x="424" y="459"/>
                  </a:lnTo>
                  <a:lnTo>
                    <a:pt x="402" y="484"/>
                  </a:lnTo>
                  <a:lnTo>
                    <a:pt x="377" y="509"/>
                  </a:lnTo>
                  <a:lnTo>
                    <a:pt x="326" y="554"/>
                  </a:lnTo>
                  <a:lnTo>
                    <a:pt x="272" y="599"/>
                  </a:lnTo>
                  <a:lnTo>
                    <a:pt x="222" y="642"/>
                  </a:lnTo>
                  <a:lnTo>
                    <a:pt x="175" y="684"/>
                  </a:lnTo>
                  <a:lnTo>
                    <a:pt x="130" y="727"/>
                  </a:lnTo>
                  <a:lnTo>
                    <a:pt x="111" y="747"/>
                  </a:lnTo>
                  <a:lnTo>
                    <a:pt x="91" y="768"/>
                  </a:lnTo>
                  <a:lnTo>
                    <a:pt x="75" y="788"/>
                  </a:lnTo>
                  <a:lnTo>
                    <a:pt x="59" y="809"/>
                  </a:lnTo>
                  <a:lnTo>
                    <a:pt x="46" y="830"/>
                  </a:lnTo>
                  <a:lnTo>
                    <a:pt x="35" y="851"/>
                  </a:lnTo>
                  <a:lnTo>
                    <a:pt x="27" y="864"/>
                  </a:lnTo>
                  <a:lnTo>
                    <a:pt x="23" y="868"/>
                  </a:lnTo>
                  <a:lnTo>
                    <a:pt x="20" y="870"/>
                  </a:lnTo>
                  <a:lnTo>
                    <a:pt x="16" y="870"/>
                  </a:lnTo>
                  <a:lnTo>
                    <a:pt x="14" y="867"/>
                  </a:lnTo>
                  <a:lnTo>
                    <a:pt x="12" y="858"/>
                  </a:lnTo>
                  <a:lnTo>
                    <a:pt x="11" y="845"/>
                  </a:lnTo>
                  <a:lnTo>
                    <a:pt x="4" y="727"/>
                  </a:lnTo>
                  <a:lnTo>
                    <a:pt x="1" y="635"/>
                  </a:lnTo>
                  <a:lnTo>
                    <a:pt x="0" y="582"/>
                  </a:lnTo>
                  <a:lnTo>
                    <a:pt x="0" y="5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2054" y="1186"/>
              <a:ext cx="258" cy="265"/>
            </a:xfrm>
            <a:custGeom>
              <a:avLst/>
              <a:gdLst/>
              <a:ahLst/>
              <a:cxnLst>
                <a:cxn ang="0">
                  <a:pos x="3" y="503"/>
                </a:cxn>
                <a:cxn ang="0">
                  <a:pos x="16" y="457"/>
                </a:cxn>
                <a:cxn ang="0">
                  <a:pos x="28" y="420"/>
                </a:cxn>
                <a:cxn ang="0">
                  <a:pos x="46" y="376"/>
                </a:cxn>
                <a:cxn ang="0">
                  <a:pos x="68" y="330"/>
                </a:cxn>
                <a:cxn ang="0">
                  <a:pos x="81" y="306"/>
                </a:cxn>
                <a:cxn ang="0">
                  <a:pos x="97" y="282"/>
                </a:cxn>
                <a:cxn ang="0">
                  <a:pos x="113" y="258"/>
                </a:cxn>
                <a:cxn ang="0">
                  <a:pos x="131" y="236"/>
                </a:cxn>
                <a:cxn ang="0">
                  <a:pos x="152" y="215"/>
                </a:cxn>
                <a:cxn ang="0">
                  <a:pos x="175" y="193"/>
                </a:cxn>
                <a:cxn ang="0">
                  <a:pos x="197" y="174"/>
                </a:cxn>
                <a:cxn ang="0">
                  <a:pos x="221" y="156"/>
                </a:cxn>
                <a:cxn ang="0">
                  <a:pos x="270" y="121"/>
                </a:cxn>
                <a:cxn ang="0">
                  <a:pos x="318" y="93"/>
                </a:cxn>
                <a:cxn ang="0">
                  <a:pos x="364" y="68"/>
                </a:cxn>
                <a:cxn ang="0">
                  <a:pos x="405" y="46"/>
                </a:cxn>
                <a:cxn ang="0">
                  <a:pos x="440" y="29"/>
                </a:cxn>
                <a:cxn ang="0">
                  <a:pos x="486" y="8"/>
                </a:cxn>
                <a:cxn ang="0">
                  <a:pos x="497" y="3"/>
                </a:cxn>
                <a:cxn ang="0">
                  <a:pos x="507" y="1"/>
                </a:cxn>
                <a:cxn ang="0">
                  <a:pos x="512" y="0"/>
                </a:cxn>
                <a:cxn ang="0">
                  <a:pos x="515" y="2"/>
                </a:cxn>
                <a:cxn ang="0">
                  <a:pos x="515" y="5"/>
                </a:cxn>
                <a:cxn ang="0">
                  <a:pos x="514" y="9"/>
                </a:cxn>
                <a:cxn ang="0">
                  <a:pos x="509" y="16"/>
                </a:cxn>
                <a:cxn ang="0">
                  <a:pos x="502" y="22"/>
                </a:cxn>
                <a:cxn ang="0">
                  <a:pos x="475" y="52"/>
                </a:cxn>
                <a:cxn ang="0">
                  <a:pos x="433" y="104"/>
                </a:cxn>
                <a:cxn ang="0">
                  <a:pos x="408" y="136"/>
                </a:cxn>
                <a:cxn ang="0">
                  <a:pos x="382" y="171"/>
                </a:cxn>
                <a:cxn ang="0">
                  <a:pos x="357" y="208"/>
                </a:cxn>
                <a:cxn ang="0">
                  <a:pos x="332" y="247"/>
                </a:cxn>
                <a:cxn ang="0">
                  <a:pos x="308" y="283"/>
                </a:cxn>
                <a:cxn ang="0">
                  <a:pos x="285" y="316"/>
                </a:cxn>
                <a:cxn ang="0">
                  <a:pos x="264" y="342"/>
                </a:cxn>
                <a:cxn ang="0">
                  <a:pos x="243" y="365"/>
                </a:cxn>
                <a:cxn ang="0">
                  <a:pos x="222" y="384"/>
                </a:cxn>
                <a:cxn ang="0">
                  <a:pos x="200" y="401"/>
                </a:cxn>
                <a:cxn ang="0">
                  <a:pos x="178" y="415"/>
                </a:cxn>
                <a:cxn ang="0">
                  <a:pos x="153" y="430"/>
                </a:cxn>
                <a:cxn ang="0">
                  <a:pos x="104" y="454"/>
                </a:cxn>
                <a:cxn ang="0">
                  <a:pos x="65" y="478"/>
                </a:cxn>
                <a:cxn ang="0">
                  <a:pos x="36" y="500"/>
                </a:cxn>
                <a:cxn ang="0">
                  <a:pos x="26" y="509"/>
                </a:cxn>
                <a:cxn ang="0">
                  <a:pos x="20" y="517"/>
                </a:cxn>
                <a:cxn ang="0">
                  <a:pos x="14" y="524"/>
                </a:cxn>
                <a:cxn ang="0">
                  <a:pos x="10" y="528"/>
                </a:cxn>
                <a:cxn ang="0">
                  <a:pos x="5" y="530"/>
                </a:cxn>
                <a:cxn ang="0">
                  <a:pos x="2" y="529"/>
                </a:cxn>
                <a:cxn ang="0">
                  <a:pos x="1" y="526"/>
                </a:cxn>
                <a:cxn ang="0">
                  <a:pos x="0" y="521"/>
                </a:cxn>
                <a:cxn ang="0">
                  <a:pos x="1" y="513"/>
                </a:cxn>
                <a:cxn ang="0">
                  <a:pos x="3" y="503"/>
                </a:cxn>
              </a:cxnLst>
              <a:rect l="0" t="0" r="r" b="b"/>
              <a:pathLst>
                <a:path w="515" h="530">
                  <a:moveTo>
                    <a:pt x="3" y="503"/>
                  </a:moveTo>
                  <a:lnTo>
                    <a:pt x="16" y="457"/>
                  </a:lnTo>
                  <a:lnTo>
                    <a:pt x="28" y="420"/>
                  </a:lnTo>
                  <a:lnTo>
                    <a:pt x="46" y="376"/>
                  </a:lnTo>
                  <a:lnTo>
                    <a:pt x="68" y="330"/>
                  </a:lnTo>
                  <a:lnTo>
                    <a:pt x="81" y="306"/>
                  </a:lnTo>
                  <a:lnTo>
                    <a:pt x="97" y="282"/>
                  </a:lnTo>
                  <a:lnTo>
                    <a:pt x="113" y="258"/>
                  </a:lnTo>
                  <a:lnTo>
                    <a:pt x="131" y="236"/>
                  </a:lnTo>
                  <a:lnTo>
                    <a:pt x="152" y="215"/>
                  </a:lnTo>
                  <a:lnTo>
                    <a:pt x="175" y="193"/>
                  </a:lnTo>
                  <a:lnTo>
                    <a:pt x="197" y="174"/>
                  </a:lnTo>
                  <a:lnTo>
                    <a:pt x="221" y="156"/>
                  </a:lnTo>
                  <a:lnTo>
                    <a:pt x="270" y="121"/>
                  </a:lnTo>
                  <a:lnTo>
                    <a:pt x="318" y="93"/>
                  </a:lnTo>
                  <a:lnTo>
                    <a:pt x="364" y="68"/>
                  </a:lnTo>
                  <a:lnTo>
                    <a:pt x="405" y="46"/>
                  </a:lnTo>
                  <a:lnTo>
                    <a:pt x="440" y="29"/>
                  </a:lnTo>
                  <a:lnTo>
                    <a:pt x="486" y="8"/>
                  </a:lnTo>
                  <a:lnTo>
                    <a:pt x="497" y="3"/>
                  </a:lnTo>
                  <a:lnTo>
                    <a:pt x="507" y="1"/>
                  </a:lnTo>
                  <a:lnTo>
                    <a:pt x="512" y="0"/>
                  </a:lnTo>
                  <a:lnTo>
                    <a:pt x="515" y="2"/>
                  </a:lnTo>
                  <a:lnTo>
                    <a:pt x="515" y="5"/>
                  </a:lnTo>
                  <a:lnTo>
                    <a:pt x="514" y="9"/>
                  </a:lnTo>
                  <a:lnTo>
                    <a:pt x="509" y="16"/>
                  </a:lnTo>
                  <a:lnTo>
                    <a:pt x="502" y="22"/>
                  </a:lnTo>
                  <a:lnTo>
                    <a:pt x="475" y="52"/>
                  </a:lnTo>
                  <a:lnTo>
                    <a:pt x="433" y="104"/>
                  </a:lnTo>
                  <a:lnTo>
                    <a:pt x="408" y="136"/>
                  </a:lnTo>
                  <a:lnTo>
                    <a:pt x="382" y="171"/>
                  </a:lnTo>
                  <a:lnTo>
                    <a:pt x="357" y="208"/>
                  </a:lnTo>
                  <a:lnTo>
                    <a:pt x="332" y="247"/>
                  </a:lnTo>
                  <a:lnTo>
                    <a:pt x="308" y="283"/>
                  </a:lnTo>
                  <a:lnTo>
                    <a:pt x="285" y="316"/>
                  </a:lnTo>
                  <a:lnTo>
                    <a:pt x="264" y="342"/>
                  </a:lnTo>
                  <a:lnTo>
                    <a:pt x="243" y="365"/>
                  </a:lnTo>
                  <a:lnTo>
                    <a:pt x="222" y="384"/>
                  </a:lnTo>
                  <a:lnTo>
                    <a:pt x="200" y="401"/>
                  </a:lnTo>
                  <a:lnTo>
                    <a:pt x="178" y="415"/>
                  </a:lnTo>
                  <a:lnTo>
                    <a:pt x="153" y="430"/>
                  </a:lnTo>
                  <a:lnTo>
                    <a:pt x="104" y="454"/>
                  </a:lnTo>
                  <a:lnTo>
                    <a:pt x="65" y="478"/>
                  </a:lnTo>
                  <a:lnTo>
                    <a:pt x="36" y="500"/>
                  </a:lnTo>
                  <a:lnTo>
                    <a:pt x="26" y="509"/>
                  </a:lnTo>
                  <a:lnTo>
                    <a:pt x="20" y="517"/>
                  </a:lnTo>
                  <a:lnTo>
                    <a:pt x="14" y="524"/>
                  </a:lnTo>
                  <a:lnTo>
                    <a:pt x="10" y="528"/>
                  </a:lnTo>
                  <a:lnTo>
                    <a:pt x="5" y="530"/>
                  </a:lnTo>
                  <a:lnTo>
                    <a:pt x="2" y="529"/>
                  </a:lnTo>
                  <a:lnTo>
                    <a:pt x="1" y="526"/>
                  </a:lnTo>
                  <a:lnTo>
                    <a:pt x="0" y="521"/>
                  </a:lnTo>
                  <a:lnTo>
                    <a:pt x="1" y="513"/>
                  </a:lnTo>
                  <a:lnTo>
                    <a:pt x="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8" name="Freeform 60"/>
            <p:cNvSpPr>
              <a:spLocks/>
            </p:cNvSpPr>
            <p:nvPr/>
          </p:nvSpPr>
          <p:spPr bwMode="auto">
            <a:xfrm>
              <a:off x="2620" y="2894"/>
              <a:ext cx="1022" cy="256"/>
            </a:xfrm>
            <a:custGeom>
              <a:avLst/>
              <a:gdLst/>
              <a:ahLst/>
              <a:cxnLst>
                <a:cxn ang="0">
                  <a:pos x="14" y="469"/>
                </a:cxn>
                <a:cxn ang="0">
                  <a:pos x="77" y="406"/>
                </a:cxn>
                <a:cxn ang="0">
                  <a:pos x="143" y="345"/>
                </a:cxn>
                <a:cxn ang="0">
                  <a:pos x="228" y="277"/>
                </a:cxn>
                <a:cxn ang="0">
                  <a:pos x="324" y="208"/>
                </a:cxn>
                <a:cxn ang="0">
                  <a:pos x="433" y="145"/>
                </a:cxn>
                <a:cxn ang="0">
                  <a:pos x="519" y="106"/>
                </a:cxn>
                <a:cxn ang="0">
                  <a:pos x="577" y="86"/>
                </a:cxn>
                <a:cxn ang="0">
                  <a:pos x="709" y="50"/>
                </a:cxn>
                <a:cxn ang="0">
                  <a:pos x="840" y="20"/>
                </a:cxn>
                <a:cxn ang="0">
                  <a:pos x="918" y="7"/>
                </a:cxn>
                <a:cxn ang="0">
                  <a:pos x="994" y="1"/>
                </a:cxn>
                <a:cxn ang="0">
                  <a:pos x="1070" y="0"/>
                </a:cxn>
                <a:cxn ang="0">
                  <a:pos x="1149" y="6"/>
                </a:cxn>
                <a:cxn ang="0">
                  <a:pos x="1236" y="19"/>
                </a:cxn>
                <a:cxn ang="0">
                  <a:pos x="1383" y="51"/>
                </a:cxn>
                <a:cxn ang="0">
                  <a:pos x="1571" y="94"/>
                </a:cxn>
                <a:cxn ang="0">
                  <a:pos x="1664" y="111"/>
                </a:cxn>
                <a:cxn ang="0">
                  <a:pos x="1755" y="121"/>
                </a:cxn>
                <a:cxn ang="0">
                  <a:pos x="1844" y="124"/>
                </a:cxn>
                <a:cxn ang="0">
                  <a:pos x="1932" y="114"/>
                </a:cxn>
                <a:cxn ang="0">
                  <a:pos x="2018" y="90"/>
                </a:cxn>
                <a:cxn ang="0">
                  <a:pos x="2037" y="87"/>
                </a:cxn>
                <a:cxn ang="0">
                  <a:pos x="2044" y="91"/>
                </a:cxn>
                <a:cxn ang="0">
                  <a:pos x="2040" y="100"/>
                </a:cxn>
                <a:cxn ang="0">
                  <a:pos x="2020" y="125"/>
                </a:cxn>
                <a:cxn ang="0">
                  <a:pos x="1975" y="168"/>
                </a:cxn>
                <a:cxn ang="0">
                  <a:pos x="1925" y="204"/>
                </a:cxn>
                <a:cxn ang="0">
                  <a:pos x="1862" y="229"/>
                </a:cxn>
                <a:cxn ang="0">
                  <a:pos x="1777" y="255"/>
                </a:cxn>
                <a:cxn ang="0">
                  <a:pos x="1677" y="277"/>
                </a:cxn>
                <a:cxn ang="0">
                  <a:pos x="1574" y="293"/>
                </a:cxn>
                <a:cxn ang="0">
                  <a:pos x="1485" y="299"/>
                </a:cxn>
                <a:cxn ang="0">
                  <a:pos x="1392" y="292"/>
                </a:cxn>
                <a:cxn ang="0">
                  <a:pos x="1278" y="266"/>
                </a:cxn>
                <a:cxn ang="0">
                  <a:pos x="1135" y="221"/>
                </a:cxn>
                <a:cxn ang="0">
                  <a:pos x="1014" y="176"/>
                </a:cxn>
                <a:cxn ang="0">
                  <a:pos x="932" y="149"/>
                </a:cxn>
                <a:cxn ang="0">
                  <a:pos x="877" y="134"/>
                </a:cxn>
                <a:cxn ang="0">
                  <a:pos x="816" y="125"/>
                </a:cxn>
                <a:cxn ang="0">
                  <a:pos x="751" y="118"/>
                </a:cxn>
                <a:cxn ang="0">
                  <a:pos x="676" y="118"/>
                </a:cxn>
                <a:cxn ang="0">
                  <a:pos x="609" y="125"/>
                </a:cxn>
                <a:cxn ang="0">
                  <a:pos x="549" y="141"/>
                </a:cxn>
                <a:cxn ang="0">
                  <a:pos x="493" y="168"/>
                </a:cxn>
                <a:cxn ang="0">
                  <a:pos x="431" y="210"/>
                </a:cxn>
                <a:cxn ang="0">
                  <a:pos x="359" y="269"/>
                </a:cxn>
                <a:cxn ang="0">
                  <a:pos x="221" y="396"/>
                </a:cxn>
                <a:cxn ang="0">
                  <a:pos x="27" y="491"/>
                </a:cxn>
              </a:cxnLst>
              <a:rect l="0" t="0" r="r" b="b"/>
              <a:pathLst>
                <a:path w="2044" h="511">
                  <a:moveTo>
                    <a:pt x="0" y="483"/>
                  </a:moveTo>
                  <a:lnTo>
                    <a:pt x="14" y="469"/>
                  </a:lnTo>
                  <a:lnTo>
                    <a:pt x="50" y="432"/>
                  </a:lnTo>
                  <a:lnTo>
                    <a:pt x="77" y="406"/>
                  </a:lnTo>
                  <a:lnTo>
                    <a:pt x="107" y="377"/>
                  </a:lnTo>
                  <a:lnTo>
                    <a:pt x="143" y="345"/>
                  </a:lnTo>
                  <a:lnTo>
                    <a:pt x="183" y="311"/>
                  </a:lnTo>
                  <a:lnTo>
                    <a:pt x="228" y="277"/>
                  </a:lnTo>
                  <a:lnTo>
                    <a:pt x="275" y="243"/>
                  </a:lnTo>
                  <a:lnTo>
                    <a:pt x="324" y="208"/>
                  </a:lnTo>
                  <a:lnTo>
                    <a:pt x="378" y="176"/>
                  </a:lnTo>
                  <a:lnTo>
                    <a:pt x="433" y="145"/>
                  </a:lnTo>
                  <a:lnTo>
                    <a:pt x="489" y="118"/>
                  </a:lnTo>
                  <a:lnTo>
                    <a:pt x="519" y="106"/>
                  </a:lnTo>
                  <a:lnTo>
                    <a:pt x="548" y="95"/>
                  </a:lnTo>
                  <a:lnTo>
                    <a:pt x="577" y="86"/>
                  </a:lnTo>
                  <a:lnTo>
                    <a:pt x="608" y="77"/>
                  </a:lnTo>
                  <a:lnTo>
                    <a:pt x="709" y="50"/>
                  </a:lnTo>
                  <a:lnTo>
                    <a:pt x="799" y="29"/>
                  </a:lnTo>
                  <a:lnTo>
                    <a:pt x="840" y="20"/>
                  </a:lnTo>
                  <a:lnTo>
                    <a:pt x="880" y="14"/>
                  </a:lnTo>
                  <a:lnTo>
                    <a:pt x="918" y="7"/>
                  </a:lnTo>
                  <a:lnTo>
                    <a:pt x="956" y="3"/>
                  </a:lnTo>
                  <a:lnTo>
                    <a:pt x="994" y="1"/>
                  </a:lnTo>
                  <a:lnTo>
                    <a:pt x="1031" y="0"/>
                  </a:lnTo>
                  <a:lnTo>
                    <a:pt x="1070" y="0"/>
                  </a:lnTo>
                  <a:lnTo>
                    <a:pt x="1109" y="3"/>
                  </a:lnTo>
                  <a:lnTo>
                    <a:pt x="1149" y="6"/>
                  </a:lnTo>
                  <a:lnTo>
                    <a:pt x="1193" y="12"/>
                  </a:lnTo>
                  <a:lnTo>
                    <a:pt x="1236" y="19"/>
                  </a:lnTo>
                  <a:lnTo>
                    <a:pt x="1285" y="28"/>
                  </a:lnTo>
                  <a:lnTo>
                    <a:pt x="1383" y="51"/>
                  </a:lnTo>
                  <a:lnTo>
                    <a:pt x="1478" y="74"/>
                  </a:lnTo>
                  <a:lnTo>
                    <a:pt x="1571" y="94"/>
                  </a:lnTo>
                  <a:lnTo>
                    <a:pt x="1618" y="103"/>
                  </a:lnTo>
                  <a:lnTo>
                    <a:pt x="1664" y="111"/>
                  </a:lnTo>
                  <a:lnTo>
                    <a:pt x="1709" y="117"/>
                  </a:lnTo>
                  <a:lnTo>
                    <a:pt x="1755" y="121"/>
                  </a:lnTo>
                  <a:lnTo>
                    <a:pt x="1799" y="124"/>
                  </a:lnTo>
                  <a:lnTo>
                    <a:pt x="1844" y="124"/>
                  </a:lnTo>
                  <a:lnTo>
                    <a:pt x="1888" y="120"/>
                  </a:lnTo>
                  <a:lnTo>
                    <a:pt x="1932" y="114"/>
                  </a:lnTo>
                  <a:lnTo>
                    <a:pt x="1975" y="103"/>
                  </a:lnTo>
                  <a:lnTo>
                    <a:pt x="2018" y="90"/>
                  </a:lnTo>
                  <a:lnTo>
                    <a:pt x="2032" y="87"/>
                  </a:lnTo>
                  <a:lnTo>
                    <a:pt x="2037" y="87"/>
                  </a:lnTo>
                  <a:lnTo>
                    <a:pt x="2041" y="89"/>
                  </a:lnTo>
                  <a:lnTo>
                    <a:pt x="2044" y="91"/>
                  </a:lnTo>
                  <a:lnTo>
                    <a:pt x="2042" y="95"/>
                  </a:lnTo>
                  <a:lnTo>
                    <a:pt x="2040" y="100"/>
                  </a:lnTo>
                  <a:lnTo>
                    <a:pt x="2035" y="107"/>
                  </a:lnTo>
                  <a:lnTo>
                    <a:pt x="2020" y="125"/>
                  </a:lnTo>
                  <a:lnTo>
                    <a:pt x="1999" y="146"/>
                  </a:lnTo>
                  <a:lnTo>
                    <a:pt x="1975" y="168"/>
                  </a:lnTo>
                  <a:lnTo>
                    <a:pt x="1946" y="192"/>
                  </a:lnTo>
                  <a:lnTo>
                    <a:pt x="1925" y="204"/>
                  </a:lnTo>
                  <a:lnTo>
                    <a:pt x="1897" y="217"/>
                  </a:lnTo>
                  <a:lnTo>
                    <a:pt x="1862" y="229"/>
                  </a:lnTo>
                  <a:lnTo>
                    <a:pt x="1821" y="243"/>
                  </a:lnTo>
                  <a:lnTo>
                    <a:pt x="1777" y="255"/>
                  </a:lnTo>
                  <a:lnTo>
                    <a:pt x="1727" y="267"/>
                  </a:lnTo>
                  <a:lnTo>
                    <a:pt x="1677" y="277"/>
                  </a:lnTo>
                  <a:lnTo>
                    <a:pt x="1624" y="286"/>
                  </a:lnTo>
                  <a:lnTo>
                    <a:pt x="1574" y="293"/>
                  </a:lnTo>
                  <a:lnTo>
                    <a:pt x="1528" y="297"/>
                  </a:lnTo>
                  <a:lnTo>
                    <a:pt x="1485" y="299"/>
                  </a:lnTo>
                  <a:lnTo>
                    <a:pt x="1440" y="297"/>
                  </a:lnTo>
                  <a:lnTo>
                    <a:pt x="1392" y="292"/>
                  </a:lnTo>
                  <a:lnTo>
                    <a:pt x="1339" y="282"/>
                  </a:lnTo>
                  <a:lnTo>
                    <a:pt x="1278" y="266"/>
                  </a:lnTo>
                  <a:lnTo>
                    <a:pt x="1207" y="245"/>
                  </a:lnTo>
                  <a:lnTo>
                    <a:pt x="1135" y="221"/>
                  </a:lnTo>
                  <a:lnTo>
                    <a:pt x="1071" y="197"/>
                  </a:lnTo>
                  <a:lnTo>
                    <a:pt x="1014" y="176"/>
                  </a:lnTo>
                  <a:lnTo>
                    <a:pt x="959" y="157"/>
                  </a:lnTo>
                  <a:lnTo>
                    <a:pt x="932" y="149"/>
                  </a:lnTo>
                  <a:lnTo>
                    <a:pt x="905" y="141"/>
                  </a:lnTo>
                  <a:lnTo>
                    <a:pt x="877" y="134"/>
                  </a:lnTo>
                  <a:lnTo>
                    <a:pt x="848" y="128"/>
                  </a:lnTo>
                  <a:lnTo>
                    <a:pt x="816" y="125"/>
                  </a:lnTo>
                  <a:lnTo>
                    <a:pt x="785" y="121"/>
                  </a:lnTo>
                  <a:lnTo>
                    <a:pt x="751" y="118"/>
                  </a:lnTo>
                  <a:lnTo>
                    <a:pt x="714" y="117"/>
                  </a:lnTo>
                  <a:lnTo>
                    <a:pt x="676" y="118"/>
                  </a:lnTo>
                  <a:lnTo>
                    <a:pt x="640" y="121"/>
                  </a:lnTo>
                  <a:lnTo>
                    <a:pt x="609" y="125"/>
                  </a:lnTo>
                  <a:lnTo>
                    <a:pt x="578" y="132"/>
                  </a:lnTo>
                  <a:lnTo>
                    <a:pt x="549" y="141"/>
                  </a:lnTo>
                  <a:lnTo>
                    <a:pt x="521" y="153"/>
                  </a:lnTo>
                  <a:lnTo>
                    <a:pt x="493" y="168"/>
                  </a:lnTo>
                  <a:lnTo>
                    <a:pt x="462" y="187"/>
                  </a:lnTo>
                  <a:lnTo>
                    <a:pt x="431" y="210"/>
                  </a:lnTo>
                  <a:lnTo>
                    <a:pt x="397" y="237"/>
                  </a:lnTo>
                  <a:lnTo>
                    <a:pt x="359" y="269"/>
                  </a:lnTo>
                  <a:lnTo>
                    <a:pt x="318" y="306"/>
                  </a:lnTo>
                  <a:lnTo>
                    <a:pt x="221" y="396"/>
                  </a:lnTo>
                  <a:lnTo>
                    <a:pt x="99" y="511"/>
                  </a:lnTo>
                  <a:lnTo>
                    <a:pt x="27" y="491"/>
                  </a:lnTo>
                  <a:lnTo>
                    <a:pt x="0" y="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9" name="Freeform 61"/>
            <p:cNvSpPr>
              <a:spLocks/>
            </p:cNvSpPr>
            <p:nvPr/>
          </p:nvSpPr>
          <p:spPr bwMode="auto">
            <a:xfrm>
              <a:off x="3323" y="2580"/>
              <a:ext cx="544" cy="344"/>
            </a:xfrm>
            <a:custGeom>
              <a:avLst/>
              <a:gdLst/>
              <a:ahLst/>
              <a:cxnLst>
                <a:cxn ang="0">
                  <a:pos x="103" y="632"/>
                </a:cxn>
                <a:cxn ang="0">
                  <a:pos x="205" y="653"/>
                </a:cxn>
                <a:cxn ang="0">
                  <a:pos x="292" y="677"/>
                </a:cxn>
                <a:cxn ang="0">
                  <a:pos x="350" y="685"/>
                </a:cxn>
                <a:cxn ang="0">
                  <a:pos x="411" y="687"/>
                </a:cxn>
                <a:cxn ang="0">
                  <a:pos x="514" y="679"/>
                </a:cxn>
                <a:cxn ang="0">
                  <a:pos x="636" y="660"/>
                </a:cxn>
                <a:cxn ang="0">
                  <a:pos x="701" y="642"/>
                </a:cxn>
                <a:cxn ang="0">
                  <a:pos x="744" y="625"/>
                </a:cxn>
                <a:cxn ang="0">
                  <a:pos x="785" y="600"/>
                </a:cxn>
                <a:cxn ang="0">
                  <a:pos x="826" y="567"/>
                </a:cxn>
                <a:cxn ang="0">
                  <a:pos x="885" y="507"/>
                </a:cxn>
                <a:cxn ang="0">
                  <a:pos x="962" y="420"/>
                </a:cxn>
                <a:cxn ang="0">
                  <a:pos x="1052" y="309"/>
                </a:cxn>
                <a:cxn ang="0">
                  <a:pos x="1085" y="263"/>
                </a:cxn>
                <a:cxn ang="0">
                  <a:pos x="1088" y="252"/>
                </a:cxn>
                <a:cxn ang="0">
                  <a:pos x="1084" y="249"/>
                </a:cxn>
                <a:cxn ang="0">
                  <a:pos x="1072" y="255"/>
                </a:cxn>
                <a:cxn ang="0">
                  <a:pos x="1051" y="273"/>
                </a:cxn>
                <a:cxn ang="0">
                  <a:pos x="1010" y="305"/>
                </a:cxn>
                <a:cxn ang="0">
                  <a:pos x="944" y="342"/>
                </a:cxn>
                <a:cxn ang="0">
                  <a:pos x="898" y="362"/>
                </a:cxn>
                <a:cxn ang="0">
                  <a:pos x="845" y="378"/>
                </a:cxn>
                <a:cxn ang="0">
                  <a:pos x="783" y="392"/>
                </a:cxn>
                <a:cxn ang="0">
                  <a:pos x="665" y="417"/>
                </a:cxn>
                <a:cxn ang="0">
                  <a:pos x="566" y="447"/>
                </a:cxn>
                <a:cxn ang="0">
                  <a:pos x="472" y="484"/>
                </a:cxn>
                <a:cxn ang="0">
                  <a:pos x="367" y="536"/>
                </a:cxn>
                <a:cxn ang="0">
                  <a:pos x="311" y="563"/>
                </a:cxn>
                <a:cxn ang="0">
                  <a:pos x="249" y="583"/>
                </a:cxn>
                <a:cxn ang="0">
                  <a:pos x="182" y="595"/>
                </a:cxn>
                <a:cxn ang="0">
                  <a:pos x="113" y="593"/>
                </a:cxn>
                <a:cxn ang="0">
                  <a:pos x="170" y="564"/>
                </a:cxn>
                <a:cxn ang="0">
                  <a:pos x="247" y="529"/>
                </a:cxn>
                <a:cxn ang="0">
                  <a:pos x="288" y="505"/>
                </a:cxn>
                <a:cxn ang="0">
                  <a:pos x="335" y="473"/>
                </a:cxn>
                <a:cxn ang="0">
                  <a:pos x="378" y="435"/>
                </a:cxn>
                <a:cxn ang="0">
                  <a:pos x="420" y="388"/>
                </a:cxn>
                <a:cxn ang="0">
                  <a:pos x="458" y="334"/>
                </a:cxn>
                <a:cxn ang="0">
                  <a:pos x="490" y="271"/>
                </a:cxn>
                <a:cxn ang="0">
                  <a:pos x="514" y="209"/>
                </a:cxn>
                <a:cxn ang="0">
                  <a:pos x="529" y="154"/>
                </a:cxn>
                <a:cxn ang="0">
                  <a:pos x="536" y="115"/>
                </a:cxn>
                <a:cxn ang="0">
                  <a:pos x="536" y="62"/>
                </a:cxn>
                <a:cxn ang="0">
                  <a:pos x="539" y="34"/>
                </a:cxn>
                <a:cxn ang="0">
                  <a:pos x="545" y="12"/>
                </a:cxn>
                <a:cxn ang="0">
                  <a:pos x="543" y="4"/>
                </a:cxn>
                <a:cxn ang="0">
                  <a:pos x="538" y="1"/>
                </a:cxn>
                <a:cxn ang="0">
                  <a:pos x="526" y="11"/>
                </a:cxn>
                <a:cxn ang="0">
                  <a:pos x="476" y="69"/>
                </a:cxn>
                <a:cxn ang="0">
                  <a:pos x="416" y="126"/>
                </a:cxn>
                <a:cxn ang="0">
                  <a:pos x="347" y="184"/>
                </a:cxn>
                <a:cxn ang="0">
                  <a:pos x="303" y="226"/>
                </a:cxn>
                <a:cxn ang="0">
                  <a:pos x="261" y="278"/>
                </a:cxn>
                <a:cxn ang="0">
                  <a:pos x="223" y="343"/>
                </a:cxn>
                <a:cxn ang="0">
                  <a:pos x="180" y="436"/>
                </a:cxn>
                <a:cxn ang="0">
                  <a:pos x="151" y="484"/>
                </a:cxn>
                <a:cxn ang="0">
                  <a:pos x="111" y="531"/>
                </a:cxn>
                <a:cxn ang="0">
                  <a:pos x="31" y="594"/>
                </a:cxn>
                <a:cxn ang="0">
                  <a:pos x="5" y="617"/>
                </a:cxn>
                <a:cxn ang="0">
                  <a:pos x="0" y="626"/>
                </a:cxn>
                <a:cxn ang="0">
                  <a:pos x="9" y="629"/>
                </a:cxn>
                <a:cxn ang="0">
                  <a:pos x="70" y="630"/>
                </a:cxn>
              </a:cxnLst>
              <a:rect l="0" t="0" r="r" b="b"/>
              <a:pathLst>
                <a:path w="1088" h="687">
                  <a:moveTo>
                    <a:pt x="70" y="630"/>
                  </a:moveTo>
                  <a:lnTo>
                    <a:pt x="103" y="632"/>
                  </a:lnTo>
                  <a:lnTo>
                    <a:pt x="149" y="641"/>
                  </a:lnTo>
                  <a:lnTo>
                    <a:pt x="205" y="653"/>
                  </a:lnTo>
                  <a:lnTo>
                    <a:pt x="263" y="669"/>
                  </a:lnTo>
                  <a:lnTo>
                    <a:pt x="292" y="677"/>
                  </a:lnTo>
                  <a:lnTo>
                    <a:pt x="321" y="682"/>
                  </a:lnTo>
                  <a:lnTo>
                    <a:pt x="350" y="685"/>
                  </a:lnTo>
                  <a:lnTo>
                    <a:pt x="379" y="687"/>
                  </a:lnTo>
                  <a:lnTo>
                    <a:pt x="411" y="687"/>
                  </a:lnTo>
                  <a:lnTo>
                    <a:pt x="442" y="685"/>
                  </a:lnTo>
                  <a:lnTo>
                    <a:pt x="514" y="679"/>
                  </a:lnTo>
                  <a:lnTo>
                    <a:pt x="593" y="668"/>
                  </a:lnTo>
                  <a:lnTo>
                    <a:pt x="636" y="660"/>
                  </a:lnTo>
                  <a:lnTo>
                    <a:pt x="679" y="649"/>
                  </a:lnTo>
                  <a:lnTo>
                    <a:pt x="701" y="642"/>
                  </a:lnTo>
                  <a:lnTo>
                    <a:pt x="722" y="633"/>
                  </a:lnTo>
                  <a:lnTo>
                    <a:pt x="744" y="625"/>
                  </a:lnTo>
                  <a:lnTo>
                    <a:pt x="765" y="613"/>
                  </a:lnTo>
                  <a:lnTo>
                    <a:pt x="785" y="600"/>
                  </a:lnTo>
                  <a:lnTo>
                    <a:pt x="806" y="585"/>
                  </a:lnTo>
                  <a:lnTo>
                    <a:pt x="826" y="567"/>
                  </a:lnTo>
                  <a:lnTo>
                    <a:pt x="846" y="550"/>
                  </a:lnTo>
                  <a:lnTo>
                    <a:pt x="885" y="507"/>
                  </a:lnTo>
                  <a:lnTo>
                    <a:pt x="924" y="463"/>
                  </a:lnTo>
                  <a:lnTo>
                    <a:pt x="962" y="420"/>
                  </a:lnTo>
                  <a:lnTo>
                    <a:pt x="997" y="378"/>
                  </a:lnTo>
                  <a:lnTo>
                    <a:pt x="1052" y="309"/>
                  </a:lnTo>
                  <a:lnTo>
                    <a:pt x="1080" y="271"/>
                  </a:lnTo>
                  <a:lnTo>
                    <a:pt x="1085" y="263"/>
                  </a:lnTo>
                  <a:lnTo>
                    <a:pt x="1088" y="257"/>
                  </a:lnTo>
                  <a:lnTo>
                    <a:pt x="1088" y="252"/>
                  </a:lnTo>
                  <a:lnTo>
                    <a:pt x="1086" y="249"/>
                  </a:lnTo>
                  <a:lnTo>
                    <a:pt x="1084" y="249"/>
                  </a:lnTo>
                  <a:lnTo>
                    <a:pt x="1078" y="251"/>
                  </a:lnTo>
                  <a:lnTo>
                    <a:pt x="1072" y="255"/>
                  </a:lnTo>
                  <a:lnTo>
                    <a:pt x="1063" y="262"/>
                  </a:lnTo>
                  <a:lnTo>
                    <a:pt x="1051" y="273"/>
                  </a:lnTo>
                  <a:lnTo>
                    <a:pt x="1034" y="288"/>
                  </a:lnTo>
                  <a:lnTo>
                    <a:pt x="1010" y="305"/>
                  </a:lnTo>
                  <a:lnTo>
                    <a:pt x="981" y="324"/>
                  </a:lnTo>
                  <a:lnTo>
                    <a:pt x="944" y="342"/>
                  </a:lnTo>
                  <a:lnTo>
                    <a:pt x="922" y="352"/>
                  </a:lnTo>
                  <a:lnTo>
                    <a:pt x="898" y="362"/>
                  </a:lnTo>
                  <a:lnTo>
                    <a:pt x="873" y="371"/>
                  </a:lnTo>
                  <a:lnTo>
                    <a:pt x="845" y="378"/>
                  </a:lnTo>
                  <a:lnTo>
                    <a:pt x="816" y="386"/>
                  </a:lnTo>
                  <a:lnTo>
                    <a:pt x="783" y="392"/>
                  </a:lnTo>
                  <a:lnTo>
                    <a:pt x="722" y="405"/>
                  </a:lnTo>
                  <a:lnTo>
                    <a:pt x="665" y="417"/>
                  </a:lnTo>
                  <a:lnTo>
                    <a:pt x="615" y="431"/>
                  </a:lnTo>
                  <a:lnTo>
                    <a:pt x="566" y="447"/>
                  </a:lnTo>
                  <a:lnTo>
                    <a:pt x="518" y="463"/>
                  </a:lnTo>
                  <a:lnTo>
                    <a:pt x="472" y="484"/>
                  </a:lnTo>
                  <a:lnTo>
                    <a:pt x="422" y="507"/>
                  </a:lnTo>
                  <a:lnTo>
                    <a:pt x="367" y="536"/>
                  </a:lnTo>
                  <a:lnTo>
                    <a:pt x="340" y="550"/>
                  </a:lnTo>
                  <a:lnTo>
                    <a:pt x="311" y="563"/>
                  </a:lnTo>
                  <a:lnTo>
                    <a:pt x="280" y="575"/>
                  </a:lnTo>
                  <a:lnTo>
                    <a:pt x="249" y="583"/>
                  </a:lnTo>
                  <a:lnTo>
                    <a:pt x="216" y="591"/>
                  </a:lnTo>
                  <a:lnTo>
                    <a:pt x="182" y="595"/>
                  </a:lnTo>
                  <a:lnTo>
                    <a:pt x="148" y="596"/>
                  </a:lnTo>
                  <a:lnTo>
                    <a:pt x="113" y="593"/>
                  </a:lnTo>
                  <a:lnTo>
                    <a:pt x="145" y="576"/>
                  </a:lnTo>
                  <a:lnTo>
                    <a:pt x="170" y="564"/>
                  </a:lnTo>
                  <a:lnTo>
                    <a:pt x="211" y="545"/>
                  </a:lnTo>
                  <a:lnTo>
                    <a:pt x="247" y="529"/>
                  </a:lnTo>
                  <a:lnTo>
                    <a:pt x="266" y="518"/>
                  </a:lnTo>
                  <a:lnTo>
                    <a:pt x="288" y="505"/>
                  </a:lnTo>
                  <a:lnTo>
                    <a:pt x="311" y="490"/>
                  </a:lnTo>
                  <a:lnTo>
                    <a:pt x="335" y="473"/>
                  </a:lnTo>
                  <a:lnTo>
                    <a:pt x="356" y="454"/>
                  </a:lnTo>
                  <a:lnTo>
                    <a:pt x="378" y="435"/>
                  </a:lnTo>
                  <a:lnTo>
                    <a:pt x="400" y="413"/>
                  </a:lnTo>
                  <a:lnTo>
                    <a:pt x="420" y="388"/>
                  </a:lnTo>
                  <a:lnTo>
                    <a:pt x="439" y="363"/>
                  </a:lnTo>
                  <a:lnTo>
                    <a:pt x="458" y="334"/>
                  </a:lnTo>
                  <a:lnTo>
                    <a:pt x="475" y="302"/>
                  </a:lnTo>
                  <a:lnTo>
                    <a:pt x="490" y="271"/>
                  </a:lnTo>
                  <a:lnTo>
                    <a:pt x="503" y="240"/>
                  </a:lnTo>
                  <a:lnTo>
                    <a:pt x="514" y="209"/>
                  </a:lnTo>
                  <a:lnTo>
                    <a:pt x="521" y="181"/>
                  </a:lnTo>
                  <a:lnTo>
                    <a:pt x="529" y="154"/>
                  </a:lnTo>
                  <a:lnTo>
                    <a:pt x="532" y="133"/>
                  </a:lnTo>
                  <a:lnTo>
                    <a:pt x="536" y="115"/>
                  </a:lnTo>
                  <a:lnTo>
                    <a:pt x="537" y="86"/>
                  </a:lnTo>
                  <a:lnTo>
                    <a:pt x="536" y="62"/>
                  </a:lnTo>
                  <a:lnTo>
                    <a:pt x="537" y="44"/>
                  </a:lnTo>
                  <a:lnTo>
                    <a:pt x="539" y="34"/>
                  </a:lnTo>
                  <a:lnTo>
                    <a:pt x="541" y="26"/>
                  </a:lnTo>
                  <a:lnTo>
                    <a:pt x="545" y="12"/>
                  </a:lnTo>
                  <a:lnTo>
                    <a:pt x="545" y="7"/>
                  </a:lnTo>
                  <a:lnTo>
                    <a:pt x="543" y="4"/>
                  </a:lnTo>
                  <a:lnTo>
                    <a:pt x="542" y="0"/>
                  </a:lnTo>
                  <a:lnTo>
                    <a:pt x="538" y="1"/>
                  </a:lnTo>
                  <a:lnTo>
                    <a:pt x="532" y="5"/>
                  </a:lnTo>
                  <a:lnTo>
                    <a:pt x="526" y="11"/>
                  </a:lnTo>
                  <a:lnTo>
                    <a:pt x="506" y="36"/>
                  </a:lnTo>
                  <a:lnTo>
                    <a:pt x="476" y="69"/>
                  </a:lnTo>
                  <a:lnTo>
                    <a:pt x="438" y="107"/>
                  </a:lnTo>
                  <a:lnTo>
                    <a:pt x="416" y="126"/>
                  </a:lnTo>
                  <a:lnTo>
                    <a:pt x="393" y="145"/>
                  </a:lnTo>
                  <a:lnTo>
                    <a:pt x="347" y="184"/>
                  </a:lnTo>
                  <a:lnTo>
                    <a:pt x="325" y="204"/>
                  </a:lnTo>
                  <a:lnTo>
                    <a:pt x="303" y="226"/>
                  </a:lnTo>
                  <a:lnTo>
                    <a:pt x="282" y="251"/>
                  </a:lnTo>
                  <a:lnTo>
                    <a:pt x="261" y="278"/>
                  </a:lnTo>
                  <a:lnTo>
                    <a:pt x="241" y="309"/>
                  </a:lnTo>
                  <a:lnTo>
                    <a:pt x="223" y="343"/>
                  </a:lnTo>
                  <a:lnTo>
                    <a:pt x="192" y="409"/>
                  </a:lnTo>
                  <a:lnTo>
                    <a:pt x="180" y="436"/>
                  </a:lnTo>
                  <a:lnTo>
                    <a:pt x="167" y="461"/>
                  </a:lnTo>
                  <a:lnTo>
                    <a:pt x="151" y="484"/>
                  </a:lnTo>
                  <a:lnTo>
                    <a:pt x="134" y="507"/>
                  </a:lnTo>
                  <a:lnTo>
                    <a:pt x="111" y="531"/>
                  </a:lnTo>
                  <a:lnTo>
                    <a:pt x="82" y="555"/>
                  </a:lnTo>
                  <a:lnTo>
                    <a:pt x="31" y="594"/>
                  </a:lnTo>
                  <a:lnTo>
                    <a:pt x="15" y="607"/>
                  </a:lnTo>
                  <a:lnTo>
                    <a:pt x="5" y="617"/>
                  </a:lnTo>
                  <a:lnTo>
                    <a:pt x="0" y="623"/>
                  </a:lnTo>
                  <a:lnTo>
                    <a:pt x="0" y="626"/>
                  </a:lnTo>
                  <a:lnTo>
                    <a:pt x="2" y="628"/>
                  </a:lnTo>
                  <a:lnTo>
                    <a:pt x="9" y="629"/>
                  </a:lnTo>
                  <a:lnTo>
                    <a:pt x="23" y="630"/>
                  </a:lnTo>
                  <a:lnTo>
                    <a:pt x="70" y="6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0" name="Freeform 62"/>
            <p:cNvSpPr>
              <a:spLocks/>
            </p:cNvSpPr>
            <p:nvPr/>
          </p:nvSpPr>
          <p:spPr bwMode="auto">
            <a:xfrm>
              <a:off x="3588" y="2388"/>
              <a:ext cx="414" cy="392"/>
            </a:xfrm>
            <a:custGeom>
              <a:avLst/>
              <a:gdLst/>
              <a:ahLst/>
              <a:cxnLst>
                <a:cxn ang="0">
                  <a:pos x="174" y="728"/>
                </a:cxn>
                <a:cxn ang="0">
                  <a:pos x="365" y="662"/>
                </a:cxn>
                <a:cxn ang="0">
                  <a:pos x="444" y="628"/>
                </a:cxn>
                <a:cxn ang="0">
                  <a:pos x="511" y="590"/>
                </a:cxn>
                <a:cxn ang="0">
                  <a:pos x="556" y="557"/>
                </a:cxn>
                <a:cxn ang="0">
                  <a:pos x="598" y="518"/>
                </a:cxn>
                <a:cxn ang="0">
                  <a:pos x="637" y="471"/>
                </a:cxn>
                <a:cxn ang="0">
                  <a:pos x="672" y="417"/>
                </a:cxn>
                <a:cxn ang="0">
                  <a:pos x="737" y="270"/>
                </a:cxn>
                <a:cxn ang="0">
                  <a:pos x="796" y="138"/>
                </a:cxn>
                <a:cxn ang="0">
                  <a:pos x="818" y="79"/>
                </a:cxn>
                <a:cxn ang="0">
                  <a:pos x="827" y="33"/>
                </a:cxn>
                <a:cxn ang="0">
                  <a:pos x="825" y="11"/>
                </a:cxn>
                <a:cxn ang="0">
                  <a:pos x="820" y="2"/>
                </a:cxn>
                <a:cxn ang="0">
                  <a:pos x="814" y="1"/>
                </a:cxn>
                <a:cxn ang="0">
                  <a:pos x="788" y="38"/>
                </a:cxn>
                <a:cxn ang="0">
                  <a:pos x="707" y="151"/>
                </a:cxn>
                <a:cxn ang="0">
                  <a:pos x="639" y="229"/>
                </a:cxn>
                <a:cxn ang="0">
                  <a:pos x="607" y="260"/>
                </a:cxn>
                <a:cxn ang="0">
                  <a:pos x="540" y="312"/>
                </a:cxn>
                <a:cxn ang="0">
                  <a:pos x="407" y="405"/>
                </a:cxn>
                <a:cxn ang="0">
                  <a:pos x="355" y="446"/>
                </a:cxn>
                <a:cxn ang="0">
                  <a:pos x="267" y="532"/>
                </a:cxn>
                <a:cxn ang="0">
                  <a:pos x="167" y="634"/>
                </a:cxn>
                <a:cxn ang="0">
                  <a:pos x="135" y="662"/>
                </a:cxn>
                <a:cxn ang="0">
                  <a:pos x="102" y="683"/>
                </a:cxn>
                <a:cxn ang="0">
                  <a:pos x="141" y="618"/>
                </a:cxn>
                <a:cxn ang="0">
                  <a:pos x="246" y="459"/>
                </a:cxn>
                <a:cxn ang="0">
                  <a:pos x="271" y="414"/>
                </a:cxn>
                <a:cxn ang="0">
                  <a:pos x="290" y="362"/>
                </a:cxn>
                <a:cxn ang="0">
                  <a:pos x="296" y="318"/>
                </a:cxn>
                <a:cxn ang="0">
                  <a:pos x="295" y="152"/>
                </a:cxn>
                <a:cxn ang="0">
                  <a:pos x="290" y="41"/>
                </a:cxn>
                <a:cxn ang="0">
                  <a:pos x="287" y="36"/>
                </a:cxn>
                <a:cxn ang="0">
                  <a:pos x="282" y="37"/>
                </a:cxn>
                <a:cxn ang="0">
                  <a:pos x="253" y="73"/>
                </a:cxn>
                <a:cxn ang="0">
                  <a:pos x="201" y="142"/>
                </a:cxn>
                <a:cxn ang="0">
                  <a:pos x="163" y="202"/>
                </a:cxn>
                <a:cxn ang="0">
                  <a:pos x="130" y="264"/>
                </a:cxn>
                <a:cxn ang="0">
                  <a:pos x="105" y="328"/>
                </a:cxn>
                <a:cxn ang="0">
                  <a:pos x="88" y="384"/>
                </a:cxn>
                <a:cxn ang="0">
                  <a:pos x="78" y="430"/>
                </a:cxn>
                <a:cxn ang="0">
                  <a:pos x="76" y="510"/>
                </a:cxn>
                <a:cxn ang="0">
                  <a:pos x="68" y="579"/>
                </a:cxn>
                <a:cxn ang="0">
                  <a:pos x="40" y="673"/>
                </a:cxn>
                <a:cxn ang="0">
                  <a:pos x="8" y="762"/>
                </a:cxn>
                <a:cxn ang="0">
                  <a:pos x="0" y="783"/>
                </a:cxn>
                <a:cxn ang="0">
                  <a:pos x="6" y="785"/>
                </a:cxn>
                <a:cxn ang="0">
                  <a:pos x="32" y="775"/>
                </a:cxn>
              </a:cxnLst>
              <a:rect l="0" t="0" r="r" b="b"/>
              <a:pathLst>
                <a:path w="827" h="785">
                  <a:moveTo>
                    <a:pt x="32" y="775"/>
                  </a:moveTo>
                  <a:lnTo>
                    <a:pt x="174" y="728"/>
                  </a:lnTo>
                  <a:lnTo>
                    <a:pt x="278" y="694"/>
                  </a:lnTo>
                  <a:lnTo>
                    <a:pt x="365" y="662"/>
                  </a:lnTo>
                  <a:lnTo>
                    <a:pt x="403" y="647"/>
                  </a:lnTo>
                  <a:lnTo>
                    <a:pt x="444" y="628"/>
                  </a:lnTo>
                  <a:lnTo>
                    <a:pt x="489" y="604"/>
                  </a:lnTo>
                  <a:lnTo>
                    <a:pt x="511" y="590"/>
                  </a:lnTo>
                  <a:lnTo>
                    <a:pt x="533" y="573"/>
                  </a:lnTo>
                  <a:lnTo>
                    <a:pt x="556" y="557"/>
                  </a:lnTo>
                  <a:lnTo>
                    <a:pt x="577" y="537"/>
                  </a:lnTo>
                  <a:lnTo>
                    <a:pt x="598" y="518"/>
                  </a:lnTo>
                  <a:lnTo>
                    <a:pt x="619" y="495"/>
                  </a:lnTo>
                  <a:lnTo>
                    <a:pt x="637" y="471"/>
                  </a:lnTo>
                  <a:lnTo>
                    <a:pt x="656" y="445"/>
                  </a:lnTo>
                  <a:lnTo>
                    <a:pt x="672" y="417"/>
                  </a:lnTo>
                  <a:lnTo>
                    <a:pt x="687" y="387"/>
                  </a:lnTo>
                  <a:lnTo>
                    <a:pt x="737" y="270"/>
                  </a:lnTo>
                  <a:lnTo>
                    <a:pt x="780" y="177"/>
                  </a:lnTo>
                  <a:lnTo>
                    <a:pt x="796" y="138"/>
                  </a:lnTo>
                  <a:lnTo>
                    <a:pt x="809" y="105"/>
                  </a:lnTo>
                  <a:lnTo>
                    <a:pt x="818" y="79"/>
                  </a:lnTo>
                  <a:lnTo>
                    <a:pt x="823" y="59"/>
                  </a:lnTo>
                  <a:lnTo>
                    <a:pt x="827" y="33"/>
                  </a:lnTo>
                  <a:lnTo>
                    <a:pt x="827" y="19"/>
                  </a:lnTo>
                  <a:lnTo>
                    <a:pt x="825" y="11"/>
                  </a:lnTo>
                  <a:lnTo>
                    <a:pt x="823" y="6"/>
                  </a:lnTo>
                  <a:lnTo>
                    <a:pt x="820" y="2"/>
                  </a:lnTo>
                  <a:lnTo>
                    <a:pt x="817" y="0"/>
                  </a:lnTo>
                  <a:lnTo>
                    <a:pt x="814" y="1"/>
                  </a:lnTo>
                  <a:lnTo>
                    <a:pt x="811" y="4"/>
                  </a:lnTo>
                  <a:lnTo>
                    <a:pt x="788" y="38"/>
                  </a:lnTo>
                  <a:lnTo>
                    <a:pt x="738" y="109"/>
                  </a:lnTo>
                  <a:lnTo>
                    <a:pt x="707" y="151"/>
                  </a:lnTo>
                  <a:lnTo>
                    <a:pt x="673" y="191"/>
                  </a:lnTo>
                  <a:lnTo>
                    <a:pt x="639" y="229"/>
                  </a:lnTo>
                  <a:lnTo>
                    <a:pt x="622" y="245"/>
                  </a:lnTo>
                  <a:lnTo>
                    <a:pt x="607" y="260"/>
                  </a:lnTo>
                  <a:lnTo>
                    <a:pt x="574" y="287"/>
                  </a:lnTo>
                  <a:lnTo>
                    <a:pt x="540" y="312"/>
                  </a:lnTo>
                  <a:lnTo>
                    <a:pt x="472" y="359"/>
                  </a:lnTo>
                  <a:lnTo>
                    <a:pt x="407" y="405"/>
                  </a:lnTo>
                  <a:lnTo>
                    <a:pt x="379" y="427"/>
                  </a:lnTo>
                  <a:lnTo>
                    <a:pt x="355" y="446"/>
                  </a:lnTo>
                  <a:lnTo>
                    <a:pt x="311" y="489"/>
                  </a:lnTo>
                  <a:lnTo>
                    <a:pt x="267" y="532"/>
                  </a:lnTo>
                  <a:lnTo>
                    <a:pt x="186" y="616"/>
                  </a:lnTo>
                  <a:lnTo>
                    <a:pt x="167" y="634"/>
                  </a:lnTo>
                  <a:lnTo>
                    <a:pt x="150" y="650"/>
                  </a:lnTo>
                  <a:lnTo>
                    <a:pt x="135" y="662"/>
                  </a:lnTo>
                  <a:lnTo>
                    <a:pt x="122" y="672"/>
                  </a:lnTo>
                  <a:lnTo>
                    <a:pt x="102" y="683"/>
                  </a:lnTo>
                  <a:lnTo>
                    <a:pt x="96" y="686"/>
                  </a:lnTo>
                  <a:lnTo>
                    <a:pt x="141" y="618"/>
                  </a:lnTo>
                  <a:lnTo>
                    <a:pt x="216" y="503"/>
                  </a:lnTo>
                  <a:lnTo>
                    <a:pt x="246" y="459"/>
                  </a:lnTo>
                  <a:lnTo>
                    <a:pt x="260" y="436"/>
                  </a:lnTo>
                  <a:lnTo>
                    <a:pt x="271" y="414"/>
                  </a:lnTo>
                  <a:lnTo>
                    <a:pt x="282" y="389"/>
                  </a:lnTo>
                  <a:lnTo>
                    <a:pt x="290" y="362"/>
                  </a:lnTo>
                  <a:lnTo>
                    <a:pt x="295" y="333"/>
                  </a:lnTo>
                  <a:lnTo>
                    <a:pt x="296" y="318"/>
                  </a:lnTo>
                  <a:lnTo>
                    <a:pt x="297" y="302"/>
                  </a:lnTo>
                  <a:lnTo>
                    <a:pt x="295" y="152"/>
                  </a:lnTo>
                  <a:lnTo>
                    <a:pt x="292" y="53"/>
                  </a:lnTo>
                  <a:lnTo>
                    <a:pt x="290" y="41"/>
                  </a:lnTo>
                  <a:lnTo>
                    <a:pt x="289" y="37"/>
                  </a:lnTo>
                  <a:lnTo>
                    <a:pt x="287" y="36"/>
                  </a:lnTo>
                  <a:lnTo>
                    <a:pt x="284" y="36"/>
                  </a:lnTo>
                  <a:lnTo>
                    <a:pt x="282" y="37"/>
                  </a:lnTo>
                  <a:lnTo>
                    <a:pt x="273" y="48"/>
                  </a:lnTo>
                  <a:lnTo>
                    <a:pt x="253" y="73"/>
                  </a:lnTo>
                  <a:lnTo>
                    <a:pt x="220" y="116"/>
                  </a:lnTo>
                  <a:lnTo>
                    <a:pt x="201" y="142"/>
                  </a:lnTo>
                  <a:lnTo>
                    <a:pt x="181" y="171"/>
                  </a:lnTo>
                  <a:lnTo>
                    <a:pt x="163" y="202"/>
                  </a:lnTo>
                  <a:lnTo>
                    <a:pt x="146" y="232"/>
                  </a:lnTo>
                  <a:lnTo>
                    <a:pt x="130" y="264"/>
                  </a:lnTo>
                  <a:lnTo>
                    <a:pt x="116" y="296"/>
                  </a:lnTo>
                  <a:lnTo>
                    <a:pt x="105" y="328"/>
                  </a:lnTo>
                  <a:lnTo>
                    <a:pt x="96" y="357"/>
                  </a:lnTo>
                  <a:lnTo>
                    <a:pt x="88" y="384"/>
                  </a:lnTo>
                  <a:lnTo>
                    <a:pt x="82" y="409"/>
                  </a:lnTo>
                  <a:lnTo>
                    <a:pt x="78" y="430"/>
                  </a:lnTo>
                  <a:lnTo>
                    <a:pt x="77" y="446"/>
                  </a:lnTo>
                  <a:lnTo>
                    <a:pt x="76" y="510"/>
                  </a:lnTo>
                  <a:lnTo>
                    <a:pt x="74" y="546"/>
                  </a:lnTo>
                  <a:lnTo>
                    <a:pt x="68" y="579"/>
                  </a:lnTo>
                  <a:lnTo>
                    <a:pt x="58" y="619"/>
                  </a:lnTo>
                  <a:lnTo>
                    <a:pt x="40" y="673"/>
                  </a:lnTo>
                  <a:lnTo>
                    <a:pt x="23" y="725"/>
                  </a:lnTo>
                  <a:lnTo>
                    <a:pt x="8" y="762"/>
                  </a:lnTo>
                  <a:lnTo>
                    <a:pt x="1" y="779"/>
                  </a:lnTo>
                  <a:lnTo>
                    <a:pt x="0" y="783"/>
                  </a:lnTo>
                  <a:lnTo>
                    <a:pt x="2" y="785"/>
                  </a:lnTo>
                  <a:lnTo>
                    <a:pt x="6" y="785"/>
                  </a:lnTo>
                  <a:lnTo>
                    <a:pt x="12" y="783"/>
                  </a:lnTo>
                  <a:lnTo>
                    <a:pt x="32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1" name="Freeform 63"/>
            <p:cNvSpPr>
              <a:spLocks/>
            </p:cNvSpPr>
            <p:nvPr/>
          </p:nvSpPr>
          <p:spPr bwMode="auto">
            <a:xfrm>
              <a:off x="3780" y="2371"/>
              <a:ext cx="190" cy="169"/>
            </a:xfrm>
            <a:custGeom>
              <a:avLst/>
              <a:gdLst/>
              <a:ahLst/>
              <a:cxnLst>
                <a:cxn ang="0">
                  <a:pos x="379" y="0"/>
                </a:cxn>
                <a:cxn ang="0">
                  <a:pos x="328" y="57"/>
                </a:cxn>
                <a:cxn ang="0">
                  <a:pos x="280" y="108"/>
                </a:cxn>
                <a:cxn ang="0">
                  <a:pos x="254" y="134"/>
                </a:cxn>
                <a:cxn ang="0">
                  <a:pos x="230" y="158"/>
                </a:cxn>
                <a:cxn ang="0">
                  <a:pos x="175" y="209"/>
                </a:cxn>
                <a:cxn ang="0">
                  <a:pos x="115" y="262"/>
                </a:cxn>
                <a:cxn ang="0">
                  <a:pos x="64" y="306"/>
                </a:cxn>
                <a:cxn ang="0">
                  <a:pos x="39" y="331"/>
                </a:cxn>
                <a:cxn ang="0">
                  <a:pos x="32" y="338"/>
                </a:cxn>
                <a:cxn ang="0">
                  <a:pos x="29" y="339"/>
                </a:cxn>
                <a:cxn ang="0">
                  <a:pos x="26" y="339"/>
                </a:cxn>
                <a:cxn ang="0">
                  <a:pos x="24" y="337"/>
                </a:cxn>
                <a:cxn ang="0">
                  <a:pos x="23" y="333"/>
                </a:cxn>
                <a:cxn ang="0">
                  <a:pos x="22" y="322"/>
                </a:cxn>
                <a:cxn ang="0">
                  <a:pos x="18" y="238"/>
                </a:cxn>
                <a:cxn ang="0">
                  <a:pos x="14" y="178"/>
                </a:cxn>
                <a:cxn ang="0">
                  <a:pos x="9" y="126"/>
                </a:cxn>
                <a:cxn ang="0">
                  <a:pos x="4" y="82"/>
                </a:cxn>
                <a:cxn ang="0">
                  <a:pos x="1" y="42"/>
                </a:cxn>
                <a:cxn ang="0">
                  <a:pos x="0" y="0"/>
                </a:cxn>
                <a:cxn ang="0">
                  <a:pos x="138" y="0"/>
                </a:cxn>
                <a:cxn ang="0">
                  <a:pos x="120" y="48"/>
                </a:cxn>
                <a:cxn ang="0">
                  <a:pos x="106" y="90"/>
                </a:cxn>
                <a:cxn ang="0">
                  <a:pos x="95" y="126"/>
                </a:cxn>
                <a:cxn ang="0">
                  <a:pos x="88" y="151"/>
                </a:cxn>
                <a:cxn ang="0">
                  <a:pos x="86" y="169"/>
                </a:cxn>
                <a:cxn ang="0">
                  <a:pos x="85" y="183"/>
                </a:cxn>
                <a:cxn ang="0">
                  <a:pos x="89" y="177"/>
                </a:cxn>
                <a:cxn ang="0">
                  <a:pos x="101" y="161"/>
                </a:cxn>
                <a:cxn ang="0">
                  <a:pos x="119" y="131"/>
                </a:cxn>
                <a:cxn ang="0">
                  <a:pos x="129" y="109"/>
                </a:cxn>
                <a:cxn ang="0">
                  <a:pos x="140" y="84"/>
                </a:cxn>
                <a:cxn ang="0">
                  <a:pos x="169" y="14"/>
                </a:cxn>
                <a:cxn ang="0">
                  <a:pos x="174" y="0"/>
                </a:cxn>
                <a:cxn ang="0">
                  <a:pos x="379" y="0"/>
                </a:cxn>
              </a:cxnLst>
              <a:rect l="0" t="0" r="r" b="b"/>
              <a:pathLst>
                <a:path w="379" h="339">
                  <a:moveTo>
                    <a:pt x="379" y="0"/>
                  </a:moveTo>
                  <a:lnTo>
                    <a:pt x="328" y="57"/>
                  </a:lnTo>
                  <a:lnTo>
                    <a:pt x="280" y="108"/>
                  </a:lnTo>
                  <a:lnTo>
                    <a:pt x="254" y="134"/>
                  </a:lnTo>
                  <a:lnTo>
                    <a:pt x="230" y="158"/>
                  </a:lnTo>
                  <a:lnTo>
                    <a:pt x="175" y="209"/>
                  </a:lnTo>
                  <a:lnTo>
                    <a:pt x="115" y="262"/>
                  </a:lnTo>
                  <a:lnTo>
                    <a:pt x="64" y="306"/>
                  </a:lnTo>
                  <a:lnTo>
                    <a:pt x="39" y="331"/>
                  </a:lnTo>
                  <a:lnTo>
                    <a:pt x="32" y="338"/>
                  </a:lnTo>
                  <a:lnTo>
                    <a:pt x="29" y="339"/>
                  </a:lnTo>
                  <a:lnTo>
                    <a:pt x="26" y="339"/>
                  </a:lnTo>
                  <a:lnTo>
                    <a:pt x="24" y="337"/>
                  </a:lnTo>
                  <a:lnTo>
                    <a:pt x="23" y="333"/>
                  </a:lnTo>
                  <a:lnTo>
                    <a:pt x="22" y="322"/>
                  </a:lnTo>
                  <a:lnTo>
                    <a:pt x="18" y="238"/>
                  </a:lnTo>
                  <a:lnTo>
                    <a:pt x="14" y="178"/>
                  </a:lnTo>
                  <a:lnTo>
                    <a:pt x="9" y="126"/>
                  </a:lnTo>
                  <a:lnTo>
                    <a:pt x="4" y="82"/>
                  </a:lnTo>
                  <a:lnTo>
                    <a:pt x="1" y="42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20" y="48"/>
                  </a:lnTo>
                  <a:lnTo>
                    <a:pt x="106" y="90"/>
                  </a:lnTo>
                  <a:lnTo>
                    <a:pt x="95" y="126"/>
                  </a:lnTo>
                  <a:lnTo>
                    <a:pt x="88" y="151"/>
                  </a:lnTo>
                  <a:lnTo>
                    <a:pt x="86" y="169"/>
                  </a:lnTo>
                  <a:lnTo>
                    <a:pt x="85" y="183"/>
                  </a:lnTo>
                  <a:lnTo>
                    <a:pt x="89" y="177"/>
                  </a:lnTo>
                  <a:lnTo>
                    <a:pt x="101" y="161"/>
                  </a:lnTo>
                  <a:lnTo>
                    <a:pt x="119" y="131"/>
                  </a:lnTo>
                  <a:lnTo>
                    <a:pt x="129" y="109"/>
                  </a:lnTo>
                  <a:lnTo>
                    <a:pt x="140" y="84"/>
                  </a:lnTo>
                  <a:lnTo>
                    <a:pt x="169" y="14"/>
                  </a:lnTo>
                  <a:lnTo>
                    <a:pt x="174" y="0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3889" y="1445"/>
              <a:ext cx="122" cy="316"/>
            </a:xfrm>
            <a:custGeom>
              <a:avLst/>
              <a:gdLst/>
              <a:ahLst/>
              <a:cxnLst>
                <a:cxn ang="0">
                  <a:pos x="245" y="631"/>
                </a:cxn>
                <a:cxn ang="0">
                  <a:pos x="245" y="610"/>
                </a:cxn>
                <a:cxn ang="0">
                  <a:pos x="244" y="585"/>
                </a:cxn>
                <a:cxn ang="0">
                  <a:pos x="241" y="550"/>
                </a:cxn>
                <a:cxn ang="0">
                  <a:pos x="236" y="509"/>
                </a:cxn>
                <a:cxn ang="0">
                  <a:pos x="228" y="461"/>
                </a:cxn>
                <a:cxn ang="0">
                  <a:pos x="218" y="409"/>
                </a:cxn>
                <a:cxn ang="0">
                  <a:pos x="201" y="352"/>
                </a:cxn>
                <a:cxn ang="0">
                  <a:pos x="183" y="298"/>
                </a:cxn>
                <a:cxn ang="0">
                  <a:pos x="163" y="248"/>
                </a:cxn>
                <a:cxn ang="0">
                  <a:pos x="144" y="201"/>
                </a:cxn>
                <a:cxn ang="0">
                  <a:pos x="123" y="158"/>
                </a:cxn>
                <a:cxn ang="0">
                  <a:pos x="99" y="118"/>
                </a:cxn>
                <a:cxn ang="0">
                  <a:pos x="75" y="80"/>
                </a:cxn>
                <a:cxn ang="0">
                  <a:pos x="48" y="44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3" y="15"/>
                </a:cxn>
                <a:cxn ang="0">
                  <a:pos x="13" y="45"/>
                </a:cxn>
                <a:cxn ang="0">
                  <a:pos x="23" y="71"/>
                </a:cxn>
                <a:cxn ang="0">
                  <a:pos x="32" y="106"/>
                </a:cxn>
                <a:cxn ang="0">
                  <a:pos x="41" y="148"/>
                </a:cxn>
                <a:cxn ang="0">
                  <a:pos x="48" y="201"/>
                </a:cxn>
                <a:cxn ang="0">
                  <a:pos x="51" y="230"/>
                </a:cxn>
                <a:cxn ang="0">
                  <a:pos x="53" y="262"/>
                </a:cxn>
                <a:cxn ang="0">
                  <a:pos x="55" y="297"/>
                </a:cxn>
                <a:cxn ang="0">
                  <a:pos x="56" y="334"/>
                </a:cxn>
                <a:cxn ang="0">
                  <a:pos x="54" y="438"/>
                </a:cxn>
                <a:cxn ang="0">
                  <a:pos x="51" y="482"/>
                </a:cxn>
                <a:cxn ang="0">
                  <a:pos x="49" y="525"/>
                </a:cxn>
                <a:cxn ang="0">
                  <a:pos x="48" y="567"/>
                </a:cxn>
                <a:cxn ang="0">
                  <a:pos x="48" y="631"/>
                </a:cxn>
                <a:cxn ang="0">
                  <a:pos x="245" y="631"/>
                </a:cxn>
              </a:cxnLst>
              <a:rect l="0" t="0" r="r" b="b"/>
              <a:pathLst>
                <a:path w="245" h="631">
                  <a:moveTo>
                    <a:pt x="245" y="631"/>
                  </a:moveTo>
                  <a:lnTo>
                    <a:pt x="245" y="610"/>
                  </a:lnTo>
                  <a:lnTo>
                    <a:pt x="244" y="585"/>
                  </a:lnTo>
                  <a:lnTo>
                    <a:pt x="241" y="550"/>
                  </a:lnTo>
                  <a:lnTo>
                    <a:pt x="236" y="509"/>
                  </a:lnTo>
                  <a:lnTo>
                    <a:pt x="228" y="461"/>
                  </a:lnTo>
                  <a:lnTo>
                    <a:pt x="218" y="409"/>
                  </a:lnTo>
                  <a:lnTo>
                    <a:pt x="201" y="352"/>
                  </a:lnTo>
                  <a:lnTo>
                    <a:pt x="183" y="298"/>
                  </a:lnTo>
                  <a:lnTo>
                    <a:pt x="163" y="248"/>
                  </a:lnTo>
                  <a:lnTo>
                    <a:pt x="144" y="201"/>
                  </a:lnTo>
                  <a:lnTo>
                    <a:pt x="123" y="158"/>
                  </a:lnTo>
                  <a:lnTo>
                    <a:pt x="99" y="118"/>
                  </a:lnTo>
                  <a:lnTo>
                    <a:pt x="75" y="80"/>
                  </a:lnTo>
                  <a:lnTo>
                    <a:pt x="48" y="44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15"/>
                  </a:lnTo>
                  <a:lnTo>
                    <a:pt x="13" y="45"/>
                  </a:lnTo>
                  <a:lnTo>
                    <a:pt x="23" y="71"/>
                  </a:lnTo>
                  <a:lnTo>
                    <a:pt x="32" y="106"/>
                  </a:lnTo>
                  <a:lnTo>
                    <a:pt x="41" y="148"/>
                  </a:lnTo>
                  <a:lnTo>
                    <a:pt x="48" y="201"/>
                  </a:lnTo>
                  <a:lnTo>
                    <a:pt x="51" y="230"/>
                  </a:lnTo>
                  <a:lnTo>
                    <a:pt x="53" y="262"/>
                  </a:lnTo>
                  <a:lnTo>
                    <a:pt x="55" y="297"/>
                  </a:lnTo>
                  <a:lnTo>
                    <a:pt x="56" y="334"/>
                  </a:lnTo>
                  <a:lnTo>
                    <a:pt x="54" y="438"/>
                  </a:lnTo>
                  <a:lnTo>
                    <a:pt x="51" y="482"/>
                  </a:lnTo>
                  <a:lnTo>
                    <a:pt x="49" y="525"/>
                  </a:lnTo>
                  <a:lnTo>
                    <a:pt x="48" y="567"/>
                  </a:lnTo>
                  <a:lnTo>
                    <a:pt x="48" y="631"/>
                  </a:lnTo>
                  <a:lnTo>
                    <a:pt x="245" y="6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3" name="Freeform 65"/>
            <p:cNvSpPr>
              <a:spLocks/>
            </p:cNvSpPr>
            <p:nvPr/>
          </p:nvSpPr>
          <p:spPr bwMode="auto">
            <a:xfrm>
              <a:off x="3699" y="1577"/>
              <a:ext cx="183" cy="184"/>
            </a:xfrm>
            <a:custGeom>
              <a:avLst/>
              <a:gdLst/>
              <a:ahLst/>
              <a:cxnLst>
                <a:cxn ang="0">
                  <a:pos x="364" y="369"/>
                </a:cxn>
                <a:cxn ang="0">
                  <a:pos x="297" y="306"/>
                </a:cxn>
                <a:cxn ang="0">
                  <a:pos x="228" y="240"/>
                </a:cxn>
                <a:cxn ang="0">
                  <a:pos x="188" y="201"/>
                </a:cxn>
                <a:cxn ang="0">
                  <a:pos x="149" y="161"/>
                </a:cxn>
                <a:cxn ang="0">
                  <a:pos x="86" y="94"/>
                </a:cxn>
                <a:cxn ang="0">
                  <a:pos x="50" y="52"/>
                </a:cxn>
                <a:cxn ang="0">
                  <a:pos x="30" y="28"/>
                </a:cxn>
                <a:cxn ang="0">
                  <a:pos x="20" y="14"/>
                </a:cxn>
                <a:cxn ang="0">
                  <a:pos x="16" y="8"/>
                </a:cxn>
                <a:cxn ang="0">
                  <a:pos x="13" y="3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10"/>
                </a:cxn>
                <a:cxn ang="0">
                  <a:pos x="2" y="19"/>
                </a:cxn>
                <a:cxn ang="0">
                  <a:pos x="16" y="64"/>
                </a:cxn>
                <a:cxn ang="0">
                  <a:pos x="45" y="151"/>
                </a:cxn>
                <a:cxn ang="0">
                  <a:pos x="66" y="204"/>
                </a:cxn>
                <a:cxn ang="0">
                  <a:pos x="88" y="259"/>
                </a:cxn>
                <a:cxn ang="0">
                  <a:pos x="114" y="316"/>
                </a:cxn>
                <a:cxn ang="0">
                  <a:pos x="142" y="369"/>
                </a:cxn>
                <a:cxn ang="0">
                  <a:pos x="364" y="369"/>
                </a:cxn>
              </a:cxnLst>
              <a:rect l="0" t="0" r="r" b="b"/>
              <a:pathLst>
                <a:path w="364" h="369">
                  <a:moveTo>
                    <a:pt x="364" y="369"/>
                  </a:moveTo>
                  <a:lnTo>
                    <a:pt x="297" y="306"/>
                  </a:lnTo>
                  <a:lnTo>
                    <a:pt x="228" y="240"/>
                  </a:lnTo>
                  <a:lnTo>
                    <a:pt x="188" y="201"/>
                  </a:lnTo>
                  <a:lnTo>
                    <a:pt x="149" y="161"/>
                  </a:lnTo>
                  <a:lnTo>
                    <a:pt x="86" y="94"/>
                  </a:lnTo>
                  <a:lnTo>
                    <a:pt x="50" y="52"/>
                  </a:lnTo>
                  <a:lnTo>
                    <a:pt x="30" y="28"/>
                  </a:lnTo>
                  <a:lnTo>
                    <a:pt x="20" y="14"/>
                  </a:lnTo>
                  <a:lnTo>
                    <a:pt x="16" y="8"/>
                  </a:lnTo>
                  <a:lnTo>
                    <a:pt x="13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16" y="64"/>
                  </a:lnTo>
                  <a:lnTo>
                    <a:pt x="45" y="151"/>
                  </a:lnTo>
                  <a:lnTo>
                    <a:pt x="66" y="204"/>
                  </a:lnTo>
                  <a:lnTo>
                    <a:pt x="88" y="259"/>
                  </a:lnTo>
                  <a:lnTo>
                    <a:pt x="114" y="316"/>
                  </a:lnTo>
                  <a:lnTo>
                    <a:pt x="142" y="369"/>
                  </a:lnTo>
                  <a:lnTo>
                    <a:pt x="364" y="3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3589" y="1274"/>
              <a:ext cx="292" cy="435"/>
            </a:xfrm>
            <a:custGeom>
              <a:avLst/>
              <a:gdLst/>
              <a:ahLst/>
              <a:cxnLst>
                <a:cxn ang="0">
                  <a:pos x="583" y="475"/>
                </a:cxn>
                <a:cxn ang="0">
                  <a:pos x="573" y="394"/>
                </a:cxn>
                <a:cxn ang="0">
                  <a:pos x="559" y="338"/>
                </a:cxn>
                <a:cxn ang="0">
                  <a:pos x="542" y="283"/>
                </a:cxn>
                <a:cxn ang="0">
                  <a:pos x="517" y="229"/>
                </a:cxn>
                <a:cxn ang="0">
                  <a:pos x="484" y="179"/>
                </a:cxn>
                <a:cxn ang="0">
                  <a:pos x="444" y="131"/>
                </a:cxn>
                <a:cxn ang="0">
                  <a:pos x="361" y="54"/>
                </a:cxn>
                <a:cxn ang="0">
                  <a:pos x="307" y="3"/>
                </a:cxn>
                <a:cxn ang="0">
                  <a:pos x="298" y="0"/>
                </a:cxn>
                <a:cxn ang="0">
                  <a:pos x="295" y="6"/>
                </a:cxn>
                <a:cxn ang="0">
                  <a:pos x="302" y="23"/>
                </a:cxn>
                <a:cxn ang="0">
                  <a:pos x="330" y="79"/>
                </a:cxn>
                <a:cxn ang="0">
                  <a:pos x="356" y="140"/>
                </a:cxn>
                <a:cxn ang="0">
                  <a:pos x="382" y="224"/>
                </a:cxn>
                <a:cxn ang="0">
                  <a:pos x="419" y="383"/>
                </a:cxn>
                <a:cxn ang="0">
                  <a:pos x="466" y="567"/>
                </a:cxn>
                <a:cxn ang="0">
                  <a:pos x="444" y="556"/>
                </a:cxn>
                <a:cxn ang="0">
                  <a:pos x="402" y="491"/>
                </a:cxn>
                <a:cxn ang="0">
                  <a:pos x="377" y="464"/>
                </a:cxn>
                <a:cxn ang="0">
                  <a:pos x="348" y="437"/>
                </a:cxn>
                <a:cxn ang="0">
                  <a:pos x="259" y="377"/>
                </a:cxn>
                <a:cxn ang="0">
                  <a:pos x="162" y="312"/>
                </a:cxn>
                <a:cxn ang="0">
                  <a:pos x="90" y="254"/>
                </a:cxn>
                <a:cxn ang="0">
                  <a:pos x="44" y="207"/>
                </a:cxn>
                <a:cxn ang="0">
                  <a:pos x="21" y="175"/>
                </a:cxn>
                <a:cxn ang="0">
                  <a:pos x="9" y="160"/>
                </a:cxn>
                <a:cxn ang="0">
                  <a:pos x="2" y="157"/>
                </a:cxn>
                <a:cxn ang="0">
                  <a:pos x="0" y="165"/>
                </a:cxn>
                <a:cxn ang="0">
                  <a:pos x="4" y="181"/>
                </a:cxn>
                <a:cxn ang="0">
                  <a:pos x="19" y="225"/>
                </a:cxn>
                <a:cxn ang="0">
                  <a:pos x="57" y="308"/>
                </a:cxn>
                <a:cxn ang="0">
                  <a:pos x="100" y="382"/>
                </a:cxn>
                <a:cxn ang="0">
                  <a:pos x="138" y="434"/>
                </a:cxn>
                <a:cxn ang="0">
                  <a:pos x="183" y="484"/>
                </a:cxn>
                <a:cxn ang="0">
                  <a:pos x="259" y="554"/>
                </a:cxn>
                <a:cxn ang="0">
                  <a:pos x="362" y="642"/>
                </a:cxn>
                <a:cxn ang="0">
                  <a:pos x="453" y="727"/>
                </a:cxn>
                <a:cxn ang="0">
                  <a:pos x="492" y="768"/>
                </a:cxn>
                <a:cxn ang="0">
                  <a:pos x="524" y="809"/>
                </a:cxn>
                <a:cxn ang="0">
                  <a:pos x="549" y="851"/>
                </a:cxn>
                <a:cxn ang="0">
                  <a:pos x="560" y="868"/>
                </a:cxn>
                <a:cxn ang="0">
                  <a:pos x="567" y="870"/>
                </a:cxn>
                <a:cxn ang="0">
                  <a:pos x="572" y="858"/>
                </a:cxn>
                <a:cxn ang="0">
                  <a:pos x="579" y="727"/>
                </a:cxn>
                <a:cxn ang="0">
                  <a:pos x="584" y="582"/>
                </a:cxn>
              </a:cxnLst>
              <a:rect l="0" t="0" r="r" b="b"/>
              <a:pathLst>
                <a:path w="584" h="870">
                  <a:moveTo>
                    <a:pt x="584" y="526"/>
                  </a:moveTo>
                  <a:lnTo>
                    <a:pt x="583" y="475"/>
                  </a:lnTo>
                  <a:lnTo>
                    <a:pt x="578" y="422"/>
                  </a:lnTo>
                  <a:lnTo>
                    <a:pt x="573" y="394"/>
                  </a:lnTo>
                  <a:lnTo>
                    <a:pt x="567" y="365"/>
                  </a:lnTo>
                  <a:lnTo>
                    <a:pt x="559" y="338"/>
                  </a:lnTo>
                  <a:lnTo>
                    <a:pt x="552" y="311"/>
                  </a:lnTo>
                  <a:lnTo>
                    <a:pt x="542" y="283"/>
                  </a:lnTo>
                  <a:lnTo>
                    <a:pt x="530" y="256"/>
                  </a:lnTo>
                  <a:lnTo>
                    <a:pt x="517" y="229"/>
                  </a:lnTo>
                  <a:lnTo>
                    <a:pt x="502" y="204"/>
                  </a:lnTo>
                  <a:lnTo>
                    <a:pt x="484" y="179"/>
                  </a:lnTo>
                  <a:lnTo>
                    <a:pt x="466" y="154"/>
                  </a:lnTo>
                  <a:lnTo>
                    <a:pt x="444" y="131"/>
                  </a:lnTo>
                  <a:lnTo>
                    <a:pt x="421" y="108"/>
                  </a:lnTo>
                  <a:lnTo>
                    <a:pt x="361" y="54"/>
                  </a:lnTo>
                  <a:lnTo>
                    <a:pt x="322" y="16"/>
                  </a:lnTo>
                  <a:lnTo>
                    <a:pt x="307" y="3"/>
                  </a:lnTo>
                  <a:lnTo>
                    <a:pt x="301" y="1"/>
                  </a:lnTo>
                  <a:lnTo>
                    <a:pt x="298" y="0"/>
                  </a:lnTo>
                  <a:lnTo>
                    <a:pt x="295" y="2"/>
                  </a:lnTo>
                  <a:lnTo>
                    <a:pt x="295" y="6"/>
                  </a:lnTo>
                  <a:lnTo>
                    <a:pt x="298" y="14"/>
                  </a:lnTo>
                  <a:lnTo>
                    <a:pt x="302" y="23"/>
                  </a:lnTo>
                  <a:lnTo>
                    <a:pt x="319" y="56"/>
                  </a:lnTo>
                  <a:lnTo>
                    <a:pt x="330" y="79"/>
                  </a:lnTo>
                  <a:lnTo>
                    <a:pt x="343" y="107"/>
                  </a:lnTo>
                  <a:lnTo>
                    <a:pt x="356" y="140"/>
                  </a:lnTo>
                  <a:lnTo>
                    <a:pt x="369" y="179"/>
                  </a:lnTo>
                  <a:lnTo>
                    <a:pt x="382" y="224"/>
                  </a:lnTo>
                  <a:lnTo>
                    <a:pt x="394" y="276"/>
                  </a:lnTo>
                  <a:lnTo>
                    <a:pt x="419" y="383"/>
                  </a:lnTo>
                  <a:lnTo>
                    <a:pt x="442" y="479"/>
                  </a:lnTo>
                  <a:lnTo>
                    <a:pt x="466" y="567"/>
                  </a:lnTo>
                  <a:lnTo>
                    <a:pt x="493" y="649"/>
                  </a:lnTo>
                  <a:lnTo>
                    <a:pt x="444" y="556"/>
                  </a:lnTo>
                  <a:lnTo>
                    <a:pt x="424" y="522"/>
                  </a:lnTo>
                  <a:lnTo>
                    <a:pt x="402" y="491"/>
                  </a:lnTo>
                  <a:lnTo>
                    <a:pt x="390" y="477"/>
                  </a:lnTo>
                  <a:lnTo>
                    <a:pt x="377" y="464"/>
                  </a:lnTo>
                  <a:lnTo>
                    <a:pt x="363" y="451"/>
                  </a:lnTo>
                  <a:lnTo>
                    <a:pt x="348" y="437"/>
                  </a:lnTo>
                  <a:lnTo>
                    <a:pt x="309" y="409"/>
                  </a:lnTo>
                  <a:lnTo>
                    <a:pt x="259" y="377"/>
                  </a:lnTo>
                  <a:lnTo>
                    <a:pt x="206" y="344"/>
                  </a:lnTo>
                  <a:lnTo>
                    <a:pt x="162" y="312"/>
                  </a:lnTo>
                  <a:lnTo>
                    <a:pt x="122" y="282"/>
                  </a:lnTo>
                  <a:lnTo>
                    <a:pt x="90" y="254"/>
                  </a:lnTo>
                  <a:lnTo>
                    <a:pt x="64" y="229"/>
                  </a:lnTo>
                  <a:lnTo>
                    <a:pt x="44" y="207"/>
                  </a:lnTo>
                  <a:lnTo>
                    <a:pt x="30" y="188"/>
                  </a:lnTo>
                  <a:lnTo>
                    <a:pt x="21" y="175"/>
                  </a:lnTo>
                  <a:lnTo>
                    <a:pt x="14" y="166"/>
                  </a:lnTo>
                  <a:lnTo>
                    <a:pt x="9" y="160"/>
                  </a:lnTo>
                  <a:lnTo>
                    <a:pt x="5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5"/>
                  </a:lnTo>
                  <a:lnTo>
                    <a:pt x="0" y="171"/>
                  </a:lnTo>
                  <a:lnTo>
                    <a:pt x="4" y="181"/>
                  </a:lnTo>
                  <a:lnTo>
                    <a:pt x="9" y="197"/>
                  </a:lnTo>
                  <a:lnTo>
                    <a:pt x="19" y="225"/>
                  </a:lnTo>
                  <a:lnTo>
                    <a:pt x="35" y="263"/>
                  </a:lnTo>
                  <a:lnTo>
                    <a:pt x="57" y="308"/>
                  </a:lnTo>
                  <a:lnTo>
                    <a:pt x="84" y="357"/>
                  </a:lnTo>
                  <a:lnTo>
                    <a:pt x="100" y="382"/>
                  </a:lnTo>
                  <a:lnTo>
                    <a:pt x="119" y="408"/>
                  </a:lnTo>
                  <a:lnTo>
                    <a:pt x="138" y="434"/>
                  </a:lnTo>
                  <a:lnTo>
                    <a:pt x="159" y="459"/>
                  </a:lnTo>
                  <a:lnTo>
                    <a:pt x="183" y="484"/>
                  </a:lnTo>
                  <a:lnTo>
                    <a:pt x="208" y="509"/>
                  </a:lnTo>
                  <a:lnTo>
                    <a:pt x="259" y="554"/>
                  </a:lnTo>
                  <a:lnTo>
                    <a:pt x="311" y="599"/>
                  </a:lnTo>
                  <a:lnTo>
                    <a:pt x="362" y="642"/>
                  </a:lnTo>
                  <a:lnTo>
                    <a:pt x="408" y="684"/>
                  </a:lnTo>
                  <a:lnTo>
                    <a:pt x="453" y="727"/>
                  </a:lnTo>
                  <a:lnTo>
                    <a:pt x="473" y="747"/>
                  </a:lnTo>
                  <a:lnTo>
                    <a:pt x="492" y="768"/>
                  </a:lnTo>
                  <a:lnTo>
                    <a:pt x="509" y="788"/>
                  </a:lnTo>
                  <a:lnTo>
                    <a:pt x="524" y="809"/>
                  </a:lnTo>
                  <a:lnTo>
                    <a:pt x="538" y="830"/>
                  </a:lnTo>
                  <a:lnTo>
                    <a:pt x="549" y="851"/>
                  </a:lnTo>
                  <a:lnTo>
                    <a:pt x="557" y="864"/>
                  </a:lnTo>
                  <a:lnTo>
                    <a:pt x="560" y="868"/>
                  </a:lnTo>
                  <a:lnTo>
                    <a:pt x="565" y="870"/>
                  </a:lnTo>
                  <a:lnTo>
                    <a:pt x="567" y="870"/>
                  </a:lnTo>
                  <a:lnTo>
                    <a:pt x="570" y="867"/>
                  </a:lnTo>
                  <a:lnTo>
                    <a:pt x="572" y="858"/>
                  </a:lnTo>
                  <a:lnTo>
                    <a:pt x="573" y="845"/>
                  </a:lnTo>
                  <a:lnTo>
                    <a:pt x="579" y="727"/>
                  </a:lnTo>
                  <a:lnTo>
                    <a:pt x="583" y="635"/>
                  </a:lnTo>
                  <a:lnTo>
                    <a:pt x="584" y="582"/>
                  </a:lnTo>
                  <a:lnTo>
                    <a:pt x="584" y="5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5" name="Freeform 67"/>
            <p:cNvSpPr>
              <a:spLocks/>
            </p:cNvSpPr>
            <p:nvPr/>
          </p:nvSpPr>
          <p:spPr bwMode="auto">
            <a:xfrm>
              <a:off x="3515" y="1186"/>
              <a:ext cx="258" cy="265"/>
            </a:xfrm>
            <a:custGeom>
              <a:avLst/>
              <a:gdLst/>
              <a:ahLst/>
              <a:cxnLst>
                <a:cxn ang="0">
                  <a:pos x="513" y="503"/>
                </a:cxn>
                <a:cxn ang="0">
                  <a:pos x="500" y="457"/>
                </a:cxn>
                <a:cxn ang="0">
                  <a:pos x="487" y="420"/>
                </a:cxn>
                <a:cxn ang="0">
                  <a:pos x="471" y="376"/>
                </a:cxn>
                <a:cxn ang="0">
                  <a:pos x="448" y="330"/>
                </a:cxn>
                <a:cxn ang="0">
                  <a:pos x="435" y="306"/>
                </a:cxn>
                <a:cxn ang="0">
                  <a:pos x="420" y="282"/>
                </a:cxn>
                <a:cxn ang="0">
                  <a:pos x="402" y="258"/>
                </a:cxn>
                <a:cxn ang="0">
                  <a:pos x="385" y="236"/>
                </a:cxn>
                <a:cxn ang="0">
                  <a:pos x="363" y="215"/>
                </a:cxn>
                <a:cxn ang="0">
                  <a:pos x="341" y="193"/>
                </a:cxn>
                <a:cxn ang="0">
                  <a:pos x="319" y="174"/>
                </a:cxn>
                <a:cxn ang="0">
                  <a:pos x="295" y="156"/>
                </a:cxn>
                <a:cxn ang="0">
                  <a:pos x="246" y="121"/>
                </a:cxn>
                <a:cxn ang="0">
                  <a:pos x="198" y="93"/>
                </a:cxn>
                <a:cxn ang="0">
                  <a:pos x="153" y="68"/>
                </a:cxn>
                <a:cxn ang="0">
                  <a:pos x="111" y="46"/>
                </a:cxn>
                <a:cxn ang="0">
                  <a:pos x="76" y="29"/>
                </a:cxn>
                <a:cxn ang="0">
                  <a:pos x="30" y="8"/>
                </a:cxn>
                <a:cxn ang="0">
                  <a:pos x="18" y="3"/>
                </a:cxn>
                <a:cxn ang="0">
                  <a:pos x="9" y="1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7" y="16"/>
                </a:cxn>
                <a:cxn ang="0">
                  <a:pos x="14" y="22"/>
                </a:cxn>
                <a:cxn ang="0">
                  <a:pos x="41" y="52"/>
                </a:cxn>
                <a:cxn ang="0">
                  <a:pos x="83" y="104"/>
                </a:cxn>
                <a:cxn ang="0">
                  <a:pos x="107" y="136"/>
                </a:cxn>
                <a:cxn ang="0">
                  <a:pos x="133" y="171"/>
                </a:cxn>
                <a:cxn ang="0">
                  <a:pos x="159" y="208"/>
                </a:cxn>
                <a:cxn ang="0">
                  <a:pos x="184" y="247"/>
                </a:cxn>
                <a:cxn ang="0">
                  <a:pos x="208" y="283"/>
                </a:cxn>
                <a:cxn ang="0">
                  <a:pos x="231" y="316"/>
                </a:cxn>
                <a:cxn ang="0">
                  <a:pos x="251" y="342"/>
                </a:cxn>
                <a:cxn ang="0">
                  <a:pos x="272" y="365"/>
                </a:cxn>
                <a:cxn ang="0">
                  <a:pos x="294" y="384"/>
                </a:cxn>
                <a:cxn ang="0">
                  <a:pos x="315" y="401"/>
                </a:cxn>
                <a:cxn ang="0">
                  <a:pos x="338" y="415"/>
                </a:cxn>
                <a:cxn ang="0">
                  <a:pos x="363" y="430"/>
                </a:cxn>
                <a:cxn ang="0">
                  <a:pos x="412" y="454"/>
                </a:cxn>
                <a:cxn ang="0">
                  <a:pos x="451" y="478"/>
                </a:cxn>
                <a:cxn ang="0">
                  <a:pos x="479" y="500"/>
                </a:cxn>
                <a:cxn ang="0">
                  <a:pos x="489" y="509"/>
                </a:cxn>
                <a:cxn ang="0">
                  <a:pos x="497" y="517"/>
                </a:cxn>
                <a:cxn ang="0">
                  <a:pos x="502" y="524"/>
                </a:cxn>
                <a:cxn ang="0">
                  <a:pos x="506" y="528"/>
                </a:cxn>
                <a:cxn ang="0">
                  <a:pos x="511" y="530"/>
                </a:cxn>
                <a:cxn ang="0">
                  <a:pos x="514" y="529"/>
                </a:cxn>
                <a:cxn ang="0">
                  <a:pos x="515" y="526"/>
                </a:cxn>
                <a:cxn ang="0">
                  <a:pos x="516" y="521"/>
                </a:cxn>
                <a:cxn ang="0">
                  <a:pos x="515" y="513"/>
                </a:cxn>
                <a:cxn ang="0">
                  <a:pos x="513" y="503"/>
                </a:cxn>
              </a:cxnLst>
              <a:rect l="0" t="0" r="r" b="b"/>
              <a:pathLst>
                <a:path w="516" h="530">
                  <a:moveTo>
                    <a:pt x="513" y="503"/>
                  </a:moveTo>
                  <a:lnTo>
                    <a:pt x="500" y="457"/>
                  </a:lnTo>
                  <a:lnTo>
                    <a:pt x="487" y="420"/>
                  </a:lnTo>
                  <a:lnTo>
                    <a:pt x="471" y="376"/>
                  </a:lnTo>
                  <a:lnTo>
                    <a:pt x="448" y="330"/>
                  </a:lnTo>
                  <a:lnTo>
                    <a:pt x="435" y="306"/>
                  </a:lnTo>
                  <a:lnTo>
                    <a:pt x="420" y="282"/>
                  </a:lnTo>
                  <a:lnTo>
                    <a:pt x="402" y="258"/>
                  </a:lnTo>
                  <a:lnTo>
                    <a:pt x="385" y="236"/>
                  </a:lnTo>
                  <a:lnTo>
                    <a:pt x="363" y="215"/>
                  </a:lnTo>
                  <a:lnTo>
                    <a:pt x="341" y="193"/>
                  </a:lnTo>
                  <a:lnTo>
                    <a:pt x="319" y="174"/>
                  </a:lnTo>
                  <a:lnTo>
                    <a:pt x="295" y="156"/>
                  </a:lnTo>
                  <a:lnTo>
                    <a:pt x="246" y="121"/>
                  </a:lnTo>
                  <a:lnTo>
                    <a:pt x="198" y="93"/>
                  </a:lnTo>
                  <a:lnTo>
                    <a:pt x="153" y="68"/>
                  </a:lnTo>
                  <a:lnTo>
                    <a:pt x="111" y="46"/>
                  </a:lnTo>
                  <a:lnTo>
                    <a:pt x="76" y="29"/>
                  </a:lnTo>
                  <a:lnTo>
                    <a:pt x="30" y="8"/>
                  </a:lnTo>
                  <a:lnTo>
                    <a:pt x="18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7" y="16"/>
                  </a:lnTo>
                  <a:lnTo>
                    <a:pt x="14" y="22"/>
                  </a:lnTo>
                  <a:lnTo>
                    <a:pt x="41" y="52"/>
                  </a:lnTo>
                  <a:lnTo>
                    <a:pt x="83" y="104"/>
                  </a:lnTo>
                  <a:lnTo>
                    <a:pt x="107" y="136"/>
                  </a:lnTo>
                  <a:lnTo>
                    <a:pt x="133" y="171"/>
                  </a:lnTo>
                  <a:lnTo>
                    <a:pt x="159" y="208"/>
                  </a:lnTo>
                  <a:lnTo>
                    <a:pt x="184" y="247"/>
                  </a:lnTo>
                  <a:lnTo>
                    <a:pt x="208" y="283"/>
                  </a:lnTo>
                  <a:lnTo>
                    <a:pt x="231" y="316"/>
                  </a:lnTo>
                  <a:lnTo>
                    <a:pt x="251" y="342"/>
                  </a:lnTo>
                  <a:lnTo>
                    <a:pt x="272" y="365"/>
                  </a:lnTo>
                  <a:lnTo>
                    <a:pt x="294" y="384"/>
                  </a:lnTo>
                  <a:lnTo>
                    <a:pt x="315" y="401"/>
                  </a:lnTo>
                  <a:lnTo>
                    <a:pt x="338" y="415"/>
                  </a:lnTo>
                  <a:lnTo>
                    <a:pt x="363" y="430"/>
                  </a:lnTo>
                  <a:lnTo>
                    <a:pt x="412" y="454"/>
                  </a:lnTo>
                  <a:lnTo>
                    <a:pt x="451" y="478"/>
                  </a:lnTo>
                  <a:lnTo>
                    <a:pt x="479" y="500"/>
                  </a:lnTo>
                  <a:lnTo>
                    <a:pt x="489" y="509"/>
                  </a:lnTo>
                  <a:lnTo>
                    <a:pt x="497" y="517"/>
                  </a:lnTo>
                  <a:lnTo>
                    <a:pt x="502" y="524"/>
                  </a:lnTo>
                  <a:lnTo>
                    <a:pt x="506" y="528"/>
                  </a:lnTo>
                  <a:lnTo>
                    <a:pt x="511" y="530"/>
                  </a:lnTo>
                  <a:lnTo>
                    <a:pt x="514" y="529"/>
                  </a:lnTo>
                  <a:lnTo>
                    <a:pt x="515" y="526"/>
                  </a:lnTo>
                  <a:lnTo>
                    <a:pt x="516" y="521"/>
                  </a:lnTo>
                  <a:lnTo>
                    <a:pt x="515" y="513"/>
                  </a:lnTo>
                  <a:lnTo>
                    <a:pt x="51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6" name="Freeform 68"/>
            <p:cNvSpPr>
              <a:spLocks/>
            </p:cNvSpPr>
            <p:nvPr/>
          </p:nvSpPr>
          <p:spPr bwMode="auto">
            <a:xfrm>
              <a:off x="2193" y="2065"/>
              <a:ext cx="437" cy="390"/>
            </a:xfrm>
            <a:custGeom>
              <a:avLst/>
              <a:gdLst/>
              <a:ahLst/>
              <a:cxnLst>
                <a:cxn ang="0">
                  <a:pos x="570" y="45"/>
                </a:cxn>
                <a:cxn ang="0">
                  <a:pos x="610" y="54"/>
                </a:cxn>
                <a:cxn ang="0">
                  <a:pos x="628" y="70"/>
                </a:cxn>
                <a:cxn ang="0">
                  <a:pos x="676" y="146"/>
                </a:cxn>
                <a:cxn ang="0">
                  <a:pos x="695" y="189"/>
                </a:cxn>
                <a:cxn ang="0">
                  <a:pos x="700" y="247"/>
                </a:cxn>
                <a:cxn ang="0">
                  <a:pos x="690" y="263"/>
                </a:cxn>
                <a:cxn ang="0">
                  <a:pos x="699" y="288"/>
                </a:cxn>
                <a:cxn ang="0">
                  <a:pos x="724" y="325"/>
                </a:cxn>
                <a:cxn ang="0">
                  <a:pos x="731" y="352"/>
                </a:cxn>
                <a:cxn ang="0">
                  <a:pos x="730" y="477"/>
                </a:cxn>
                <a:cxn ang="0">
                  <a:pos x="720" y="497"/>
                </a:cxn>
                <a:cxn ang="0">
                  <a:pos x="773" y="533"/>
                </a:cxn>
                <a:cxn ang="0">
                  <a:pos x="787" y="547"/>
                </a:cxn>
                <a:cxn ang="0">
                  <a:pos x="821" y="571"/>
                </a:cxn>
                <a:cxn ang="0">
                  <a:pos x="860" y="658"/>
                </a:cxn>
                <a:cxn ang="0">
                  <a:pos x="864" y="704"/>
                </a:cxn>
                <a:cxn ang="0">
                  <a:pos x="872" y="711"/>
                </a:cxn>
                <a:cxn ang="0">
                  <a:pos x="837" y="746"/>
                </a:cxn>
                <a:cxn ang="0">
                  <a:pos x="771" y="751"/>
                </a:cxn>
                <a:cxn ang="0">
                  <a:pos x="730" y="768"/>
                </a:cxn>
                <a:cxn ang="0">
                  <a:pos x="689" y="780"/>
                </a:cxn>
                <a:cxn ang="0">
                  <a:pos x="634" y="762"/>
                </a:cxn>
                <a:cxn ang="0">
                  <a:pos x="595" y="720"/>
                </a:cxn>
                <a:cxn ang="0">
                  <a:pos x="552" y="697"/>
                </a:cxn>
                <a:cxn ang="0">
                  <a:pos x="549" y="697"/>
                </a:cxn>
                <a:cxn ang="0">
                  <a:pos x="540" y="705"/>
                </a:cxn>
                <a:cxn ang="0">
                  <a:pos x="496" y="705"/>
                </a:cxn>
                <a:cxn ang="0">
                  <a:pos x="473" y="712"/>
                </a:cxn>
                <a:cxn ang="0">
                  <a:pos x="469" y="719"/>
                </a:cxn>
                <a:cxn ang="0">
                  <a:pos x="355" y="631"/>
                </a:cxn>
                <a:cxn ang="0">
                  <a:pos x="345" y="587"/>
                </a:cxn>
                <a:cxn ang="0">
                  <a:pos x="253" y="534"/>
                </a:cxn>
                <a:cxn ang="0">
                  <a:pos x="217" y="502"/>
                </a:cxn>
                <a:cxn ang="0">
                  <a:pos x="178" y="490"/>
                </a:cxn>
                <a:cxn ang="0">
                  <a:pos x="154" y="454"/>
                </a:cxn>
                <a:cxn ang="0">
                  <a:pos x="106" y="452"/>
                </a:cxn>
                <a:cxn ang="0">
                  <a:pos x="41" y="414"/>
                </a:cxn>
                <a:cxn ang="0">
                  <a:pos x="37" y="400"/>
                </a:cxn>
                <a:cxn ang="0">
                  <a:pos x="10" y="389"/>
                </a:cxn>
                <a:cxn ang="0">
                  <a:pos x="2" y="298"/>
                </a:cxn>
                <a:cxn ang="0">
                  <a:pos x="45" y="275"/>
                </a:cxn>
                <a:cxn ang="0">
                  <a:pos x="82" y="265"/>
                </a:cxn>
                <a:cxn ang="0">
                  <a:pos x="115" y="264"/>
                </a:cxn>
                <a:cxn ang="0">
                  <a:pos x="195" y="249"/>
                </a:cxn>
                <a:cxn ang="0">
                  <a:pos x="221" y="261"/>
                </a:cxn>
                <a:cxn ang="0">
                  <a:pos x="247" y="254"/>
                </a:cxn>
                <a:cxn ang="0">
                  <a:pos x="262" y="252"/>
                </a:cxn>
                <a:cxn ang="0">
                  <a:pos x="302" y="247"/>
                </a:cxn>
                <a:cxn ang="0">
                  <a:pos x="353" y="234"/>
                </a:cxn>
                <a:cxn ang="0">
                  <a:pos x="367" y="151"/>
                </a:cxn>
                <a:cxn ang="0">
                  <a:pos x="443" y="16"/>
                </a:cxn>
                <a:cxn ang="0">
                  <a:pos x="449" y="24"/>
                </a:cxn>
                <a:cxn ang="0">
                  <a:pos x="448" y="18"/>
                </a:cxn>
                <a:cxn ang="0">
                  <a:pos x="493" y="13"/>
                </a:cxn>
              </a:cxnLst>
              <a:rect l="0" t="0" r="r" b="b"/>
              <a:pathLst>
                <a:path w="873" h="780">
                  <a:moveTo>
                    <a:pt x="495" y="0"/>
                  </a:moveTo>
                  <a:lnTo>
                    <a:pt x="570" y="40"/>
                  </a:lnTo>
                  <a:lnTo>
                    <a:pt x="567" y="43"/>
                  </a:lnTo>
                  <a:lnTo>
                    <a:pt x="570" y="45"/>
                  </a:lnTo>
                  <a:lnTo>
                    <a:pt x="580" y="48"/>
                  </a:lnTo>
                  <a:lnTo>
                    <a:pt x="601" y="51"/>
                  </a:lnTo>
                  <a:lnTo>
                    <a:pt x="605" y="52"/>
                  </a:lnTo>
                  <a:lnTo>
                    <a:pt x="610" y="54"/>
                  </a:lnTo>
                  <a:lnTo>
                    <a:pt x="616" y="62"/>
                  </a:lnTo>
                  <a:lnTo>
                    <a:pt x="620" y="66"/>
                  </a:lnTo>
                  <a:lnTo>
                    <a:pt x="624" y="69"/>
                  </a:lnTo>
                  <a:lnTo>
                    <a:pt x="628" y="70"/>
                  </a:lnTo>
                  <a:lnTo>
                    <a:pt x="635" y="69"/>
                  </a:lnTo>
                  <a:lnTo>
                    <a:pt x="672" y="103"/>
                  </a:lnTo>
                  <a:lnTo>
                    <a:pt x="672" y="125"/>
                  </a:lnTo>
                  <a:lnTo>
                    <a:pt x="676" y="146"/>
                  </a:lnTo>
                  <a:lnTo>
                    <a:pt x="685" y="166"/>
                  </a:lnTo>
                  <a:lnTo>
                    <a:pt x="689" y="174"/>
                  </a:lnTo>
                  <a:lnTo>
                    <a:pt x="695" y="183"/>
                  </a:lnTo>
                  <a:lnTo>
                    <a:pt x="695" y="189"/>
                  </a:lnTo>
                  <a:lnTo>
                    <a:pt x="698" y="196"/>
                  </a:lnTo>
                  <a:lnTo>
                    <a:pt x="706" y="205"/>
                  </a:lnTo>
                  <a:lnTo>
                    <a:pt x="711" y="249"/>
                  </a:lnTo>
                  <a:lnTo>
                    <a:pt x="700" y="247"/>
                  </a:lnTo>
                  <a:lnTo>
                    <a:pt x="688" y="246"/>
                  </a:lnTo>
                  <a:lnTo>
                    <a:pt x="686" y="249"/>
                  </a:lnTo>
                  <a:lnTo>
                    <a:pt x="686" y="253"/>
                  </a:lnTo>
                  <a:lnTo>
                    <a:pt x="690" y="263"/>
                  </a:lnTo>
                  <a:lnTo>
                    <a:pt x="695" y="275"/>
                  </a:lnTo>
                  <a:lnTo>
                    <a:pt x="695" y="280"/>
                  </a:lnTo>
                  <a:lnTo>
                    <a:pt x="695" y="286"/>
                  </a:lnTo>
                  <a:lnTo>
                    <a:pt x="699" y="288"/>
                  </a:lnTo>
                  <a:lnTo>
                    <a:pt x="707" y="295"/>
                  </a:lnTo>
                  <a:lnTo>
                    <a:pt x="719" y="308"/>
                  </a:lnTo>
                  <a:lnTo>
                    <a:pt x="720" y="316"/>
                  </a:lnTo>
                  <a:lnTo>
                    <a:pt x="724" y="325"/>
                  </a:lnTo>
                  <a:lnTo>
                    <a:pt x="727" y="336"/>
                  </a:lnTo>
                  <a:lnTo>
                    <a:pt x="728" y="344"/>
                  </a:lnTo>
                  <a:lnTo>
                    <a:pt x="729" y="349"/>
                  </a:lnTo>
                  <a:lnTo>
                    <a:pt x="731" y="352"/>
                  </a:lnTo>
                  <a:lnTo>
                    <a:pt x="735" y="354"/>
                  </a:lnTo>
                  <a:lnTo>
                    <a:pt x="739" y="358"/>
                  </a:lnTo>
                  <a:lnTo>
                    <a:pt x="739" y="468"/>
                  </a:lnTo>
                  <a:lnTo>
                    <a:pt x="730" y="477"/>
                  </a:lnTo>
                  <a:lnTo>
                    <a:pt x="724" y="484"/>
                  </a:lnTo>
                  <a:lnTo>
                    <a:pt x="720" y="489"/>
                  </a:lnTo>
                  <a:lnTo>
                    <a:pt x="720" y="493"/>
                  </a:lnTo>
                  <a:lnTo>
                    <a:pt x="720" y="497"/>
                  </a:lnTo>
                  <a:lnTo>
                    <a:pt x="722" y="504"/>
                  </a:lnTo>
                  <a:lnTo>
                    <a:pt x="754" y="518"/>
                  </a:lnTo>
                  <a:lnTo>
                    <a:pt x="760" y="521"/>
                  </a:lnTo>
                  <a:lnTo>
                    <a:pt x="773" y="533"/>
                  </a:lnTo>
                  <a:lnTo>
                    <a:pt x="778" y="539"/>
                  </a:lnTo>
                  <a:lnTo>
                    <a:pt x="781" y="542"/>
                  </a:lnTo>
                  <a:lnTo>
                    <a:pt x="781" y="544"/>
                  </a:lnTo>
                  <a:lnTo>
                    <a:pt x="787" y="547"/>
                  </a:lnTo>
                  <a:lnTo>
                    <a:pt x="811" y="553"/>
                  </a:lnTo>
                  <a:lnTo>
                    <a:pt x="811" y="558"/>
                  </a:lnTo>
                  <a:lnTo>
                    <a:pt x="814" y="561"/>
                  </a:lnTo>
                  <a:lnTo>
                    <a:pt x="821" y="571"/>
                  </a:lnTo>
                  <a:lnTo>
                    <a:pt x="847" y="631"/>
                  </a:lnTo>
                  <a:lnTo>
                    <a:pt x="873" y="653"/>
                  </a:lnTo>
                  <a:lnTo>
                    <a:pt x="865" y="655"/>
                  </a:lnTo>
                  <a:lnTo>
                    <a:pt x="860" y="658"/>
                  </a:lnTo>
                  <a:lnTo>
                    <a:pt x="858" y="662"/>
                  </a:lnTo>
                  <a:lnTo>
                    <a:pt x="857" y="669"/>
                  </a:lnTo>
                  <a:lnTo>
                    <a:pt x="860" y="685"/>
                  </a:lnTo>
                  <a:lnTo>
                    <a:pt x="864" y="704"/>
                  </a:lnTo>
                  <a:lnTo>
                    <a:pt x="869" y="705"/>
                  </a:lnTo>
                  <a:lnTo>
                    <a:pt x="872" y="706"/>
                  </a:lnTo>
                  <a:lnTo>
                    <a:pt x="873" y="708"/>
                  </a:lnTo>
                  <a:lnTo>
                    <a:pt x="872" y="711"/>
                  </a:lnTo>
                  <a:lnTo>
                    <a:pt x="860" y="733"/>
                  </a:lnTo>
                  <a:lnTo>
                    <a:pt x="853" y="738"/>
                  </a:lnTo>
                  <a:lnTo>
                    <a:pt x="845" y="744"/>
                  </a:lnTo>
                  <a:lnTo>
                    <a:pt x="837" y="746"/>
                  </a:lnTo>
                  <a:lnTo>
                    <a:pt x="828" y="748"/>
                  </a:lnTo>
                  <a:lnTo>
                    <a:pt x="809" y="750"/>
                  </a:lnTo>
                  <a:lnTo>
                    <a:pt x="790" y="750"/>
                  </a:lnTo>
                  <a:lnTo>
                    <a:pt x="771" y="751"/>
                  </a:lnTo>
                  <a:lnTo>
                    <a:pt x="753" y="755"/>
                  </a:lnTo>
                  <a:lnTo>
                    <a:pt x="745" y="757"/>
                  </a:lnTo>
                  <a:lnTo>
                    <a:pt x="738" y="762"/>
                  </a:lnTo>
                  <a:lnTo>
                    <a:pt x="730" y="768"/>
                  </a:lnTo>
                  <a:lnTo>
                    <a:pt x="724" y="775"/>
                  </a:lnTo>
                  <a:lnTo>
                    <a:pt x="713" y="779"/>
                  </a:lnTo>
                  <a:lnTo>
                    <a:pt x="701" y="780"/>
                  </a:lnTo>
                  <a:lnTo>
                    <a:pt x="689" y="780"/>
                  </a:lnTo>
                  <a:lnTo>
                    <a:pt x="677" y="779"/>
                  </a:lnTo>
                  <a:lnTo>
                    <a:pt x="665" y="776"/>
                  </a:lnTo>
                  <a:lnTo>
                    <a:pt x="654" y="773"/>
                  </a:lnTo>
                  <a:lnTo>
                    <a:pt x="634" y="762"/>
                  </a:lnTo>
                  <a:lnTo>
                    <a:pt x="628" y="760"/>
                  </a:lnTo>
                  <a:lnTo>
                    <a:pt x="624" y="755"/>
                  </a:lnTo>
                  <a:lnTo>
                    <a:pt x="610" y="741"/>
                  </a:lnTo>
                  <a:lnTo>
                    <a:pt x="595" y="720"/>
                  </a:lnTo>
                  <a:lnTo>
                    <a:pt x="591" y="720"/>
                  </a:lnTo>
                  <a:lnTo>
                    <a:pt x="586" y="718"/>
                  </a:lnTo>
                  <a:lnTo>
                    <a:pt x="567" y="708"/>
                  </a:lnTo>
                  <a:lnTo>
                    <a:pt x="552" y="697"/>
                  </a:lnTo>
                  <a:lnTo>
                    <a:pt x="549" y="694"/>
                  </a:lnTo>
                  <a:lnTo>
                    <a:pt x="552" y="694"/>
                  </a:lnTo>
                  <a:lnTo>
                    <a:pt x="549" y="695"/>
                  </a:lnTo>
                  <a:lnTo>
                    <a:pt x="549" y="697"/>
                  </a:lnTo>
                  <a:lnTo>
                    <a:pt x="549" y="700"/>
                  </a:lnTo>
                  <a:lnTo>
                    <a:pt x="549" y="705"/>
                  </a:lnTo>
                  <a:lnTo>
                    <a:pt x="547" y="708"/>
                  </a:lnTo>
                  <a:lnTo>
                    <a:pt x="540" y="705"/>
                  </a:lnTo>
                  <a:lnTo>
                    <a:pt x="533" y="701"/>
                  </a:lnTo>
                  <a:lnTo>
                    <a:pt x="513" y="694"/>
                  </a:lnTo>
                  <a:lnTo>
                    <a:pt x="503" y="699"/>
                  </a:lnTo>
                  <a:lnTo>
                    <a:pt x="496" y="705"/>
                  </a:lnTo>
                  <a:lnTo>
                    <a:pt x="487" y="709"/>
                  </a:lnTo>
                  <a:lnTo>
                    <a:pt x="481" y="710"/>
                  </a:lnTo>
                  <a:lnTo>
                    <a:pt x="475" y="711"/>
                  </a:lnTo>
                  <a:lnTo>
                    <a:pt x="473" y="712"/>
                  </a:lnTo>
                  <a:lnTo>
                    <a:pt x="473" y="714"/>
                  </a:lnTo>
                  <a:lnTo>
                    <a:pt x="472" y="719"/>
                  </a:lnTo>
                  <a:lnTo>
                    <a:pt x="471" y="720"/>
                  </a:lnTo>
                  <a:lnTo>
                    <a:pt x="469" y="719"/>
                  </a:lnTo>
                  <a:lnTo>
                    <a:pt x="459" y="706"/>
                  </a:lnTo>
                  <a:lnTo>
                    <a:pt x="432" y="673"/>
                  </a:lnTo>
                  <a:lnTo>
                    <a:pt x="384" y="666"/>
                  </a:lnTo>
                  <a:lnTo>
                    <a:pt x="355" y="631"/>
                  </a:lnTo>
                  <a:lnTo>
                    <a:pt x="355" y="598"/>
                  </a:lnTo>
                  <a:lnTo>
                    <a:pt x="351" y="593"/>
                  </a:lnTo>
                  <a:lnTo>
                    <a:pt x="348" y="590"/>
                  </a:lnTo>
                  <a:lnTo>
                    <a:pt x="345" y="587"/>
                  </a:lnTo>
                  <a:lnTo>
                    <a:pt x="297" y="603"/>
                  </a:lnTo>
                  <a:lnTo>
                    <a:pt x="259" y="553"/>
                  </a:lnTo>
                  <a:lnTo>
                    <a:pt x="257" y="543"/>
                  </a:lnTo>
                  <a:lnTo>
                    <a:pt x="253" y="534"/>
                  </a:lnTo>
                  <a:lnTo>
                    <a:pt x="247" y="527"/>
                  </a:lnTo>
                  <a:lnTo>
                    <a:pt x="240" y="521"/>
                  </a:lnTo>
                  <a:lnTo>
                    <a:pt x="223" y="508"/>
                  </a:lnTo>
                  <a:lnTo>
                    <a:pt x="217" y="502"/>
                  </a:lnTo>
                  <a:lnTo>
                    <a:pt x="210" y="494"/>
                  </a:lnTo>
                  <a:lnTo>
                    <a:pt x="192" y="493"/>
                  </a:lnTo>
                  <a:lnTo>
                    <a:pt x="183" y="491"/>
                  </a:lnTo>
                  <a:lnTo>
                    <a:pt x="178" y="490"/>
                  </a:lnTo>
                  <a:lnTo>
                    <a:pt x="171" y="482"/>
                  </a:lnTo>
                  <a:lnTo>
                    <a:pt x="166" y="463"/>
                  </a:lnTo>
                  <a:lnTo>
                    <a:pt x="160" y="458"/>
                  </a:lnTo>
                  <a:lnTo>
                    <a:pt x="154" y="454"/>
                  </a:lnTo>
                  <a:lnTo>
                    <a:pt x="141" y="457"/>
                  </a:lnTo>
                  <a:lnTo>
                    <a:pt x="129" y="457"/>
                  </a:lnTo>
                  <a:lnTo>
                    <a:pt x="118" y="456"/>
                  </a:lnTo>
                  <a:lnTo>
                    <a:pt x="106" y="452"/>
                  </a:lnTo>
                  <a:lnTo>
                    <a:pt x="93" y="441"/>
                  </a:lnTo>
                  <a:lnTo>
                    <a:pt x="82" y="429"/>
                  </a:lnTo>
                  <a:lnTo>
                    <a:pt x="46" y="416"/>
                  </a:lnTo>
                  <a:lnTo>
                    <a:pt x="41" y="414"/>
                  </a:lnTo>
                  <a:lnTo>
                    <a:pt x="40" y="411"/>
                  </a:lnTo>
                  <a:lnTo>
                    <a:pt x="40" y="405"/>
                  </a:lnTo>
                  <a:lnTo>
                    <a:pt x="40" y="403"/>
                  </a:lnTo>
                  <a:lnTo>
                    <a:pt x="37" y="400"/>
                  </a:lnTo>
                  <a:lnTo>
                    <a:pt x="32" y="400"/>
                  </a:lnTo>
                  <a:lnTo>
                    <a:pt x="23" y="399"/>
                  </a:lnTo>
                  <a:lnTo>
                    <a:pt x="16" y="394"/>
                  </a:lnTo>
                  <a:lnTo>
                    <a:pt x="10" y="389"/>
                  </a:lnTo>
                  <a:lnTo>
                    <a:pt x="4" y="382"/>
                  </a:lnTo>
                  <a:lnTo>
                    <a:pt x="0" y="374"/>
                  </a:lnTo>
                  <a:lnTo>
                    <a:pt x="0" y="303"/>
                  </a:lnTo>
                  <a:lnTo>
                    <a:pt x="2" y="298"/>
                  </a:lnTo>
                  <a:lnTo>
                    <a:pt x="6" y="292"/>
                  </a:lnTo>
                  <a:lnTo>
                    <a:pt x="11" y="288"/>
                  </a:lnTo>
                  <a:lnTo>
                    <a:pt x="18" y="286"/>
                  </a:lnTo>
                  <a:lnTo>
                    <a:pt x="45" y="275"/>
                  </a:lnTo>
                  <a:lnTo>
                    <a:pt x="74" y="264"/>
                  </a:lnTo>
                  <a:lnTo>
                    <a:pt x="76" y="262"/>
                  </a:lnTo>
                  <a:lnTo>
                    <a:pt x="78" y="262"/>
                  </a:lnTo>
                  <a:lnTo>
                    <a:pt x="82" y="265"/>
                  </a:lnTo>
                  <a:lnTo>
                    <a:pt x="89" y="270"/>
                  </a:lnTo>
                  <a:lnTo>
                    <a:pt x="91" y="272"/>
                  </a:lnTo>
                  <a:lnTo>
                    <a:pt x="95" y="273"/>
                  </a:lnTo>
                  <a:lnTo>
                    <a:pt x="115" y="264"/>
                  </a:lnTo>
                  <a:lnTo>
                    <a:pt x="133" y="242"/>
                  </a:lnTo>
                  <a:lnTo>
                    <a:pt x="191" y="242"/>
                  </a:lnTo>
                  <a:lnTo>
                    <a:pt x="194" y="244"/>
                  </a:lnTo>
                  <a:lnTo>
                    <a:pt x="195" y="249"/>
                  </a:lnTo>
                  <a:lnTo>
                    <a:pt x="196" y="253"/>
                  </a:lnTo>
                  <a:lnTo>
                    <a:pt x="197" y="257"/>
                  </a:lnTo>
                  <a:lnTo>
                    <a:pt x="205" y="260"/>
                  </a:lnTo>
                  <a:lnTo>
                    <a:pt x="221" y="261"/>
                  </a:lnTo>
                  <a:lnTo>
                    <a:pt x="244" y="264"/>
                  </a:lnTo>
                  <a:lnTo>
                    <a:pt x="245" y="262"/>
                  </a:lnTo>
                  <a:lnTo>
                    <a:pt x="246" y="259"/>
                  </a:lnTo>
                  <a:lnTo>
                    <a:pt x="247" y="254"/>
                  </a:lnTo>
                  <a:lnTo>
                    <a:pt x="248" y="253"/>
                  </a:lnTo>
                  <a:lnTo>
                    <a:pt x="252" y="252"/>
                  </a:lnTo>
                  <a:lnTo>
                    <a:pt x="256" y="253"/>
                  </a:lnTo>
                  <a:lnTo>
                    <a:pt x="262" y="252"/>
                  </a:lnTo>
                  <a:lnTo>
                    <a:pt x="270" y="251"/>
                  </a:lnTo>
                  <a:lnTo>
                    <a:pt x="277" y="251"/>
                  </a:lnTo>
                  <a:lnTo>
                    <a:pt x="288" y="249"/>
                  </a:lnTo>
                  <a:lnTo>
                    <a:pt x="302" y="247"/>
                  </a:lnTo>
                  <a:lnTo>
                    <a:pt x="323" y="244"/>
                  </a:lnTo>
                  <a:lnTo>
                    <a:pt x="334" y="242"/>
                  </a:lnTo>
                  <a:lnTo>
                    <a:pt x="344" y="239"/>
                  </a:lnTo>
                  <a:lnTo>
                    <a:pt x="353" y="234"/>
                  </a:lnTo>
                  <a:lnTo>
                    <a:pt x="362" y="224"/>
                  </a:lnTo>
                  <a:lnTo>
                    <a:pt x="360" y="161"/>
                  </a:lnTo>
                  <a:lnTo>
                    <a:pt x="362" y="158"/>
                  </a:lnTo>
                  <a:lnTo>
                    <a:pt x="367" y="151"/>
                  </a:lnTo>
                  <a:lnTo>
                    <a:pt x="373" y="140"/>
                  </a:lnTo>
                  <a:lnTo>
                    <a:pt x="380" y="95"/>
                  </a:lnTo>
                  <a:lnTo>
                    <a:pt x="425" y="31"/>
                  </a:lnTo>
                  <a:lnTo>
                    <a:pt x="443" y="16"/>
                  </a:lnTo>
                  <a:lnTo>
                    <a:pt x="446" y="13"/>
                  </a:lnTo>
                  <a:lnTo>
                    <a:pt x="445" y="16"/>
                  </a:lnTo>
                  <a:lnTo>
                    <a:pt x="446" y="20"/>
                  </a:lnTo>
                  <a:lnTo>
                    <a:pt x="449" y="24"/>
                  </a:lnTo>
                  <a:lnTo>
                    <a:pt x="446" y="23"/>
                  </a:lnTo>
                  <a:lnTo>
                    <a:pt x="445" y="21"/>
                  </a:lnTo>
                  <a:lnTo>
                    <a:pt x="446" y="20"/>
                  </a:lnTo>
                  <a:lnTo>
                    <a:pt x="448" y="18"/>
                  </a:lnTo>
                  <a:lnTo>
                    <a:pt x="456" y="16"/>
                  </a:lnTo>
                  <a:lnTo>
                    <a:pt x="466" y="14"/>
                  </a:lnTo>
                  <a:lnTo>
                    <a:pt x="487" y="13"/>
                  </a:lnTo>
                  <a:lnTo>
                    <a:pt x="493" y="13"/>
                  </a:lnTo>
                  <a:lnTo>
                    <a:pt x="494" y="13"/>
                  </a:lnTo>
                  <a:lnTo>
                    <a:pt x="494" y="14"/>
                  </a:lnTo>
                  <a:lnTo>
                    <a:pt x="4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7" name="Freeform 69"/>
            <p:cNvSpPr>
              <a:spLocks/>
            </p:cNvSpPr>
            <p:nvPr/>
          </p:nvSpPr>
          <p:spPr bwMode="auto">
            <a:xfrm>
              <a:off x="2795" y="1983"/>
              <a:ext cx="109" cy="138"/>
            </a:xfrm>
            <a:custGeom>
              <a:avLst/>
              <a:gdLst/>
              <a:ahLst/>
              <a:cxnLst>
                <a:cxn ang="0">
                  <a:pos x="122" y="6"/>
                </a:cxn>
                <a:cxn ang="0">
                  <a:pos x="136" y="28"/>
                </a:cxn>
                <a:cxn ang="0">
                  <a:pos x="144" y="39"/>
                </a:cxn>
                <a:cxn ang="0">
                  <a:pos x="154" y="49"/>
                </a:cxn>
                <a:cxn ang="0">
                  <a:pos x="163" y="58"/>
                </a:cxn>
                <a:cxn ang="0">
                  <a:pos x="174" y="63"/>
                </a:cxn>
                <a:cxn ang="0">
                  <a:pos x="186" y="67"/>
                </a:cxn>
                <a:cxn ang="0">
                  <a:pos x="199" y="70"/>
                </a:cxn>
                <a:cxn ang="0">
                  <a:pos x="209" y="81"/>
                </a:cxn>
                <a:cxn ang="0">
                  <a:pos x="214" y="94"/>
                </a:cxn>
                <a:cxn ang="0">
                  <a:pos x="218" y="105"/>
                </a:cxn>
                <a:cxn ang="0">
                  <a:pos x="218" y="120"/>
                </a:cxn>
                <a:cxn ang="0">
                  <a:pos x="215" y="133"/>
                </a:cxn>
                <a:cxn ang="0">
                  <a:pos x="212" y="147"/>
                </a:cxn>
                <a:cxn ang="0">
                  <a:pos x="207" y="160"/>
                </a:cxn>
                <a:cxn ang="0">
                  <a:pos x="199" y="173"/>
                </a:cxn>
                <a:cxn ang="0">
                  <a:pos x="190" y="185"/>
                </a:cxn>
                <a:cxn ang="0">
                  <a:pos x="180" y="196"/>
                </a:cxn>
                <a:cxn ang="0">
                  <a:pos x="169" y="206"/>
                </a:cxn>
                <a:cxn ang="0">
                  <a:pos x="157" y="214"/>
                </a:cxn>
                <a:cxn ang="0">
                  <a:pos x="145" y="222"/>
                </a:cxn>
                <a:cxn ang="0">
                  <a:pos x="133" y="228"/>
                </a:cxn>
                <a:cxn ang="0">
                  <a:pos x="120" y="231"/>
                </a:cxn>
                <a:cxn ang="0">
                  <a:pos x="108" y="231"/>
                </a:cxn>
                <a:cxn ang="0">
                  <a:pos x="92" y="246"/>
                </a:cxn>
                <a:cxn ang="0">
                  <a:pos x="72" y="260"/>
                </a:cxn>
                <a:cxn ang="0">
                  <a:pos x="50" y="270"/>
                </a:cxn>
                <a:cxn ang="0">
                  <a:pos x="41" y="275"/>
                </a:cxn>
                <a:cxn ang="0">
                  <a:pos x="32" y="277"/>
                </a:cxn>
                <a:cxn ang="0">
                  <a:pos x="22" y="277"/>
                </a:cxn>
                <a:cxn ang="0">
                  <a:pos x="18" y="275"/>
                </a:cxn>
                <a:cxn ang="0">
                  <a:pos x="14" y="272"/>
                </a:cxn>
                <a:cxn ang="0">
                  <a:pos x="9" y="267"/>
                </a:cxn>
                <a:cxn ang="0">
                  <a:pos x="6" y="260"/>
                </a:cxn>
                <a:cxn ang="0">
                  <a:pos x="2" y="246"/>
                </a:cxn>
                <a:cxn ang="0">
                  <a:pos x="0" y="236"/>
                </a:cxn>
                <a:cxn ang="0">
                  <a:pos x="12" y="219"/>
                </a:cxn>
                <a:cxn ang="0">
                  <a:pos x="25" y="199"/>
                </a:cxn>
                <a:cxn ang="0">
                  <a:pos x="36" y="178"/>
                </a:cxn>
                <a:cxn ang="0">
                  <a:pos x="45" y="160"/>
                </a:cxn>
                <a:cxn ang="0">
                  <a:pos x="54" y="145"/>
                </a:cxn>
                <a:cxn ang="0">
                  <a:pos x="63" y="132"/>
                </a:cxn>
                <a:cxn ang="0">
                  <a:pos x="86" y="108"/>
                </a:cxn>
                <a:cxn ang="0">
                  <a:pos x="96" y="96"/>
                </a:cxn>
                <a:cxn ang="0">
                  <a:pos x="100" y="89"/>
                </a:cxn>
                <a:cxn ang="0">
                  <a:pos x="103" y="83"/>
                </a:cxn>
                <a:cxn ang="0">
                  <a:pos x="105" y="74"/>
                </a:cxn>
                <a:cxn ang="0">
                  <a:pos x="106" y="66"/>
                </a:cxn>
                <a:cxn ang="0">
                  <a:pos x="106" y="57"/>
                </a:cxn>
                <a:cxn ang="0">
                  <a:pos x="105" y="46"/>
                </a:cxn>
                <a:cxn ang="0">
                  <a:pos x="105" y="28"/>
                </a:cxn>
                <a:cxn ang="0">
                  <a:pos x="97" y="21"/>
                </a:cxn>
                <a:cxn ang="0">
                  <a:pos x="96" y="16"/>
                </a:cxn>
                <a:cxn ang="0">
                  <a:pos x="95" y="10"/>
                </a:cxn>
                <a:cxn ang="0">
                  <a:pos x="98" y="9"/>
                </a:cxn>
                <a:cxn ang="0">
                  <a:pos x="101" y="8"/>
                </a:cxn>
                <a:cxn ang="0">
                  <a:pos x="105" y="6"/>
                </a:cxn>
                <a:cxn ang="0">
                  <a:pos x="108" y="6"/>
                </a:cxn>
                <a:cxn ang="0">
                  <a:pos x="109" y="2"/>
                </a:cxn>
                <a:cxn ang="0">
                  <a:pos x="113" y="0"/>
                </a:cxn>
                <a:cxn ang="0">
                  <a:pos x="118" y="1"/>
                </a:cxn>
                <a:cxn ang="0">
                  <a:pos x="122" y="6"/>
                </a:cxn>
              </a:cxnLst>
              <a:rect l="0" t="0" r="r" b="b"/>
              <a:pathLst>
                <a:path w="218" h="277">
                  <a:moveTo>
                    <a:pt x="122" y="6"/>
                  </a:moveTo>
                  <a:lnTo>
                    <a:pt x="136" y="28"/>
                  </a:lnTo>
                  <a:lnTo>
                    <a:pt x="144" y="39"/>
                  </a:lnTo>
                  <a:lnTo>
                    <a:pt x="154" y="49"/>
                  </a:lnTo>
                  <a:lnTo>
                    <a:pt x="163" y="58"/>
                  </a:lnTo>
                  <a:lnTo>
                    <a:pt x="174" y="63"/>
                  </a:lnTo>
                  <a:lnTo>
                    <a:pt x="186" y="67"/>
                  </a:lnTo>
                  <a:lnTo>
                    <a:pt x="199" y="70"/>
                  </a:lnTo>
                  <a:lnTo>
                    <a:pt x="209" y="81"/>
                  </a:lnTo>
                  <a:lnTo>
                    <a:pt x="214" y="94"/>
                  </a:lnTo>
                  <a:lnTo>
                    <a:pt x="218" y="105"/>
                  </a:lnTo>
                  <a:lnTo>
                    <a:pt x="218" y="120"/>
                  </a:lnTo>
                  <a:lnTo>
                    <a:pt x="215" y="133"/>
                  </a:lnTo>
                  <a:lnTo>
                    <a:pt x="212" y="147"/>
                  </a:lnTo>
                  <a:lnTo>
                    <a:pt x="207" y="160"/>
                  </a:lnTo>
                  <a:lnTo>
                    <a:pt x="199" y="173"/>
                  </a:lnTo>
                  <a:lnTo>
                    <a:pt x="190" y="185"/>
                  </a:lnTo>
                  <a:lnTo>
                    <a:pt x="180" y="196"/>
                  </a:lnTo>
                  <a:lnTo>
                    <a:pt x="169" y="206"/>
                  </a:lnTo>
                  <a:lnTo>
                    <a:pt x="157" y="214"/>
                  </a:lnTo>
                  <a:lnTo>
                    <a:pt x="145" y="222"/>
                  </a:lnTo>
                  <a:lnTo>
                    <a:pt x="133" y="228"/>
                  </a:lnTo>
                  <a:lnTo>
                    <a:pt x="120" y="231"/>
                  </a:lnTo>
                  <a:lnTo>
                    <a:pt x="108" y="231"/>
                  </a:lnTo>
                  <a:lnTo>
                    <a:pt x="92" y="246"/>
                  </a:lnTo>
                  <a:lnTo>
                    <a:pt x="72" y="260"/>
                  </a:lnTo>
                  <a:lnTo>
                    <a:pt x="50" y="270"/>
                  </a:lnTo>
                  <a:lnTo>
                    <a:pt x="41" y="275"/>
                  </a:lnTo>
                  <a:lnTo>
                    <a:pt x="32" y="277"/>
                  </a:lnTo>
                  <a:lnTo>
                    <a:pt x="22" y="277"/>
                  </a:lnTo>
                  <a:lnTo>
                    <a:pt x="18" y="275"/>
                  </a:lnTo>
                  <a:lnTo>
                    <a:pt x="14" y="272"/>
                  </a:lnTo>
                  <a:lnTo>
                    <a:pt x="9" y="267"/>
                  </a:lnTo>
                  <a:lnTo>
                    <a:pt x="6" y="260"/>
                  </a:lnTo>
                  <a:lnTo>
                    <a:pt x="2" y="246"/>
                  </a:lnTo>
                  <a:lnTo>
                    <a:pt x="0" y="236"/>
                  </a:lnTo>
                  <a:lnTo>
                    <a:pt x="12" y="219"/>
                  </a:lnTo>
                  <a:lnTo>
                    <a:pt x="25" y="199"/>
                  </a:lnTo>
                  <a:lnTo>
                    <a:pt x="36" y="178"/>
                  </a:lnTo>
                  <a:lnTo>
                    <a:pt x="45" y="160"/>
                  </a:lnTo>
                  <a:lnTo>
                    <a:pt x="54" y="145"/>
                  </a:lnTo>
                  <a:lnTo>
                    <a:pt x="63" y="132"/>
                  </a:lnTo>
                  <a:lnTo>
                    <a:pt x="86" y="108"/>
                  </a:lnTo>
                  <a:lnTo>
                    <a:pt x="96" y="96"/>
                  </a:lnTo>
                  <a:lnTo>
                    <a:pt x="100" y="89"/>
                  </a:lnTo>
                  <a:lnTo>
                    <a:pt x="103" y="83"/>
                  </a:lnTo>
                  <a:lnTo>
                    <a:pt x="105" y="74"/>
                  </a:lnTo>
                  <a:lnTo>
                    <a:pt x="106" y="66"/>
                  </a:lnTo>
                  <a:lnTo>
                    <a:pt x="106" y="57"/>
                  </a:lnTo>
                  <a:lnTo>
                    <a:pt x="105" y="46"/>
                  </a:lnTo>
                  <a:lnTo>
                    <a:pt x="105" y="28"/>
                  </a:lnTo>
                  <a:lnTo>
                    <a:pt x="97" y="21"/>
                  </a:lnTo>
                  <a:lnTo>
                    <a:pt x="96" y="16"/>
                  </a:lnTo>
                  <a:lnTo>
                    <a:pt x="95" y="10"/>
                  </a:lnTo>
                  <a:lnTo>
                    <a:pt x="98" y="9"/>
                  </a:lnTo>
                  <a:lnTo>
                    <a:pt x="101" y="8"/>
                  </a:lnTo>
                  <a:lnTo>
                    <a:pt x="105" y="6"/>
                  </a:lnTo>
                  <a:lnTo>
                    <a:pt x="108" y="6"/>
                  </a:lnTo>
                  <a:lnTo>
                    <a:pt x="109" y="2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8" name="Freeform 70"/>
            <p:cNvSpPr>
              <a:spLocks/>
            </p:cNvSpPr>
            <p:nvPr/>
          </p:nvSpPr>
          <p:spPr bwMode="auto">
            <a:xfrm>
              <a:off x="3297" y="2339"/>
              <a:ext cx="59" cy="10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9" y="1"/>
                </a:cxn>
                <a:cxn ang="0">
                  <a:pos x="46" y="4"/>
                </a:cxn>
                <a:cxn ang="0">
                  <a:pos x="58" y="9"/>
                </a:cxn>
                <a:cxn ang="0">
                  <a:pos x="69" y="17"/>
                </a:cxn>
                <a:cxn ang="0">
                  <a:pos x="75" y="18"/>
                </a:cxn>
                <a:cxn ang="0">
                  <a:pos x="83" y="19"/>
                </a:cxn>
                <a:cxn ang="0">
                  <a:pos x="88" y="30"/>
                </a:cxn>
                <a:cxn ang="0">
                  <a:pos x="98" y="42"/>
                </a:cxn>
                <a:cxn ang="0">
                  <a:pos x="108" y="52"/>
                </a:cxn>
                <a:cxn ang="0">
                  <a:pos x="114" y="63"/>
                </a:cxn>
                <a:cxn ang="0">
                  <a:pos x="117" y="71"/>
                </a:cxn>
                <a:cxn ang="0">
                  <a:pos x="119" y="81"/>
                </a:cxn>
                <a:cxn ang="0">
                  <a:pos x="119" y="98"/>
                </a:cxn>
                <a:cxn ang="0">
                  <a:pos x="118" y="115"/>
                </a:cxn>
                <a:cxn ang="0">
                  <a:pos x="114" y="133"/>
                </a:cxn>
                <a:cxn ang="0">
                  <a:pos x="105" y="169"/>
                </a:cxn>
                <a:cxn ang="0">
                  <a:pos x="101" y="186"/>
                </a:cxn>
                <a:cxn ang="0">
                  <a:pos x="100" y="203"/>
                </a:cxn>
                <a:cxn ang="0">
                  <a:pos x="87" y="217"/>
                </a:cxn>
                <a:cxn ang="0">
                  <a:pos x="75" y="216"/>
                </a:cxn>
                <a:cxn ang="0">
                  <a:pos x="64" y="214"/>
                </a:cxn>
                <a:cxn ang="0">
                  <a:pos x="56" y="210"/>
                </a:cxn>
                <a:cxn ang="0">
                  <a:pos x="47" y="204"/>
                </a:cxn>
                <a:cxn ang="0">
                  <a:pos x="39" y="198"/>
                </a:cxn>
                <a:cxn ang="0">
                  <a:pos x="32" y="190"/>
                </a:cxn>
                <a:cxn ang="0">
                  <a:pos x="25" y="182"/>
                </a:cxn>
                <a:cxn ang="0">
                  <a:pos x="20" y="173"/>
                </a:cxn>
                <a:cxn ang="0">
                  <a:pos x="11" y="153"/>
                </a:cxn>
                <a:cxn ang="0">
                  <a:pos x="5" y="132"/>
                </a:cxn>
                <a:cxn ang="0">
                  <a:pos x="1" y="110"/>
                </a:cxn>
                <a:cxn ang="0">
                  <a:pos x="0" y="90"/>
                </a:cxn>
                <a:cxn ang="0">
                  <a:pos x="42" y="50"/>
                </a:cxn>
                <a:cxn ang="0">
                  <a:pos x="39" y="37"/>
                </a:cxn>
                <a:cxn ang="0">
                  <a:pos x="37" y="24"/>
                </a:cxn>
                <a:cxn ang="0">
                  <a:pos x="34" y="12"/>
                </a:cxn>
                <a:cxn ang="0">
                  <a:pos x="33" y="0"/>
                </a:cxn>
              </a:cxnLst>
              <a:rect l="0" t="0" r="r" b="b"/>
              <a:pathLst>
                <a:path w="119" h="217">
                  <a:moveTo>
                    <a:pt x="33" y="0"/>
                  </a:moveTo>
                  <a:lnTo>
                    <a:pt x="39" y="1"/>
                  </a:lnTo>
                  <a:lnTo>
                    <a:pt x="46" y="4"/>
                  </a:lnTo>
                  <a:lnTo>
                    <a:pt x="58" y="9"/>
                  </a:lnTo>
                  <a:lnTo>
                    <a:pt x="69" y="17"/>
                  </a:lnTo>
                  <a:lnTo>
                    <a:pt x="75" y="18"/>
                  </a:lnTo>
                  <a:lnTo>
                    <a:pt x="83" y="19"/>
                  </a:lnTo>
                  <a:lnTo>
                    <a:pt x="88" y="30"/>
                  </a:lnTo>
                  <a:lnTo>
                    <a:pt x="98" y="42"/>
                  </a:lnTo>
                  <a:lnTo>
                    <a:pt x="108" y="52"/>
                  </a:lnTo>
                  <a:lnTo>
                    <a:pt x="114" y="63"/>
                  </a:lnTo>
                  <a:lnTo>
                    <a:pt x="117" y="71"/>
                  </a:lnTo>
                  <a:lnTo>
                    <a:pt x="119" y="81"/>
                  </a:lnTo>
                  <a:lnTo>
                    <a:pt x="119" y="98"/>
                  </a:lnTo>
                  <a:lnTo>
                    <a:pt x="118" y="115"/>
                  </a:lnTo>
                  <a:lnTo>
                    <a:pt x="114" y="133"/>
                  </a:lnTo>
                  <a:lnTo>
                    <a:pt x="105" y="169"/>
                  </a:lnTo>
                  <a:lnTo>
                    <a:pt x="101" y="186"/>
                  </a:lnTo>
                  <a:lnTo>
                    <a:pt x="100" y="203"/>
                  </a:lnTo>
                  <a:lnTo>
                    <a:pt x="87" y="217"/>
                  </a:lnTo>
                  <a:lnTo>
                    <a:pt x="75" y="216"/>
                  </a:lnTo>
                  <a:lnTo>
                    <a:pt x="64" y="214"/>
                  </a:lnTo>
                  <a:lnTo>
                    <a:pt x="56" y="210"/>
                  </a:lnTo>
                  <a:lnTo>
                    <a:pt x="47" y="204"/>
                  </a:lnTo>
                  <a:lnTo>
                    <a:pt x="39" y="198"/>
                  </a:lnTo>
                  <a:lnTo>
                    <a:pt x="32" y="190"/>
                  </a:lnTo>
                  <a:lnTo>
                    <a:pt x="25" y="182"/>
                  </a:lnTo>
                  <a:lnTo>
                    <a:pt x="20" y="173"/>
                  </a:lnTo>
                  <a:lnTo>
                    <a:pt x="11" y="153"/>
                  </a:lnTo>
                  <a:lnTo>
                    <a:pt x="5" y="132"/>
                  </a:lnTo>
                  <a:lnTo>
                    <a:pt x="1" y="110"/>
                  </a:lnTo>
                  <a:lnTo>
                    <a:pt x="0" y="90"/>
                  </a:lnTo>
                  <a:lnTo>
                    <a:pt x="42" y="50"/>
                  </a:lnTo>
                  <a:lnTo>
                    <a:pt x="39" y="37"/>
                  </a:lnTo>
                  <a:lnTo>
                    <a:pt x="37" y="24"/>
                  </a:lnTo>
                  <a:lnTo>
                    <a:pt x="34" y="1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9" name="Freeform 71"/>
            <p:cNvSpPr>
              <a:spLocks/>
            </p:cNvSpPr>
            <p:nvPr/>
          </p:nvSpPr>
          <p:spPr bwMode="auto">
            <a:xfrm>
              <a:off x="2557" y="2093"/>
              <a:ext cx="34" cy="5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2" y="2"/>
                </a:cxn>
                <a:cxn ang="0">
                  <a:pos x="32" y="6"/>
                </a:cxn>
                <a:cxn ang="0">
                  <a:pos x="41" y="12"/>
                </a:cxn>
                <a:cxn ang="0">
                  <a:pos x="49" y="18"/>
                </a:cxn>
                <a:cxn ang="0">
                  <a:pos x="50" y="28"/>
                </a:cxn>
                <a:cxn ang="0">
                  <a:pos x="52" y="39"/>
                </a:cxn>
                <a:cxn ang="0">
                  <a:pos x="60" y="65"/>
                </a:cxn>
                <a:cxn ang="0">
                  <a:pos x="65" y="91"/>
                </a:cxn>
                <a:cxn ang="0">
                  <a:pos x="67" y="101"/>
                </a:cxn>
                <a:cxn ang="0">
                  <a:pos x="67" y="109"/>
                </a:cxn>
                <a:cxn ang="0">
                  <a:pos x="62" y="114"/>
                </a:cxn>
                <a:cxn ang="0">
                  <a:pos x="58" y="114"/>
                </a:cxn>
                <a:cxn ang="0">
                  <a:pos x="54" y="113"/>
                </a:cxn>
                <a:cxn ang="0">
                  <a:pos x="46" y="106"/>
                </a:cxn>
                <a:cxn ang="0">
                  <a:pos x="36" y="100"/>
                </a:cxn>
                <a:cxn ang="0">
                  <a:pos x="32" y="96"/>
                </a:cxn>
                <a:cxn ang="0">
                  <a:pos x="26" y="95"/>
                </a:cxn>
                <a:cxn ang="0">
                  <a:pos x="12" y="73"/>
                </a:cxn>
                <a:cxn ang="0">
                  <a:pos x="7" y="63"/>
                </a:cxn>
                <a:cxn ang="0">
                  <a:pos x="2" y="52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3" y="15"/>
                </a:cxn>
                <a:cxn ang="0">
                  <a:pos x="12" y="0"/>
                </a:cxn>
              </a:cxnLst>
              <a:rect l="0" t="0" r="r" b="b"/>
              <a:pathLst>
                <a:path w="67" h="114">
                  <a:moveTo>
                    <a:pt x="12" y="0"/>
                  </a:moveTo>
                  <a:lnTo>
                    <a:pt x="22" y="2"/>
                  </a:lnTo>
                  <a:lnTo>
                    <a:pt x="32" y="6"/>
                  </a:lnTo>
                  <a:lnTo>
                    <a:pt x="41" y="12"/>
                  </a:lnTo>
                  <a:lnTo>
                    <a:pt x="49" y="18"/>
                  </a:lnTo>
                  <a:lnTo>
                    <a:pt x="50" y="28"/>
                  </a:lnTo>
                  <a:lnTo>
                    <a:pt x="52" y="39"/>
                  </a:lnTo>
                  <a:lnTo>
                    <a:pt x="60" y="65"/>
                  </a:lnTo>
                  <a:lnTo>
                    <a:pt x="65" y="91"/>
                  </a:lnTo>
                  <a:lnTo>
                    <a:pt x="67" y="101"/>
                  </a:lnTo>
                  <a:lnTo>
                    <a:pt x="67" y="109"/>
                  </a:lnTo>
                  <a:lnTo>
                    <a:pt x="62" y="114"/>
                  </a:lnTo>
                  <a:lnTo>
                    <a:pt x="58" y="114"/>
                  </a:lnTo>
                  <a:lnTo>
                    <a:pt x="54" y="113"/>
                  </a:lnTo>
                  <a:lnTo>
                    <a:pt x="46" y="106"/>
                  </a:lnTo>
                  <a:lnTo>
                    <a:pt x="36" y="100"/>
                  </a:lnTo>
                  <a:lnTo>
                    <a:pt x="32" y="96"/>
                  </a:lnTo>
                  <a:lnTo>
                    <a:pt x="26" y="95"/>
                  </a:lnTo>
                  <a:lnTo>
                    <a:pt x="12" y="73"/>
                  </a:lnTo>
                  <a:lnTo>
                    <a:pt x="7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3" y="15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0" name="Freeform 72"/>
            <p:cNvSpPr>
              <a:spLocks/>
            </p:cNvSpPr>
            <p:nvPr/>
          </p:nvSpPr>
          <p:spPr bwMode="auto">
            <a:xfrm>
              <a:off x="2541" y="2027"/>
              <a:ext cx="38" cy="48"/>
            </a:xfrm>
            <a:custGeom>
              <a:avLst/>
              <a:gdLst/>
              <a:ahLst/>
              <a:cxnLst>
                <a:cxn ang="0">
                  <a:pos x="36" y="96"/>
                </a:cxn>
                <a:cxn ang="0">
                  <a:pos x="47" y="94"/>
                </a:cxn>
                <a:cxn ang="0">
                  <a:pos x="58" y="89"/>
                </a:cxn>
                <a:cxn ang="0">
                  <a:pos x="67" y="83"/>
                </a:cxn>
                <a:cxn ang="0">
                  <a:pos x="76" y="74"/>
                </a:cxn>
                <a:cxn ang="0">
                  <a:pos x="70" y="50"/>
                </a:cxn>
                <a:cxn ang="0">
                  <a:pos x="69" y="37"/>
                </a:cxn>
                <a:cxn ang="0">
                  <a:pos x="68" y="24"/>
                </a:cxn>
                <a:cxn ang="0">
                  <a:pos x="59" y="12"/>
                </a:cxn>
                <a:cxn ang="0">
                  <a:pos x="55" y="6"/>
                </a:cxn>
                <a:cxn ang="0">
                  <a:pos x="55" y="0"/>
                </a:cxn>
                <a:cxn ang="0">
                  <a:pos x="36" y="0"/>
                </a:cxn>
                <a:cxn ang="0">
                  <a:pos x="22" y="14"/>
                </a:cxn>
                <a:cxn ang="0">
                  <a:pos x="22" y="50"/>
                </a:cxn>
                <a:cxn ang="0">
                  <a:pos x="16" y="60"/>
                </a:cxn>
                <a:cxn ang="0">
                  <a:pos x="9" y="71"/>
                </a:cxn>
                <a:cxn ang="0">
                  <a:pos x="0" y="91"/>
                </a:cxn>
                <a:cxn ang="0">
                  <a:pos x="4" y="92"/>
                </a:cxn>
                <a:cxn ang="0">
                  <a:pos x="11" y="96"/>
                </a:cxn>
                <a:cxn ang="0">
                  <a:pos x="21" y="97"/>
                </a:cxn>
                <a:cxn ang="0">
                  <a:pos x="36" y="96"/>
                </a:cxn>
              </a:cxnLst>
              <a:rect l="0" t="0" r="r" b="b"/>
              <a:pathLst>
                <a:path w="76" h="97">
                  <a:moveTo>
                    <a:pt x="36" y="96"/>
                  </a:moveTo>
                  <a:lnTo>
                    <a:pt x="47" y="94"/>
                  </a:lnTo>
                  <a:lnTo>
                    <a:pt x="58" y="89"/>
                  </a:lnTo>
                  <a:lnTo>
                    <a:pt x="67" y="83"/>
                  </a:lnTo>
                  <a:lnTo>
                    <a:pt x="76" y="74"/>
                  </a:lnTo>
                  <a:lnTo>
                    <a:pt x="70" y="50"/>
                  </a:lnTo>
                  <a:lnTo>
                    <a:pt x="69" y="37"/>
                  </a:lnTo>
                  <a:lnTo>
                    <a:pt x="68" y="24"/>
                  </a:lnTo>
                  <a:lnTo>
                    <a:pt x="59" y="12"/>
                  </a:lnTo>
                  <a:lnTo>
                    <a:pt x="55" y="6"/>
                  </a:lnTo>
                  <a:lnTo>
                    <a:pt x="55" y="0"/>
                  </a:lnTo>
                  <a:lnTo>
                    <a:pt x="36" y="0"/>
                  </a:lnTo>
                  <a:lnTo>
                    <a:pt x="22" y="14"/>
                  </a:lnTo>
                  <a:lnTo>
                    <a:pt x="22" y="50"/>
                  </a:lnTo>
                  <a:lnTo>
                    <a:pt x="16" y="60"/>
                  </a:lnTo>
                  <a:lnTo>
                    <a:pt x="9" y="71"/>
                  </a:lnTo>
                  <a:lnTo>
                    <a:pt x="0" y="91"/>
                  </a:lnTo>
                  <a:lnTo>
                    <a:pt x="4" y="92"/>
                  </a:lnTo>
                  <a:lnTo>
                    <a:pt x="11" y="96"/>
                  </a:lnTo>
                  <a:lnTo>
                    <a:pt x="21" y="97"/>
                  </a:lnTo>
                  <a:lnTo>
                    <a:pt x="36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1" name="Freeform 73"/>
            <p:cNvSpPr>
              <a:spLocks/>
            </p:cNvSpPr>
            <p:nvPr/>
          </p:nvSpPr>
          <p:spPr bwMode="auto">
            <a:xfrm>
              <a:off x="2871" y="2155"/>
              <a:ext cx="38" cy="43"/>
            </a:xfrm>
            <a:custGeom>
              <a:avLst/>
              <a:gdLst/>
              <a:ahLst/>
              <a:cxnLst>
                <a:cxn ang="0">
                  <a:pos x="9" y="86"/>
                </a:cxn>
                <a:cxn ang="0">
                  <a:pos x="4" y="77"/>
                </a:cxn>
                <a:cxn ang="0">
                  <a:pos x="1" y="68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7" y="39"/>
                </a:cxn>
                <a:cxn ang="0">
                  <a:pos x="11" y="38"/>
                </a:cxn>
                <a:cxn ang="0">
                  <a:pos x="18" y="37"/>
                </a:cxn>
                <a:cxn ang="0">
                  <a:pos x="25" y="27"/>
                </a:cxn>
                <a:cxn ang="0">
                  <a:pos x="34" y="17"/>
                </a:cxn>
                <a:cxn ang="0">
                  <a:pos x="50" y="0"/>
                </a:cxn>
                <a:cxn ang="0">
                  <a:pos x="57" y="2"/>
                </a:cxn>
                <a:cxn ang="0">
                  <a:pos x="64" y="5"/>
                </a:cxn>
                <a:cxn ang="0">
                  <a:pos x="64" y="10"/>
                </a:cxn>
                <a:cxn ang="0">
                  <a:pos x="67" y="16"/>
                </a:cxn>
                <a:cxn ang="0">
                  <a:pos x="69" y="20"/>
                </a:cxn>
                <a:cxn ang="0">
                  <a:pos x="73" y="23"/>
                </a:cxn>
                <a:cxn ang="0">
                  <a:pos x="75" y="44"/>
                </a:cxn>
                <a:cxn ang="0">
                  <a:pos x="76" y="63"/>
                </a:cxn>
                <a:cxn ang="0">
                  <a:pos x="72" y="68"/>
                </a:cxn>
                <a:cxn ang="0">
                  <a:pos x="68" y="73"/>
                </a:cxn>
                <a:cxn ang="0">
                  <a:pos x="61" y="76"/>
                </a:cxn>
                <a:cxn ang="0">
                  <a:pos x="55" y="77"/>
                </a:cxn>
                <a:cxn ang="0">
                  <a:pos x="54" y="64"/>
                </a:cxn>
                <a:cxn ang="0">
                  <a:pos x="52" y="58"/>
                </a:cxn>
                <a:cxn ang="0">
                  <a:pos x="51" y="56"/>
                </a:cxn>
                <a:cxn ang="0">
                  <a:pos x="50" y="55"/>
                </a:cxn>
                <a:cxn ang="0">
                  <a:pos x="41" y="55"/>
                </a:cxn>
                <a:cxn ang="0">
                  <a:pos x="39" y="56"/>
                </a:cxn>
                <a:cxn ang="0">
                  <a:pos x="36" y="59"/>
                </a:cxn>
                <a:cxn ang="0">
                  <a:pos x="32" y="69"/>
                </a:cxn>
                <a:cxn ang="0">
                  <a:pos x="27" y="86"/>
                </a:cxn>
                <a:cxn ang="0">
                  <a:pos x="17" y="85"/>
                </a:cxn>
                <a:cxn ang="0">
                  <a:pos x="12" y="85"/>
                </a:cxn>
                <a:cxn ang="0">
                  <a:pos x="9" y="86"/>
                </a:cxn>
              </a:cxnLst>
              <a:rect l="0" t="0" r="r" b="b"/>
              <a:pathLst>
                <a:path w="76" h="86">
                  <a:moveTo>
                    <a:pt x="9" y="86"/>
                  </a:moveTo>
                  <a:lnTo>
                    <a:pt x="4" y="77"/>
                  </a:lnTo>
                  <a:lnTo>
                    <a:pt x="1" y="68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7" y="39"/>
                  </a:lnTo>
                  <a:lnTo>
                    <a:pt x="11" y="38"/>
                  </a:lnTo>
                  <a:lnTo>
                    <a:pt x="18" y="37"/>
                  </a:lnTo>
                  <a:lnTo>
                    <a:pt x="25" y="27"/>
                  </a:lnTo>
                  <a:lnTo>
                    <a:pt x="34" y="17"/>
                  </a:lnTo>
                  <a:lnTo>
                    <a:pt x="50" y="0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64" y="10"/>
                  </a:lnTo>
                  <a:lnTo>
                    <a:pt x="67" y="16"/>
                  </a:lnTo>
                  <a:lnTo>
                    <a:pt x="69" y="20"/>
                  </a:lnTo>
                  <a:lnTo>
                    <a:pt x="73" y="23"/>
                  </a:lnTo>
                  <a:lnTo>
                    <a:pt x="75" y="44"/>
                  </a:lnTo>
                  <a:lnTo>
                    <a:pt x="76" y="63"/>
                  </a:lnTo>
                  <a:lnTo>
                    <a:pt x="72" y="68"/>
                  </a:lnTo>
                  <a:lnTo>
                    <a:pt x="68" y="73"/>
                  </a:lnTo>
                  <a:lnTo>
                    <a:pt x="61" y="76"/>
                  </a:lnTo>
                  <a:lnTo>
                    <a:pt x="55" y="77"/>
                  </a:lnTo>
                  <a:lnTo>
                    <a:pt x="54" y="64"/>
                  </a:lnTo>
                  <a:lnTo>
                    <a:pt x="52" y="58"/>
                  </a:lnTo>
                  <a:lnTo>
                    <a:pt x="51" y="56"/>
                  </a:lnTo>
                  <a:lnTo>
                    <a:pt x="50" y="55"/>
                  </a:lnTo>
                  <a:lnTo>
                    <a:pt x="41" y="55"/>
                  </a:lnTo>
                  <a:lnTo>
                    <a:pt x="39" y="56"/>
                  </a:lnTo>
                  <a:lnTo>
                    <a:pt x="36" y="59"/>
                  </a:lnTo>
                  <a:lnTo>
                    <a:pt x="32" y="69"/>
                  </a:lnTo>
                  <a:lnTo>
                    <a:pt x="27" y="86"/>
                  </a:lnTo>
                  <a:lnTo>
                    <a:pt x="17" y="85"/>
                  </a:lnTo>
                  <a:lnTo>
                    <a:pt x="12" y="85"/>
                  </a:lnTo>
                  <a:lnTo>
                    <a:pt x="9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2" name="Freeform 74"/>
            <p:cNvSpPr>
              <a:spLocks/>
            </p:cNvSpPr>
            <p:nvPr/>
          </p:nvSpPr>
          <p:spPr bwMode="auto">
            <a:xfrm>
              <a:off x="3222" y="1727"/>
              <a:ext cx="61" cy="86"/>
            </a:xfrm>
            <a:custGeom>
              <a:avLst/>
              <a:gdLst/>
              <a:ahLst/>
              <a:cxnLst>
                <a:cxn ang="0">
                  <a:pos x="14" y="166"/>
                </a:cxn>
                <a:cxn ang="0">
                  <a:pos x="55" y="141"/>
                </a:cxn>
                <a:cxn ang="0">
                  <a:pos x="77" y="126"/>
                </a:cxn>
                <a:cxn ang="0">
                  <a:pos x="94" y="112"/>
                </a:cxn>
                <a:cxn ang="0">
                  <a:pos x="93" y="104"/>
                </a:cxn>
                <a:cxn ang="0">
                  <a:pos x="90" y="98"/>
                </a:cxn>
                <a:cxn ang="0">
                  <a:pos x="85" y="86"/>
                </a:cxn>
                <a:cxn ang="0">
                  <a:pos x="112" y="86"/>
                </a:cxn>
                <a:cxn ang="0">
                  <a:pos x="121" y="76"/>
                </a:cxn>
                <a:cxn ang="0">
                  <a:pos x="120" y="64"/>
                </a:cxn>
                <a:cxn ang="0">
                  <a:pos x="115" y="52"/>
                </a:cxn>
                <a:cxn ang="0">
                  <a:pos x="108" y="41"/>
                </a:cxn>
                <a:cxn ang="0">
                  <a:pos x="99" y="31"/>
                </a:cxn>
                <a:cxn ang="0">
                  <a:pos x="96" y="15"/>
                </a:cxn>
                <a:cxn ang="0">
                  <a:pos x="94" y="0"/>
                </a:cxn>
                <a:cxn ang="0">
                  <a:pos x="85" y="0"/>
                </a:cxn>
                <a:cxn ang="0">
                  <a:pos x="79" y="1"/>
                </a:cxn>
                <a:cxn ang="0">
                  <a:pos x="74" y="4"/>
                </a:cxn>
                <a:cxn ang="0">
                  <a:pos x="69" y="8"/>
                </a:cxn>
                <a:cxn ang="0">
                  <a:pos x="61" y="15"/>
                </a:cxn>
                <a:cxn ang="0">
                  <a:pos x="57" y="25"/>
                </a:cxn>
                <a:cxn ang="0">
                  <a:pos x="52" y="47"/>
                </a:cxn>
                <a:cxn ang="0">
                  <a:pos x="49" y="57"/>
                </a:cxn>
                <a:cxn ang="0">
                  <a:pos x="45" y="67"/>
                </a:cxn>
                <a:cxn ang="0">
                  <a:pos x="40" y="72"/>
                </a:cxn>
                <a:cxn ang="0">
                  <a:pos x="35" y="75"/>
                </a:cxn>
                <a:cxn ang="0">
                  <a:pos x="28" y="79"/>
                </a:cxn>
                <a:cxn ang="0">
                  <a:pos x="21" y="82"/>
                </a:cxn>
                <a:cxn ang="0">
                  <a:pos x="17" y="86"/>
                </a:cxn>
                <a:cxn ang="0">
                  <a:pos x="19" y="111"/>
                </a:cxn>
                <a:cxn ang="0">
                  <a:pos x="21" y="136"/>
                </a:cxn>
                <a:cxn ang="0">
                  <a:pos x="10" y="141"/>
                </a:cxn>
                <a:cxn ang="0">
                  <a:pos x="3" y="148"/>
                </a:cxn>
                <a:cxn ang="0">
                  <a:pos x="0" y="157"/>
                </a:cxn>
                <a:cxn ang="0">
                  <a:pos x="0" y="171"/>
                </a:cxn>
                <a:cxn ang="0">
                  <a:pos x="17" y="173"/>
                </a:cxn>
                <a:cxn ang="0">
                  <a:pos x="21" y="173"/>
                </a:cxn>
                <a:cxn ang="0">
                  <a:pos x="22" y="171"/>
                </a:cxn>
                <a:cxn ang="0">
                  <a:pos x="20" y="169"/>
                </a:cxn>
                <a:cxn ang="0">
                  <a:pos x="14" y="166"/>
                </a:cxn>
              </a:cxnLst>
              <a:rect l="0" t="0" r="r" b="b"/>
              <a:pathLst>
                <a:path w="121" h="173">
                  <a:moveTo>
                    <a:pt x="14" y="166"/>
                  </a:moveTo>
                  <a:lnTo>
                    <a:pt x="55" y="141"/>
                  </a:lnTo>
                  <a:lnTo>
                    <a:pt x="77" y="126"/>
                  </a:lnTo>
                  <a:lnTo>
                    <a:pt x="94" y="112"/>
                  </a:lnTo>
                  <a:lnTo>
                    <a:pt x="93" y="104"/>
                  </a:lnTo>
                  <a:lnTo>
                    <a:pt x="90" y="98"/>
                  </a:lnTo>
                  <a:lnTo>
                    <a:pt x="85" y="86"/>
                  </a:lnTo>
                  <a:lnTo>
                    <a:pt x="112" y="86"/>
                  </a:lnTo>
                  <a:lnTo>
                    <a:pt x="121" y="76"/>
                  </a:lnTo>
                  <a:lnTo>
                    <a:pt x="120" y="64"/>
                  </a:lnTo>
                  <a:lnTo>
                    <a:pt x="115" y="52"/>
                  </a:lnTo>
                  <a:lnTo>
                    <a:pt x="108" y="41"/>
                  </a:lnTo>
                  <a:lnTo>
                    <a:pt x="99" y="31"/>
                  </a:lnTo>
                  <a:lnTo>
                    <a:pt x="96" y="15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9" y="1"/>
                  </a:lnTo>
                  <a:lnTo>
                    <a:pt x="74" y="4"/>
                  </a:lnTo>
                  <a:lnTo>
                    <a:pt x="69" y="8"/>
                  </a:lnTo>
                  <a:lnTo>
                    <a:pt x="61" y="15"/>
                  </a:lnTo>
                  <a:lnTo>
                    <a:pt x="57" y="25"/>
                  </a:lnTo>
                  <a:lnTo>
                    <a:pt x="52" y="47"/>
                  </a:lnTo>
                  <a:lnTo>
                    <a:pt x="49" y="57"/>
                  </a:lnTo>
                  <a:lnTo>
                    <a:pt x="45" y="67"/>
                  </a:lnTo>
                  <a:lnTo>
                    <a:pt x="40" y="72"/>
                  </a:lnTo>
                  <a:lnTo>
                    <a:pt x="35" y="75"/>
                  </a:lnTo>
                  <a:lnTo>
                    <a:pt x="28" y="79"/>
                  </a:lnTo>
                  <a:lnTo>
                    <a:pt x="21" y="82"/>
                  </a:lnTo>
                  <a:lnTo>
                    <a:pt x="17" y="86"/>
                  </a:lnTo>
                  <a:lnTo>
                    <a:pt x="19" y="111"/>
                  </a:lnTo>
                  <a:lnTo>
                    <a:pt x="21" y="136"/>
                  </a:lnTo>
                  <a:lnTo>
                    <a:pt x="10" y="141"/>
                  </a:lnTo>
                  <a:lnTo>
                    <a:pt x="3" y="148"/>
                  </a:lnTo>
                  <a:lnTo>
                    <a:pt x="0" y="157"/>
                  </a:lnTo>
                  <a:lnTo>
                    <a:pt x="0" y="171"/>
                  </a:lnTo>
                  <a:lnTo>
                    <a:pt x="17" y="173"/>
                  </a:lnTo>
                  <a:lnTo>
                    <a:pt x="21" y="173"/>
                  </a:lnTo>
                  <a:lnTo>
                    <a:pt x="22" y="171"/>
                  </a:lnTo>
                  <a:lnTo>
                    <a:pt x="20" y="169"/>
                  </a:lnTo>
                  <a:lnTo>
                    <a:pt x="14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3" name="Freeform 75"/>
            <p:cNvSpPr>
              <a:spLocks/>
            </p:cNvSpPr>
            <p:nvPr/>
          </p:nvSpPr>
          <p:spPr bwMode="auto">
            <a:xfrm>
              <a:off x="2984" y="1282"/>
              <a:ext cx="94" cy="37"/>
            </a:xfrm>
            <a:custGeom>
              <a:avLst/>
              <a:gdLst/>
              <a:ahLst/>
              <a:cxnLst>
                <a:cxn ang="0">
                  <a:pos x="48" y="9"/>
                </a:cxn>
                <a:cxn ang="0">
                  <a:pos x="167" y="2"/>
                </a:cxn>
                <a:cxn ang="0">
                  <a:pos x="180" y="15"/>
                </a:cxn>
                <a:cxn ang="0">
                  <a:pos x="185" y="22"/>
                </a:cxn>
                <a:cxn ang="0">
                  <a:pos x="187" y="26"/>
                </a:cxn>
                <a:cxn ang="0">
                  <a:pos x="188" y="31"/>
                </a:cxn>
                <a:cxn ang="0">
                  <a:pos x="175" y="40"/>
                </a:cxn>
                <a:cxn ang="0">
                  <a:pos x="161" y="48"/>
                </a:cxn>
                <a:cxn ang="0">
                  <a:pos x="146" y="52"/>
                </a:cxn>
                <a:cxn ang="0">
                  <a:pos x="128" y="54"/>
                </a:cxn>
                <a:cxn ang="0">
                  <a:pos x="123" y="58"/>
                </a:cxn>
                <a:cxn ang="0">
                  <a:pos x="117" y="62"/>
                </a:cxn>
                <a:cxn ang="0">
                  <a:pos x="103" y="68"/>
                </a:cxn>
                <a:cxn ang="0">
                  <a:pos x="86" y="72"/>
                </a:cxn>
                <a:cxn ang="0">
                  <a:pos x="70" y="73"/>
                </a:cxn>
                <a:cxn ang="0">
                  <a:pos x="34" y="73"/>
                </a:cxn>
                <a:cxn ang="0">
                  <a:pos x="2" y="70"/>
                </a:cxn>
                <a:cxn ang="0">
                  <a:pos x="1" y="57"/>
                </a:cxn>
                <a:cxn ang="0">
                  <a:pos x="0" y="47"/>
                </a:cxn>
                <a:cxn ang="0">
                  <a:pos x="0" y="38"/>
                </a:cxn>
                <a:cxn ang="0">
                  <a:pos x="5" y="26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5" y="26"/>
                </a:cxn>
                <a:cxn ang="0">
                  <a:pos x="11" y="20"/>
                </a:cxn>
                <a:cxn ang="0">
                  <a:pos x="33" y="7"/>
                </a:cxn>
                <a:cxn ang="0">
                  <a:pos x="43" y="3"/>
                </a:cxn>
                <a:cxn ang="0">
                  <a:pos x="50" y="0"/>
                </a:cxn>
                <a:cxn ang="0">
                  <a:pos x="52" y="0"/>
                </a:cxn>
                <a:cxn ang="0">
                  <a:pos x="52" y="2"/>
                </a:cxn>
                <a:cxn ang="0">
                  <a:pos x="48" y="9"/>
                </a:cxn>
              </a:cxnLst>
              <a:rect l="0" t="0" r="r" b="b"/>
              <a:pathLst>
                <a:path w="188" h="73">
                  <a:moveTo>
                    <a:pt x="48" y="9"/>
                  </a:moveTo>
                  <a:lnTo>
                    <a:pt x="167" y="2"/>
                  </a:lnTo>
                  <a:lnTo>
                    <a:pt x="180" y="15"/>
                  </a:lnTo>
                  <a:lnTo>
                    <a:pt x="185" y="22"/>
                  </a:lnTo>
                  <a:lnTo>
                    <a:pt x="187" y="26"/>
                  </a:lnTo>
                  <a:lnTo>
                    <a:pt x="188" y="31"/>
                  </a:lnTo>
                  <a:lnTo>
                    <a:pt x="175" y="40"/>
                  </a:lnTo>
                  <a:lnTo>
                    <a:pt x="161" y="48"/>
                  </a:lnTo>
                  <a:lnTo>
                    <a:pt x="146" y="52"/>
                  </a:lnTo>
                  <a:lnTo>
                    <a:pt x="128" y="54"/>
                  </a:lnTo>
                  <a:lnTo>
                    <a:pt x="123" y="58"/>
                  </a:lnTo>
                  <a:lnTo>
                    <a:pt x="117" y="62"/>
                  </a:lnTo>
                  <a:lnTo>
                    <a:pt x="103" y="68"/>
                  </a:lnTo>
                  <a:lnTo>
                    <a:pt x="86" y="72"/>
                  </a:lnTo>
                  <a:lnTo>
                    <a:pt x="70" y="73"/>
                  </a:lnTo>
                  <a:lnTo>
                    <a:pt x="34" y="73"/>
                  </a:lnTo>
                  <a:lnTo>
                    <a:pt x="2" y="70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11" y="20"/>
                  </a:lnTo>
                  <a:lnTo>
                    <a:pt x="33" y="7"/>
                  </a:lnTo>
                  <a:lnTo>
                    <a:pt x="43" y="3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4" name="Freeform 76"/>
            <p:cNvSpPr>
              <a:spLocks/>
            </p:cNvSpPr>
            <p:nvPr/>
          </p:nvSpPr>
          <p:spPr bwMode="auto">
            <a:xfrm>
              <a:off x="2933" y="1297"/>
              <a:ext cx="74" cy="55"/>
            </a:xfrm>
            <a:custGeom>
              <a:avLst/>
              <a:gdLst/>
              <a:ahLst/>
              <a:cxnLst>
                <a:cxn ang="0">
                  <a:pos x="62" y="7"/>
                </a:cxn>
                <a:cxn ang="0">
                  <a:pos x="47" y="10"/>
                </a:cxn>
                <a:cxn ang="0">
                  <a:pos x="29" y="12"/>
                </a:cxn>
                <a:cxn ang="0">
                  <a:pos x="13" y="16"/>
                </a:cxn>
                <a:cxn ang="0">
                  <a:pos x="7" y="21"/>
                </a:cxn>
                <a:cxn ang="0">
                  <a:pos x="0" y="25"/>
                </a:cxn>
                <a:cxn ang="0">
                  <a:pos x="11" y="63"/>
                </a:cxn>
                <a:cxn ang="0">
                  <a:pos x="14" y="72"/>
                </a:cxn>
                <a:cxn ang="0">
                  <a:pos x="21" y="78"/>
                </a:cxn>
                <a:cxn ang="0">
                  <a:pos x="29" y="83"/>
                </a:cxn>
                <a:cxn ang="0">
                  <a:pos x="40" y="86"/>
                </a:cxn>
                <a:cxn ang="0">
                  <a:pos x="64" y="89"/>
                </a:cxn>
                <a:cxn ang="0">
                  <a:pos x="89" y="94"/>
                </a:cxn>
                <a:cxn ang="0">
                  <a:pos x="90" y="94"/>
                </a:cxn>
                <a:cxn ang="0">
                  <a:pos x="90" y="97"/>
                </a:cxn>
                <a:cxn ang="0">
                  <a:pos x="90" y="103"/>
                </a:cxn>
                <a:cxn ang="0">
                  <a:pos x="90" y="108"/>
                </a:cxn>
                <a:cxn ang="0">
                  <a:pos x="91" y="110"/>
                </a:cxn>
                <a:cxn ang="0">
                  <a:pos x="95" y="111"/>
                </a:cxn>
                <a:cxn ang="0">
                  <a:pos x="100" y="111"/>
                </a:cxn>
                <a:cxn ang="0">
                  <a:pos x="148" y="100"/>
                </a:cxn>
                <a:cxn ang="0">
                  <a:pos x="134" y="89"/>
                </a:cxn>
                <a:cxn ang="0">
                  <a:pos x="118" y="78"/>
                </a:cxn>
                <a:cxn ang="0">
                  <a:pos x="112" y="72"/>
                </a:cxn>
                <a:cxn ang="0">
                  <a:pos x="107" y="64"/>
                </a:cxn>
                <a:cxn ang="0">
                  <a:pos x="103" y="57"/>
                </a:cxn>
                <a:cxn ang="0">
                  <a:pos x="102" y="47"/>
                </a:cxn>
                <a:cxn ang="0">
                  <a:pos x="105" y="0"/>
                </a:cxn>
                <a:cxn ang="0">
                  <a:pos x="93" y="0"/>
                </a:cxn>
                <a:cxn ang="0">
                  <a:pos x="82" y="3"/>
                </a:cxn>
                <a:cxn ang="0">
                  <a:pos x="62" y="7"/>
                </a:cxn>
              </a:cxnLst>
              <a:rect l="0" t="0" r="r" b="b"/>
              <a:pathLst>
                <a:path w="148" h="111">
                  <a:moveTo>
                    <a:pt x="62" y="7"/>
                  </a:moveTo>
                  <a:lnTo>
                    <a:pt x="47" y="10"/>
                  </a:lnTo>
                  <a:lnTo>
                    <a:pt x="29" y="12"/>
                  </a:lnTo>
                  <a:lnTo>
                    <a:pt x="13" y="16"/>
                  </a:lnTo>
                  <a:lnTo>
                    <a:pt x="7" y="21"/>
                  </a:lnTo>
                  <a:lnTo>
                    <a:pt x="0" y="25"/>
                  </a:lnTo>
                  <a:lnTo>
                    <a:pt x="11" y="63"/>
                  </a:lnTo>
                  <a:lnTo>
                    <a:pt x="14" y="72"/>
                  </a:lnTo>
                  <a:lnTo>
                    <a:pt x="21" y="78"/>
                  </a:lnTo>
                  <a:lnTo>
                    <a:pt x="29" y="83"/>
                  </a:lnTo>
                  <a:lnTo>
                    <a:pt x="40" y="86"/>
                  </a:lnTo>
                  <a:lnTo>
                    <a:pt x="64" y="89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0" y="97"/>
                  </a:lnTo>
                  <a:lnTo>
                    <a:pt x="90" y="103"/>
                  </a:lnTo>
                  <a:lnTo>
                    <a:pt x="90" y="108"/>
                  </a:lnTo>
                  <a:lnTo>
                    <a:pt x="91" y="110"/>
                  </a:lnTo>
                  <a:lnTo>
                    <a:pt x="95" y="111"/>
                  </a:lnTo>
                  <a:lnTo>
                    <a:pt x="100" y="111"/>
                  </a:lnTo>
                  <a:lnTo>
                    <a:pt x="148" y="100"/>
                  </a:lnTo>
                  <a:lnTo>
                    <a:pt x="134" y="89"/>
                  </a:lnTo>
                  <a:lnTo>
                    <a:pt x="118" y="78"/>
                  </a:lnTo>
                  <a:lnTo>
                    <a:pt x="112" y="72"/>
                  </a:lnTo>
                  <a:lnTo>
                    <a:pt x="107" y="64"/>
                  </a:lnTo>
                  <a:lnTo>
                    <a:pt x="103" y="57"/>
                  </a:lnTo>
                  <a:lnTo>
                    <a:pt x="102" y="47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3"/>
                  </a:lnTo>
                  <a:lnTo>
                    <a:pt x="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5" name="Freeform 77"/>
            <p:cNvSpPr>
              <a:spLocks/>
            </p:cNvSpPr>
            <p:nvPr/>
          </p:nvSpPr>
          <p:spPr bwMode="auto">
            <a:xfrm>
              <a:off x="3054" y="1421"/>
              <a:ext cx="30" cy="2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6"/>
                </a:cxn>
                <a:cxn ang="0">
                  <a:pos x="45" y="14"/>
                </a:cxn>
                <a:cxn ang="0">
                  <a:pos x="60" y="28"/>
                </a:cxn>
                <a:cxn ang="0">
                  <a:pos x="49" y="53"/>
                </a:cxn>
                <a:cxn ang="0">
                  <a:pos x="31" y="52"/>
                </a:cxn>
                <a:cxn ang="0">
                  <a:pos x="22" y="47"/>
                </a:cxn>
                <a:cxn ang="0">
                  <a:pos x="16" y="41"/>
                </a:cxn>
                <a:cxn ang="0">
                  <a:pos x="5" y="27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9" y="1"/>
                </a:cxn>
                <a:cxn ang="0">
                  <a:pos x="16" y="1"/>
                </a:cxn>
                <a:cxn ang="0">
                  <a:pos x="26" y="1"/>
                </a:cxn>
                <a:cxn ang="0">
                  <a:pos x="33" y="0"/>
                </a:cxn>
              </a:cxnLst>
              <a:rect l="0" t="0" r="r" b="b"/>
              <a:pathLst>
                <a:path w="60" h="53">
                  <a:moveTo>
                    <a:pt x="33" y="0"/>
                  </a:moveTo>
                  <a:lnTo>
                    <a:pt x="37" y="6"/>
                  </a:lnTo>
                  <a:lnTo>
                    <a:pt x="45" y="14"/>
                  </a:lnTo>
                  <a:lnTo>
                    <a:pt x="60" y="28"/>
                  </a:lnTo>
                  <a:lnTo>
                    <a:pt x="49" y="53"/>
                  </a:lnTo>
                  <a:lnTo>
                    <a:pt x="31" y="52"/>
                  </a:lnTo>
                  <a:lnTo>
                    <a:pt x="22" y="47"/>
                  </a:lnTo>
                  <a:lnTo>
                    <a:pt x="16" y="41"/>
                  </a:lnTo>
                  <a:lnTo>
                    <a:pt x="5" y="27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1"/>
                  </a:lnTo>
                  <a:lnTo>
                    <a:pt x="16" y="1"/>
                  </a:lnTo>
                  <a:lnTo>
                    <a:pt x="26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6" name="Freeform 78"/>
            <p:cNvSpPr>
              <a:spLocks/>
            </p:cNvSpPr>
            <p:nvPr/>
          </p:nvSpPr>
          <p:spPr bwMode="auto">
            <a:xfrm>
              <a:off x="3028" y="1450"/>
              <a:ext cx="20" cy="2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7"/>
                </a:cxn>
                <a:cxn ang="0">
                  <a:pos x="34" y="12"/>
                </a:cxn>
                <a:cxn ang="0">
                  <a:pos x="36" y="18"/>
                </a:cxn>
                <a:cxn ang="0">
                  <a:pos x="40" y="24"/>
                </a:cxn>
                <a:cxn ang="0">
                  <a:pos x="39" y="52"/>
                </a:cxn>
                <a:cxn ang="0">
                  <a:pos x="23" y="52"/>
                </a:cxn>
                <a:cxn ang="0">
                  <a:pos x="19" y="50"/>
                </a:cxn>
                <a:cxn ang="0">
                  <a:pos x="15" y="47"/>
                </a:cxn>
                <a:cxn ang="0">
                  <a:pos x="10" y="36"/>
                </a:cxn>
                <a:cxn ang="0">
                  <a:pos x="6" y="25"/>
                </a:cxn>
                <a:cxn ang="0">
                  <a:pos x="3" y="20"/>
                </a:cxn>
                <a:cxn ang="0">
                  <a:pos x="0" y="15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12" y="8"/>
                </a:cxn>
                <a:cxn ang="0">
                  <a:pos x="22" y="6"/>
                </a:cxn>
                <a:cxn ang="0">
                  <a:pos x="27" y="3"/>
                </a:cxn>
                <a:cxn ang="0">
                  <a:pos x="32" y="0"/>
                </a:cxn>
              </a:cxnLst>
              <a:rect l="0" t="0" r="r" b="b"/>
              <a:pathLst>
                <a:path w="40" h="52">
                  <a:moveTo>
                    <a:pt x="32" y="0"/>
                  </a:moveTo>
                  <a:lnTo>
                    <a:pt x="33" y="7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40" y="24"/>
                  </a:lnTo>
                  <a:lnTo>
                    <a:pt x="39" y="52"/>
                  </a:lnTo>
                  <a:lnTo>
                    <a:pt x="23" y="52"/>
                  </a:lnTo>
                  <a:lnTo>
                    <a:pt x="19" y="50"/>
                  </a:lnTo>
                  <a:lnTo>
                    <a:pt x="15" y="47"/>
                  </a:lnTo>
                  <a:lnTo>
                    <a:pt x="10" y="36"/>
                  </a:lnTo>
                  <a:lnTo>
                    <a:pt x="6" y="25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12" y="8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7" name="Freeform 79"/>
            <p:cNvSpPr>
              <a:spLocks/>
            </p:cNvSpPr>
            <p:nvPr/>
          </p:nvSpPr>
          <p:spPr bwMode="auto">
            <a:xfrm>
              <a:off x="3014" y="1415"/>
              <a:ext cx="32" cy="3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9" y="2"/>
                </a:cxn>
                <a:cxn ang="0">
                  <a:pos x="42" y="4"/>
                </a:cxn>
                <a:cxn ang="0">
                  <a:pos x="49" y="6"/>
                </a:cxn>
                <a:cxn ang="0">
                  <a:pos x="56" y="7"/>
                </a:cxn>
                <a:cxn ang="0">
                  <a:pos x="60" y="10"/>
                </a:cxn>
                <a:cxn ang="0">
                  <a:pos x="63" y="12"/>
                </a:cxn>
                <a:cxn ang="0">
                  <a:pos x="60" y="36"/>
                </a:cxn>
                <a:cxn ang="0">
                  <a:pos x="42" y="37"/>
                </a:cxn>
                <a:cxn ang="0">
                  <a:pos x="39" y="62"/>
                </a:cxn>
                <a:cxn ang="0">
                  <a:pos x="5" y="62"/>
                </a:cxn>
                <a:cxn ang="0">
                  <a:pos x="1" y="61"/>
                </a:cxn>
                <a:cxn ang="0">
                  <a:pos x="0" y="58"/>
                </a:cxn>
                <a:cxn ang="0">
                  <a:pos x="2" y="52"/>
                </a:cxn>
                <a:cxn ang="0">
                  <a:pos x="5" y="45"/>
                </a:cxn>
                <a:cxn ang="0">
                  <a:pos x="5" y="41"/>
                </a:cxn>
                <a:cxn ang="0">
                  <a:pos x="3" y="38"/>
                </a:cxn>
                <a:cxn ang="0">
                  <a:pos x="3" y="37"/>
                </a:cxn>
                <a:cxn ang="0">
                  <a:pos x="5" y="36"/>
                </a:cxn>
                <a:cxn ang="0">
                  <a:pos x="10" y="33"/>
                </a:cxn>
                <a:cxn ang="0">
                  <a:pos x="16" y="31"/>
                </a:cxn>
                <a:cxn ang="0">
                  <a:pos x="18" y="29"/>
                </a:cxn>
                <a:cxn ang="0">
                  <a:pos x="22" y="26"/>
                </a:cxn>
                <a:cxn ang="0">
                  <a:pos x="29" y="12"/>
                </a:cxn>
                <a:cxn ang="0">
                  <a:pos x="38" y="0"/>
                </a:cxn>
              </a:cxnLst>
              <a:rect l="0" t="0" r="r" b="b"/>
              <a:pathLst>
                <a:path w="63" h="62">
                  <a:moveTo>
                    <a:pt x="38" y="0"/>
                  </a:moveTo>
                  <a:lnTo>
                    <a:pt x="39" y="2"/>
                  </a:lnTo>
                  <a:lnTo>
                    <a:pt x="42" y="4"/>
                  </a:lnTo>
                  <a:lnTo>
                    <a:pt x="49" y="6"/>
                  </a:lnTo>
                  <a:lnTo>
                    <a:pt x="56" y="7"/>
                  </a:lnTo>
                  <a:lnTo>
                    <a:pt x="60" y="10"/>
                  </a:lnTo>
                  <a:lnTo>
                    <a:pt x="63" y="12"/>
                  </a:lnTo>
                  <a:lnTo>
                    <a:pt x="60" y="36"/>
                  </a:lnTo>
                  <a:lnTo>
                    <a:pt x="42" y="37"/>
                  </a:lnTo>
                  <a:lnTo>
                    <a:pt x="39" y="62"/>
                  </a:lnTo>
                  <a:lnTo>
                    <a:pt x="5" y="62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5" y="36"/>
                  </a:lnTo>
                  <a:lnTo>
                    <a:pt x="10" y="33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2" y="26"/>
                  </a:lnTo>
                  <a:lnTo>
                    <a:pt x="29" y="1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8" name="Freeform 80"/>
            <p:cNvSpPr>
              <a:spLocks/>
            </p:cNvSpPr>
            <p:nvPr/>
          </p:nvSpPr>
          <p:spPr bwMode="auto">
            <a:xfrm>
              <a:off x="3037" y="1247"/>
              <a:ext cx="21" cy="2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8"/>
                </a:cxn>
                <a:cxn ang="0">
                  <a:pos x="33" y="14"/>
                </a:cxn>
                <a:cxn ang="0">
                  <a:pos x="35" y="21"/>
                </a:cxn>
                <a:cxn ang="0">
                  <a:pos x="36" y="26"/>
                </a:cxn>
                <a:cxn ang="0">
                  <a:pos x="36" y="34"/>
                </a:cxn>
                <a:cxn ang="0">
                  <a:pos x="39" y="36"/>
                </a:cxn>
                <a:cxn ang="0">
                  <a:pos x="42" y="36"/>
                </a:cxn>
                <a:cxn ang="0">
                  <a:pos x="32" y="40"/>
                </a:cxn>
                <a:cxn ang="0">
                  <a:pos x="21" y="44"/>
                </a:cxn>
                <a:cxn ang="0">
                  <a:pos x="15" y="44"/>
                </a:cxn>
                <a:cxn ang="0">
                  <a:pos x="9" y="41"/>
                </a:cxn>
                <a:cxn ang="0">
                  <a:pos x="4" y="39"/>
                </a:cxn>
                <a:cxn ang="0">
                  <a:pos x="0" y="35"/>
                </a:cxn>
                <a:cxn ang="0">
                  <a:pos x="7" y="15"/>
                </a:cxn>
                <a:cxn ang="0">
                  <a:pos x="15" y="3"/>
                </a:cxn>
                <a:cxn ang="0">
                  <a:pos x="18" y="0"/>
                </a:cxn>
                <a:cxn ang="0">
                  <a:pos x="21" y="0"/>
                </a:cxn>
              </a:cxnLst>
              <a:rect l="0" t="0" r="r" b="b"/>
              <a:pathLst>
                <a:path w="42" h="44">
                  <a:moveTo>
                    <a:pt x="21" y="0"/>
                  </a:moveTo>
                  <a:lnTo>
                    <a:pt x="29" y="8"/>
                  </a:lnTo>
                  <a:lnTo>
                    <a:pt x="33" y="14"/>
                  </a:lnTo>
                  <a:lnTo>
                    <a:pt x="35" y="21"/>
                  </a:lnTo>
                  <a:lnTo>
                    <a:pt x="36" y="26"/>
                  </a:lnTo>
                  <a:lnTo>
                    <a:pt x="36" y="34"/>
                  </a:lnTo>
                  <a:lnTo>
                    <a:pt x="39" y="36"/>
                  </a:lnTo>
                  <a:lnTo>
                    <a:pt x="42" y="36"/>
                  </a:lnTo>
                  <a:lnTo>
                    <a:pt x="32" y="40"/>
                  </a:lnTo>
                  <a:lnTo>
                    <a:pt x="21" y="44"/>
                  </a:lnTo>
                  <a:lnTo>
                    <a:pt x="15" y="44"/>
                  </a:lnTo>
                  <a:lnTo>
                    <a:pt x="9" y="41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7" y="15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9" name="Freeform 81"/>
            <p:cNvSpPr>
              <a:spLocks/>
            </p:cNvSpPr>
            <p:nvPr/>
          </p:nvSpPr>
          <p:spPr bwMode="auto">
            <a:xfrm>
              <a:off x="3069" y="1388"/>
              <a:ext cx="425" cy="583"/>
            </a:xfrm>
            <a:custGeom>
              <a:avLst/>
              <a:gdLst/>
              <a:ahLst/>
              <a:cxnLst>
                <a:cxn ang="0">
                  <a:pos x="358" y="551"/>
                </a:cxn>
                <a:cxn ang="0">
                  <a:pos x="326" y="507"/>
                </a:cxn>
                <a:cxn ang="0">
                  <a:pos x="280" y="468"/>
                </a:cxn>
                <a:cxn ang="0">
                  <a:pos x="172" y="410"/>
                </a:cxn>
                <a:cxn ang="0">
                  <a:pos x="123" y="347"/>
                </a:cxn>
                <a:cxn ang="0">
                  <a:pos x="4" y="223"/>
                </a:cxn>
                <a:cxn ang="0">
                  <a:pos x="70" y="252"/>
                </a:cxn>
                <a:cxn ang="0">
                  <a:pos x="130" y="313"/>
                </a:cxn>
                <a:cxn ang="0">
                  <a:pos x="148" y="337"/>
                </a:cxn>
                <a:cxn ang="0">
                  <a:pos x="253" y="371"/>
                </a:cxn>
                <a:cxn ang="0">
                  <a:pos x="335" y="392"/>
                </a:cxn>
                <a:cxn ang="0">
                  <a:pos x="314" y="328"/>
                </a:cxn>
                <a:cxn ang="0">
                  <a:pos x="272" y="210"/>
                </a:cxn>
                <a:cxn ang="0">
                  <a:pos x="221" y="149"/>
                </a:cxn>
                <a:cxn ang="0">
                  <a:pos x="235" y="97"/>
                </a:cxn>
                <a:cxn ang="0">
                  <a:pos x="257" y="66"/>
                </a:cxn>
                <a:cxn ang="0">
                  <a:pos x="322" y="42"/>
                </a:cxn>
                <a:cxn ang="0">
                  <a:pos x="401" y="58"/>
                </a:cxn>
                <a:cxn ang="0">
                  <a:pos x="411" y="36"/>
                </a:cxn>
                <a:cxn ang="0">
                  <a:pos x="442" y="2"/>
                </a:cxn>
                <a:cxn ang="0">
                  <a:pos x="470" y="34"/>
                </a:cxn>
                <a:cxn ang="0">
                  <a:pos x="582" y="248"/>
                </a:cxn>
                <a:cxn ang="0">
                  <a:pos x="579" y="299"/>
                </a:cxn>
                <a:cxn ang="0">
                  <a:pos x="680" y="392"/>
                </a:cxn>
                <a:cxn ang="0">
                  <a:pos x="741" y="464"/>
                </a:cxn>
                <a:cxn ang="0">
                  <a:pos x="807" y="565"/>
                </a:cxn>
                <a:cxn ang="0">
                  <a:pos x="850" y="657"/>
                </a:cxn>
                <a:cxn ang="0">
                  <a:pos x="831" y="682"/>
                </a:cxn>
                <a:cxn ang="0">
                  <a:pos x="785" y="720"/>
                </a:cxn>
                <a:cxn ang="0">
                  <a:pos x="801" y="727"/>
                </a:cxn>
                <a:cxn ang="0">
                  <a:pos x="742" y="745"/>
                </a:cxn>
                <a:cxn ang="0">
                  <a:pos x="636" y="631"/>
                </a:cxn>
                <a:cxn ang="0">
                  <a:pos x="530" y="573"/>
                </a:cxn>
                <a:cxn ang="0">
                  <a:pos x="486" y="529"/>
                </a:cxn>
                <a:cxn ang="0">
                  <a:pos x="442" y="474"/>
                </a:cxn>
                <a:cxn ang="0">
                  <a:pos x="425" y="442"/>
                </a:cxn>
                <a:cxn ang="0">
                  <a:pos x="416" y="396"/>
                </a:cxn>
                <a:cxn ang="0">
                  <a:pos x="389" y="361"/>
                </a:cxn>
                <a:cxn ang="0">
                  <a:pos x="345" y="378"/>
                </a:cxn>
                <a:cxn ang="0">
                  <a:pos x="365" y="467"/>
                </a:cxn>
                <a:cxn ang="0">
                  <a:pos x="410" y="544"/>
                </a:cxn>
                <a:cxn ang="0">
                  <a:pos x="440" y="598"/>
                </a:cxn>
                <a:cxn ang="0">
                  <a:pos x="464" y="643"/>
                </a:cxn>
                <a:cxn ang="0">
                  <a:pos x="521" y="690"/>
                </a:cxn>
                <a:cxn ang="0">
                  <a:pos x="551" y="766"/>
                </a:cxn>
                <a:cxn ang="0">
                  <a:pos x="613" y="824"/>
                </a:cxn>
                <a:cxn ang="0">
                  <a:pos x="571" y="774"/>
                </a:cxn>
                <a:cxn ang="0">
                  <a:pos x="593" y="730"/>
                </a:cxn>
                <a:cxn ang="0">
                  <a:pos x="645" y="803"/>
                </a:cxn>
                <a:cxn ang="0">
                  <a:pos x="679" y="907"/>
                </a:cxn>
                <a:cxn ang="0">
                  <a:pos x="691" y="1017"/>
                </a:cxn>
                <a:cxn ang="0">
                  <a:pos x="622" y="1117"/>
                </a:cxn>
                <a:cxn ang="0">
                  <a:pos x="595" y="1167"/>
                </a:cxn>
                <a:cxn ang="0">
                  <a:pos x="531" y="1117"/>
                </a:cxn>
                <a:cxn ang="0">
                  <a:pos x="508" y="1099"/>
                </a:cxn>
                <a:cxn ang="0">
                  <a:pos x="583" y="1019"/>
                </a:cxn>
                <a:cxn ang="0">
                  <a:pos x="587" y="933"/>
                </a:cxn>
                <a:cxn ang="0">
                  <a:pos x="477" y="860"/>
                </a:cxn>
                <a:cxn ang="0">
                  <a:pos x="519" y="744"/>
                </a:cxn>
                <a:cxn ang="0">
                  <a:pos x="468" y="687"/>
                </a:cxn>
                <a:cxn ang="0">
                  <a:pos x="377" y="579"/>
                </a:cxn>
              </a:cxnLst>
              <a:rect l="0" t="0" r="r" b="b"/>
              <a:pathLst>
                <a:path w="851" h="1167">
                  <a:moveTo>
                    <a:pt x="377" y="577"/>
                  </a:moveTo>
                  <a:lnTo>
                    <a:pt x="372" y="576"/>
                  </a:lnTo>
                  <a:lnTo>
                    <a:pt x="367" y="575"/>
                  </a:lnTo>
                  <a:lnTo>
                    <a:pt x="359" y="566"/>
                  </a:lnTo>
                  <a:lnTo>
                    <a:pt x="359" y="554"/>
                  </a:lnTo>
                  <a:lnTo>
                    <a:pt x="358" y="551"/>
                  </a:lnTo>
                  <a:lnTo>
                    <a:pt x="355" y="550"/>
                  </a:lnTo>
                  <a:lnTo>
                    <a:pt x="350" y="546"/>
                  </a:lnTo>
                  <a:lnTo>
                    <a:pt x="336" y="533"/>
                  </a:lnTo>
                  <a:lnTo>
                    <a:pt x="330" y="528"/>
                  </a:lnTo>
                  <a:lnTo>
                    <a:pt x="328" y="522"/>
                  </a:lnTo>
                  <a:lnTo>
                    <a:pt x="326" y="507"/>
                  </a:lnTo>
                  <a:lnTo>
                    <a:pt x="317" y="500"/>
                  </a:lnTo>
                  <a:lnTo>
                    <a:pt x="310" y="490"/>
                  </a:lnTo>
                  <a:lnTo>
                    <a:pt x="303" y="481"/>
                  </a:lnTo>
                  <a:lnTo>
                    <a:pt x="298" y="478"/>
                  </a:lnTo>
                  <a:lnTo>
                    <a:pt x="292" y="475"/>
                  </a:lnTo>
                  <a:lnTo>
                    <a:pt x="280" y="468"/>
                  </a:lnTo>
                  <a:lnTo>
                    <a:pt x="263" y="461"/>
                  </a:lnTo>
                  <a:lnTo>
                    <a:pt x="244" y="453"/>
                  </a:lnTo>
                  <a:lnTo>
                    <a:pt x="221" y="442"/>
                  </a:lnTo>
                  <a:lnTo>
                    <a:pt x="197" y="428"/>
                  </a:lnTo>
                  <a:lnTo>
                    <a:pt x="185" y="418"/>
                  </a:lnTo>
                  <a:lnTo>
                    <a:pt x="172" y="410"/>
                  </a:lnTo>
                  <a:lnTo>
                    <a:pt x="160" y="398"/>
                  </a:lnTo>
                  <a:lnTo>
                    <a:pt x="149" y="385"/>
                  </a:lnTo>
                  <a:lnTo>
                    <a:pt x="137" y="371"/>
                  </a:lnTo>
                  <a:lnTo>
                    <a:pt x="127" y="353"/>
                  </a:lnTo>
                  <a:lnTo>
                    <a:pt x="126" y="351"/>
                  </a:lnTo>
                  <a:lnTo>
                    <a:pt x="123" y="347"/>
                  </a:lnTo>
                  <a:lnTo>
                    <a:pt x="109" y="332"/>
                  </a:lnTo>
                  <a:lnTo>
                    <a:pt x="66" y="291"/>
                  </a:lnTo>
                  <a:lnTo>
                    <a:pt x="21" y="250"/>
                  </a:lnTo>
                  <a:lnTo>
                    <a:pt x="6" y="236"/>
                  </a:lnTo>
                  <a:lnTo>
                    <a:pt x="0" y="230"/>
                  </a:lnTo>
                  <a:lnTo>
                    <a:pt x="4" y="223"/>
                  </a:lnTo>
                  <a:lnTo>
                    <a:pt x="9" y="220"/>
                  </a:lnTo>
                  <a:lnTo>
                    <a:pt x="18" y="220"/>
                  </a:lnTo>
                  <a:lnTo>
                    <a:pt x="27" y="222"/>
                  </a:lnTo>
                  <a:lnTo>
                    <a:pt x="37" y="227"/>
                  </a:lnTo>
                  <a:lnTo>
                    <a:pt x="48" y="235"/>
                  </a:lnTo>
                  <a:lnTo>
                    <a:pt x="70" y="252"/>
                  </a:lnTo>
                  <a:lnTo>
                    <a:pt x="93" y="272"/>
                  </a:lnTo>
                  <a:lnTo>
                    <a:pt x="111" y="291"/>
                  </a:lnTo>
                  <a:lnTo>
                    <a:pt x="124" y="307"/>
                  </a:lnTo>
                  <a:lnTo>
                    <a:pt x="126" y="311"/>
                  </a:lnTo>
                  <a:lnTo>
                    <a:pt x="127" y="314"/>
                  </a:lnTo>
                  <a:lnTo>
                    <a:pt x="130" y="313"/>
                  </a:lnTo>
                  <a:lnTo>
                    <a:pt x="132" y="315"/>
                  </a:lnTo>
                  <a:lnTo>
                    <a:pt x="135" y="326"/>
                  </a:lnTo>
                  <a:lnTo>
                    <a:pt x="139" y="338"/>
                  </a:lnTo>
                  <a:lnTo>
                    <a:pt x="142" y="341"/>
                  </a:lnTo>
                  <a:lnTo>
                    <a:pt x="145" y="341"/>
                  </a:lnTo>
                  <a:lnTo>
                    <a:pt x="148" y="337"/>
                  </a:lnTo>
                  <a:lnTo>
                    <a:pt x="154" y="335"/>
                  </a:lnTo>
                  <a:lnTo>
                    <a:pt x="161" y="336"/>
                  </a:lnTo>
                  <a:lnTo>
                    <a:pt x="171" y="338"/>
                  </a:lnTo>
                  <a:lnTo>
                    <a:pt x="196" y="346"/>
                  </a:lnTo>
                  <a:lnTo>
                    <a:pt x="224" y="358"/>
                  </a:lnTo>
                  <a:lnTo>
                    <a:pt x="253" y="371"/>
                  </a:lnTo>
                  <a:lnTo>
                    <a:pt x="283" y="383"/>
                  </a:lnTo>
                  <a:lnTo>
                    <a:pt x="310" y="392"/>
                  </a:lnTo>
                  <a:lnTo>
                    <a:pt x="321" y="393"/>
                  </a:lnTo>
                  <a:lnTo>
                    <a:pt x="331" y="395"/>
                  </a:lnTo>
                  <a:lnTo>
                    <a:pt x="333" y="393"/>
                  </a:lnTo>
                  <a:lnTo>
                    <a:pt x="335" y="392"/>
                  </a:lnTo>
                  <a:lnTo>
                    <a:pt x="335" y="386"/>
                  </a:lnTo>
                  <a:lnTo>
                    <a:pt x="331" y="376"/>
                  </a:lnTo>
                  <a:lnTo>
                    <a:pt x="328" y="365"/>
                  </a:lnTo>
                  <a:lnTo>
                    <a:pt x="318" y="343"/>
                  </a:lnTo>
                  <a:lnTo>
                    <a:pt x="315" y="335"/>
                  </a:lnTo>
                  <a:lnTo>
                    <a:pt x="314" y="328"/>
                  </a:lnTo>
                  <a:lnTo>
                    <a:pt x="296" y="303"/>
                  </a:lnTo>
                  <a:lnTo>
                    <a:pt x="296" y="278"/>
                  </a:lnTo>
                  <a:lnTo>
                    <a:pt x="297" y="272"/>
                  </a:lnTo>
                  <a:lnTo>
                    <a:pt x="302" y="263"/>
                  </a:lnTo>
                  <a:lnTo>
                    <a:pt x="280" y="224"/>
                  </a:lnTo>
                  <a:lnTo>
                    <a:pt x="272" y="210"/>
                  </a:lnTo>
                  <a:lnTo>
                    <a:pt x="270" y="201"/>
                  </a:lnTo>
                  <a:lnTo>
                    <a:pt x="269" y="194"/>
                  </a:lnTo>
                  <a:lnTo>
                    <a:pt x="265" y="189"/>
                  </a:lnTo>
                  <a:lnTo>
                    <a:pt x="258" y="181"/>
                  </a:lnTo>
                  <a:lnTo>
                    <a:pt x="220" y="145"/>
                  </a:lnTo>
                  <a:lnTo>
                    <a:pt x="221" y="149"/>
                  </a:lnTo>
                  <a:lnTo>
                    <a:pt x="221" y="149"/>
                  </a:lnTo>
                  <a:lnTo>
                    <a:pt x="223" y="149"/>
                  </a:lnTo>
                  <a:lnTo>
                    <a:pt x="224" y="146"/>
                  </a:lnTo>
                  <a:lnTo>
                    <a:pt x="231" y="123"/>
                  </a:lnTo>
                  <a:lnTo>
                    <a:pt x="235" y="100"/>
                  </a:lnTo>
                  <a:lnTo>
                    <a:pt x="235" y="97"/>
                  </a:lnTo>
                  <a:lnTo>
                    <a:pt x="233" y="104"/>
                  </a:lnTo>
                  <a:lnTo>
                    <a:pt x="235" y="96"/>
                  </a:lnTo>
                  <a:lnTo>
                    <a:pt x="239" y="89"/>
                  </a:lnTo>
                  <a:lnTo>
                    <a:pt x="250" y="78"/>
                  </a:lnTo>
                  <a:lnTo>
                    <a:pt x="254" y="71"/>
                  </a:lnTo>
                  <a:lnTo>
                    <a:pt x="257" y="66"/>
                  </a:lnTo>
                  <a:lnTo>
                    <a:pt x="257" y="59"/>
                  </a:lnTo>
                  <a:lnTo>
                    <a:pt x="252" y="54"/>
                  </a:lnTo>
                  <a:lnTo>
                    <a:pt x="271" y="53"/>
                  </a:lnTo>
                  <a:lnTo>
                    <a:pt x="288" y="49"/>
                  </a:lnTo>
                  <a:lnTo>
                    <a:pt x="304" y="45"/>
                  </a:lnTo>
                  <a:lnTo>
                    <a:pt x="322" y="42"/>
                  </a:lnTo>
                  <a:lnTo>
                    <a:pt x="340" y="40"/>
                  </a:lnTo>
                  <a:lnTo>
                    <a:pt x="359" y="41"/>
                  </a:lnTo>
                  <a:lnTo>
                    <a:pt x="368" y="43"/>
                  </a:lnTo>
                  <a:lnTo>
                    <a:pt x="378" y="46"/>
                  </a:lnTo>
                  <a:lnTo>
                    <a:pt x="389" y="51"/>
                  </a:lnTo>
                  <a:lnTo>
                    <a:pt x="401" y="58"/>
                  </a:lnTo>
                  <a:lnTo>
                    <a:pt x="403" y="57"/>
                  </a:lnTo>
                  <a:lnTo>
                    <a:pt x="405" y="56"/>
                  </a:lnTo>
                  <a:lnTo>
                    <a:pt x="410" y="48"/>
                  </a:lnTo>
                  <a:lnTo>
                    <a:pt x="412" y="42"/>
                  </a:lnTo>
                  <a:lnTo>
                    <a:pt x="411" y="38"/>
                  </a:lnTo>
                  <a:lnTo>
                    <a:pt x="411" y="36"/>
                  </a:lnTo>
                  <a:lnTo>
                    <a:pt x="407" y="35"/>
                  </a:lnTo>
                  <a:lnTo>
                    <a:pt x="409" y="33"/>
                  </a:lnTo>
                  <a:lnTo>
                    <a:pt x="417" y="24"/>
                  </a:lnTo>
                  <a:lnTo>
                    <a:pt x="430" y="13"/>
                  </a:lnTo>
                  <a:lnTo>
                    <a:pt x="438" y="4"/>
                  </a:lnTo>
                  <a:lnTo>
                    <a:pt x="442" y="2"/>
                  </a:lnTo>
                  <a:lnTo>
                    <a:pt x="444" y="0"/>
                  </a:lnTo>
                  <a:lnTo>
                    <a:pt x="448" y="0"/>
                  </a:lnTo>
                  <a:lnTo>
                    <a:pt x="450" y="2"/>
                  </a:lnTo>
                  <a:lnTo>
                    <a:pt x="455" y="7"/>
                  </a:lnTo>
                  <a:lnTo>
                    <a:pt x="464" y="24"/>
                  </a:lnTo>
                  <a:lnTo>
                    <a:pt x="470" y="34"/>
                  </a:lnTo>
                  <a:lnTo>
                    <a:pt x="477" y="44"/>
                  </a:lnTo>
                  <a:lnTo>
                    <a:pt x="478" y="98"/>
                  </a:lnTo>
                  <a:lnTo>
                    <a:pt x="525" y="149"/>
                  </a:lnTo>
                  <a:lnTo>
                    <a:pt x="540" y="202"/>
                  </a:lnTo>
                  <a:lnTo>
                    <a:pt x="583" y="238"/>
                  </a:lnTo>
                  <a:lnTo>
                    <a:pt x="582" y="248"/>
                  </a:lnTo>
                  <a:lnTo>
                    <a:pt x="581" y="252"/>
                  </a:lnTo>
                  <a:lnTo>
                    <a:pt x="577" y="256"/>
                  </a:lnTo>
                  <a:lnTo>
                    <a:pt x="570" y="258"/>
                  </a:lnTo>
                  <a:lnTo>
                    <a:pt x="577" y="289"/>
                  </a:lnTo>
                  <a:lnTo>
                    <a:pt x="579" y="299"/>
                  </a:lnTo>
                  <a:lnTo>
                    <a:pt x="579" y="299"/>
                  </a:lnTo>
                  <a:lnTo>
                    <a:pt x="581" y="300"/>
                  </a:lnTo>
                  <a:lnTo>
                    <a:pt x="584" y="302"/>
                  </a:lnTo>
                  <a:lnTo>
                    <a:pt x="591" y="307"/>
                  </a:lnTo>
                  <a:lnTo>
                    <a:pt x="617" y="338"/>
                  </a:lnTo>
                  <a:lnTo>
                    <a:pt x="676" y="377"/>
                  </a:lnTo>
                  <a:lnTo>
                    <a:pt x="680" y="392"/>
                  </a:lnTo>
                  <a:lnTo>
                    <a:pt x="686" y="408"/>
                  </a:lnTo>
                  <a:lnTo>
                    <a:pt x="695" y="422"/>
                  </a:lnTo>
                  <a:lnTo>
                    <a:pt x="705" y="435"/>
                  </a:lnTo>
                  <a:lnTo>
                    <a:pt x="715" y="447"/>
                  </a:lnTo>
                  <a:lnTo>
                    <a:pt x="727" y="456"/>
                  </a:lnTo>
                  <a:lnTo>
                    <a:pt x="741" y="464"/>
                  </a:lnTo>
                  <a:lnTo>
                    <a:pt x="757" y="472"/>
                  </a:lnTo>
                  <a:lnTo>
                    <a:pt x="780" y="507"/>
                  </a:lnTo>
                  <a:lnTo>
                    <a:pt x="783" y="524"/>
                  </a:lnTo>
                  <a:lnTo>
                    <a:pt x="788" y="539"/>
                  </a:lnTo>
                  <a:lnTo>
                    <a:pt x="797" y="552"/>
                  </a:lnTo>
                  <a:lnTo>
                    <a:pt x="807" y="565"/>
                  </a:lnTo>
                  <a:lnTo>
                    <a:pt x="829" y="590"/>
                  </a:lnTo>
                  <a:lnTo>
                    <a:pt x="838" y="604"/>
                  </a:lnTo>
                  <a:lnTo>
                    <a:pt x="848" y="617"/>
                  </a:lnTo>
                  <a:lnTo>
                    <a:pt x="850" y="630"/>
                  </a:lnTo>
                  <a:lnTo>
                    <a:pt x="851" y="643"/>
                  </a:lnTo>
                  <a:lnTo>
                    <a:pt x="850" y="657"/>
                  </a:lnTo>
                  <a:lnTo>
                    <a:pt x="848" y="670"/>
                  </a:lnTo>
                  <a:lnTo>
                    <a:pt x="846" y="677"/>
                  </a:lnTo>
                  <a:lnTo>
                    <a:pt x="843" y="680"/>
                  </a:lnTo>
                  <a:lnTo>
                    <a:pt x="839" y="681"/>
                  </a:lnTo>
                  <a:lnTo>
                    <a:pt x="835" y="681"/>
                  </a:lnTo>
                  <a:lnTo>
                    <a:pt x="831" y="682"/>
                  </a:lnTo>
                  <a:lnTo>
                    <a:pt x="827" y="683"/>
                  </a:lnTo>
                  <a:lnTo>
                    <a:pt x="824" y="688"/>
                  </a:lnTo>
                  <a:lnTo>
                    <a:pt x="822" y="696"/>
                  </a:lnTo>
                  <a:lnTo>
                    <a:pt x="796" y="711"/>
                  </a:lnTo>
                  <a:lnTo>
                    <a:pt x="785" y="719"/>
                  </a:lnTo>
                  <a:lnTo>
                    <a:pt x="785" y="720"/>
                  </a:lnTo>
                  <a:lnTo>
                    <a:pt x="786" y="721"/>
                  </a:lnTo>
                  <a:lnTo>
                    <a:pt x="793" y="720"/>
                  </a:lnTo>
                  <a:lnTo>
                    <a:pt x="800" y="721"/>
                  </a:lnTo>
                  <a:lnTo>
                    <a:pt x="803" y="722"/>
                  </a:lnTo>
                  <a:lnTo>
                    <a:pt x="804" y="723"/>
                  </a:lnTo>
                  <a:lnTo>
                    <a:pt x="801" y="727"/>
                  </a:lnTo>
                  <a:lnTo>
                    <a:pt x="797" y="731"/>
                  </a:lnTo>
                  <a:lnTo>
                    <a:pt x="776" y="747"/>
                  </a:lnTo>
                  <a:lnTo>
                    <a:pt x="758" y="751"/>
                  </a:lnTo>
                  <a:lnTo>
                    <a:pt x="752" y="751"/>
                  </a:lnTo>
                  <a:lnTo>
                    <a:pt x="746" y="748"/>
                  </a:lnTo>
                  <a:lnTo>
                    <a:pt x="742" y="745"/>
                  </a:lnTo>
                  <a:lnTo>
                    <a:pt x="737" y="741"/>
                  </a:lnTo>
                  <a:lnTo>
                    <a:pt x="734" y="733"/>
                  </a:lnTo>
                  <a:lnTo>
                    <a:pt x="732" y="726"/>
                  </a:lnTo>
                  <a:lnTo>
                    <a:pt x="687" y="687"/>
                  </a:lnTo>
                  <a:lnTo>
                    <a:pt x="652" y="637"/>
                  </a:lnTo>
                  <a:lnTo>
                    <a:pt x="636" y="631"/>
                  </a:lnTo>
                  <a:lnTo>
                    <a:pt x="622" y="624"/>
                  </a:lnTo>
                  <a:lnTo>
                    <a:pt x="594" y="606"/>
                  </a:lnTo>
                  <a:lnTo>
                    <a:pt x="566" y="589"/>
                  </a:lnTo>
                  <a:lnTo>
                    <a:pt x="551" y="581"/>
                  </a:lnTo>
                  <a:lnTo>
                    <a:pt x="534" y="576"/>
                  </a:lnTo>
                  <a:lnTo>
                    <a:pt x="530" y="573"/>
                  </a:lnTo>
                  <a:lnTo>
                    <a:pt x="526" y="568"/>
                  </a:lnTo>
                  <a:lnTo>
                    <a:pt x="521" y="561"/>
                  </a:lnTo>
                  <a:lnTo>
                    <a:pt x="515" y="542"/>
                  </a:lnTo>
                  <a:lnTo>
                    <a:pt x="509" y="537"/>
                  </a:lnTo>
                  <a:lnTo>
                    <a:pt x="503" y="535"/>
                  </a:lnTo>
                  <a:lnTo>
                    <a:pt x="486" y="529"/>
                  </a:lnTo>
                  <a:lnTo>
                    <a:pt x="450" y="495"/>
                  </a:lnTo>
                  <a:lnTo>
                    <a:pt x="439" y="477"/>
                  </a:lnTo>
                  <a:lnTo>
                    <a:pt x="439" y="475"/>
                  </a:lnTo>
                  <a:lnTo>
                    <a:pt x="439" y="475"/>
                  </a:lnTo>
                  <a:lnTo>
                    <a:pt x="441" y="475"/>
                  </a:lnTo>
                  <a:lnTo>
                    <a:pt x="442" y="474"/>
                  </a:lnTo>
                  <a:lnTo>
                    <a:pt x="442" y="469"/>
                  </a:lnTo>
                  <a:lnTo>
                    <a:pt x="439" y="461"/>
                  </a:lnTo>
                  <a:lnTo>
                    <a:pt x="436" y="461"/>
                  </a:lnTo>
                  <a:lnTo>
                    <a:pt x="432" y="459"/>
                  </a:lnTo>
                  <a:lnTo>
                    <a:pt x="428" y="453"/>
                  </a:lnTo>
                  <a:lnTo>
                    <a:pt x="425" y="442"/>
                  </a:lnTo>
                  <a:lnTo>
                    <a:pt x="419" y="440"/>
                  </a:lnTo>
                  <a:lnTo>
                    <a:pt x="416" y="437"/>
                  </a:lnTo>
                  <a:lnTo>
                    <a:pt x="414" y="433"/>
                  </a:lnTo>
                  <a:lnTo>
                    <a:pt x="414" y="425"/>
                  </a:lnTo>
                  <a:lnTo>
                    <a:pt x="414" y="411"/>
                  </a:lnTo>
                  <a:lnTo>
                    <a:pt x="416" y="396"/>
                  </a:lnTo>
                  <a:lnTo>
                    <a:pt x="416" y="388"/>
                  </a:lnTo>
                  <a:lnTo>
                    <a:pt x="414" y="380"/>
                  </a:lnTo>
                  <a:lnTo>
                    <a:pt x="411" y="374"/>
                  </a:lnTo>
                  <a:lnTo>
                    <a:pt x="406" y="368"/>
                  </a:lnTo>
                  <a:lnTo>
                    <a:pt x="400" y="364"/>
                  </a:lnTo>
                  <a:lnTo>
                    <a:pt x="389" y="361"/>
                  </a:lnTo>
                  <a:lnTo>
                    <a:pt x="375" y="361"/>
                  </a:lnTo>
                  <a:lnTo>
                    <a:pt x="359" y="362"/>
                  </a:lnTo>
                  <a:lnTo>
                    <a:pt x="353" y="364"/>
                  </a:lnTo>
                  <a:lnTo>
                    <a:pt x="350" y="368"/>
                  </a:lnTo>
                  <a:lnTo>
                    <a:pt x="346" y="373"/>
                  </a:lnTo>
                  <a:lnTo>
                    <a:pt x="345" y="378"/>
                  </a:lnTo>
                  <a:lnTo>
                    <a:pt x="342" y="391"/>
                  </a:lnTo>
                  <a:lnTo>
                    <a:pt x="342" y="403"/>
                  </a:lnTo>
                  <a:lnTo>
                    <a:pt x="352" y="421"/>
                  </a:lnTo>
                  <a:lnTo>
                    <a:pt x="356" y="428"/>
                  </a:lnTo>
                  <a:lnTo>
                    <a:pt x="360" y="440"/>
                  </a:lnTo>
                  <a:lnTo>
                    <a:pt x="365" y="467"/>
                  </a:lnTo>
                  <a:lnTo>
                    <a:pt x="369" y="473"/>
                  </a:lnTo>
                  <a:lnTo>
                    <a:pt x="376" y="482"/>
                  </a:lnTo>
                  <a:lnTo>
                    <a:pt x="389" y="510"/>
                  </a:lnTo>
                  <a:lnTo>
                    <a:pt x="403" y="543"/>
                  </a:lnTo>
                  <a:lnTo>
                    <a:pt x="406" y="543"/>
                  </a:lnTo>
                  <a:lnTo>
                    <a:pt x="410" y="544"/>
                  </a:lnTo>
                  <a:lnTo>
                    <a:pt x="415" y="551"/>
                  </a:lnTo>
                  <a:lnTo>
                    <a:pt x="420" y="558"/>
                  </a:lnTo>
                  <a:lnTo>
                    <a:pt x="427" y="567"/>
                  </a:lnTo>
                  <a:lnTo>
                    <a:pt x="427" y="584"/>
                  </a:lnTo>
                  <a:lnTo>
                    <a:pt x="437" y="593"/>
                  </a:lnTo>
                  <a:lnTo>
                    <a:pt x="440" y="598"/>
                  </a:lnTo>
                  <a:lnTo>
                    <a:pt x="441" y="603"/>
                  </a:lnTo>
                  <a:lnTo>
                    <a:pt x="473" y="603"/>
                  </a:lnTo>
                  <a:lnTo>
                    <a:pt x="472" y="614"/>
                  </a:lnTo>
                  <a:lnTo>
                    <a:pt x="468" y="624"/>
                  </a:lnTo>
                  <a:lnTo>
                    <a:pt x="464" y="633"/>
                  </a:lnTo>
                  <a:lnTo>
                    <a:pt x="464" y="643"/>
                  </a:lnTo>
                  <a:lnTo>
                    <a:pt x="478" y="645"/>
                  </a:lnTo>
                  <a:lnTo>
                    <a:pt x="492" y="651"/>
                  </a:lnTo>
                  <a:lnTo>
                    <a:pt x="506" y="657"/>
                  </a:lnTo>
                  <a:lnTo>
                    <a:pt x="518" y="666"/>
                  </a:lnTo>
                  <a:lnTo>
                    <a:pt x="518" y="679"/>
                  </a:lnTo>
                  <a:lnTo>
                    <a:pt x="521" y="690"/>
                  </a:lnTo>
                  <a:lnTo>
                    <a:pt x="527" y="701"/>
                  </a:lnTo>
                  <a:lnTo>
                    <a:pt x="536" y="711"/>
                  </a:lnTo>
                  <a:lnTo>
                    <a:pt x="537" y="720"/>
                  </a:lnTo>
                  <a:lnTo>
                    <a:pt x="539" y="730"/>
                  </a:lnTo>
                  <a:lnTo>
                    <a:pt x="544" y="747"/>
                  </a:lnTo>
                  <a:lnTo>
                    <a:pt x="551" y="766"/>
                  </a:lnTo>
                  <a:lnTo>
                    <a:pt x="553" y="776"/>
                  </a:lnTo>
                  <a:lnTo>
                    <a:pt x="554" y="783"/>
                  </a:lnTo>
                  <a:lnTo>
                    <a:pt x="568" y="792"/>
                  </a:lnTo>
                  <a:lnTo>
                    <a:pt x="584" y="803"/>
                  </a:lnTo>
                  <a:lnTo>
                    <a:pt x="600" y="814"/>
                  </a:lnTo>
                  <a:lnTo>
                    <a:pt x="613" y="824"/>
                  </a:lnTo>
                  <a:lnTo>
                    <a:pt x="612" y="816"/>
                  </a:lnTo>
                  <a:lnTo>
                    <a:pt x="608" y="808"/>
                  </a:lnTo>
                  <a:lnTo>
                    <a:pt x="604" y="802"/>
                  </a:lnTo>
                  <a:lnTo>
                    <a:pt x="598" y="794"/>
                  </a:lnTo>
                  <a:lnTo>
                    <a:pt x="587" y="783"/>
                  </a:lnTo>
                  <a:lnTo>
                    <a:pt x="571" y="774"/>
                  </a:lnTo>
                  <a:lnTo>
                    <a:pt x="572" y="764"/>
                  </a:lnTo>
                  <a:lnTo>
                    <a:pt x="575" y="753"/>
                  </a:lnTo>
                  <a:lnTo>
                    <a:pt x="577" y="734"/>
                  </a:lnTo>
                  <a:lnTo>
                    <a:pt x="582" y="733"/>
                  </a:lnTo>
                  <a:lnTo>
                    <a:pt x="588" y="732"/>
                  </a:lnTo>
                  <a:lnTo>
                    <a:pt x="593" y="730"/>
                  </a:lnTo>
                  <a:lnTo>
                    <a:pt x="598" y="730"/>
                  </a:lnTo>
                  <a:lnTo>
                    <a:pt x="610" y="744"/>
                  </a:lnTo>
                  <a:lnTo>
                    <a:pt x="621" y="761"/>
                  </a:lnTo>
                  <a:lnTo>
                    <a:pt x="632" y="778"/>
                  </a:lnTo>
                  <a:lnTo>
                    <a:pt x="644" y="793"/>
                  </a:lnTo>
                  <a:lnTo>
                    <a:pt x="645" y="803"/>
                  </a:lnTo>
                  <a:lnTo>
                    <a:pt x="647" y="815"/>
                  </a:lnTo>
                  <a:lnTo>
                    <a:pt x="657" y="841"/>
                  </a:lnTo>
                  <a:lnTo>
                    <a:pt x="669" y="867"/>
                  </a:lnTo>
                  <a:lnTo>
                    <a:pt x="676" y="876"/>
                  </a:lnTo>
                  <a:lnTo>
                    <a:pt x="681" y="884"/>
                  </a:lnTo>
                  <a:lnTo>
                    <a:pt x="679" y="907"/>
                  </a:lnTo>
                  <a:lnTo>
                    <a:pt x="676" y="929"/>
                  </a:lnTo>
                  <a:lnTo>
                    <a:pt x="672" y="951"/>
                  </a:lnTo>
                  <a:lnTo>
                    <a:pt x="672" y="973"/>
                  </a:lnTo>
                  <a:lnTo>
                    <a:pt x="694" y="996"/>
                  </a:lnTo>
                  <a:lnTo>
                    <a:pt x="693" y="1006"/>
                  </a:lnTo>
                  <a:lnTo>
                    <a:pt x="691" y="1017"/>
                  </a:lnTo>
                  <a:lnTo>
                    <a:pt x="684" y="1035"/>
                  </a:lnTo>
                  <a:lnTo>
                    <a:pt x="676" y="1053"/>
                  </a:lnTo>
                  <a:lnTo>
                    <a:pt x="663" y="1069"/>
                  </a:lnTo>
                  <a:lnTo>
                    <a:pt x="663" y="1123"/>
                  </a:lnTo>
                  <a:lnTo>
                    <a:pt x="644" y="1141"/>
                  </a:lnTo>
                  <a:lnTo>
                    <a:pt x="622" y="1117"/>
                  </a:lnTo>
                  <a:lnTo>
                    <a:pt x="619" y="1132"/>
                  </a:lnTo>
                  <a:lnTo>
                    <a:pt x="616" y="1148"/>
                  </a:lnTo>
                  <a:lnTo>
                    <a:pt x="614" y="1157"/>
                  </a:lnTo>
                  <a:lnTo>
                    <a:pt x="609" y="1162"/>
                  </a:lnTo>
                  <a:lnTo>
                    <a:pt x="604" y="1166"/>
                  </a:lnTo>
                  <a:lnTo>
                    <a:pt x="595" y="1167"/>
                  </a:lnTo>
                  <a:lnTo>
                    <a:pt x="590" y="1087"/>
                  </a:lnTo>
                  <a:lnTo>
                    <a:pt x="584" y="1088"/>
                  </a:lnTo>
                  <a:lnTo>
                    <a:pt x="579" y="1090"/>
                  </a:lnTo>
                  <a:lnTo>
                    <a:pt x="568" y="1099"/>
                  </a:lnTo>
                  <a:lnTo>
                    <a:pt x="550" y="1117"/>
                  </a:lnTo>
                  <a:lnTo>
                    <a:pt x="531" y="1117"/>
                  </a:lnTo>
                  <a:lnTo>
                    <a:pt x="516" y="1103"/>
                  </a:lnTo>
                  <a:lnTo>
                    <a:pt x="511" y="1096"/>
                  </a:lnTo>
                  <a:lnTo>
                    <a:pt x="508" y="1091"/>
                  </a:lnTo>
                  <a:lnTo>
                    <a:pt x="508" y="1087"/>
                  </a:lnTo>
                  <a:lnTo>
                    <a:pt x="507" y="1096"/>
                  </a:lnTo>
                  <a:lnTo>
                    <a:pt x="508" y="1099"/>
                  </a:lnTo>
                  <a:lnTo>
                    <a:pt x="513" y="1100"/>
                  </a:lnTo>
                  <a:lnTo>
                    <a:pt x="521" y="1100"/>
                  </a:lnTo>
                  <a:lnTo>
                    <a:pt x="545" y="1077"/>
                  </a:lnTo>
                  <a:lnTo>
                    <a:pt x="552" y="1065"/>
                  </a:lnTo>
                  <a:lnTo>
                    <a:pt x="560" y="1050"/>
                  </a:lnTo>
                  <a:lnTo>
                    <a:pt x="583" y="1019"/>
                  </a:lnTo>
                  <a:lnTo>
                    <a:pt x="594" y="1002"/>
                  </a:lnTo>
                  <a:lnTo>
                    <a:pt x="604" y="985"/>
                  </a:lnTo>
                  <a:lnTo>
                    <a:pt x="610" y="970"/>
                  </a:lnTo>
                  <a:lnTo>
                    <a:pt x="612" y="962"/>
                  </a:lnTo>
                  <a:lnTo>
                    <a:pt x="613" y="956"/>
                  </a:lnTo>
                  <a:lnTo>
                    <a:pt x="587" y="933"/>
                  </a:lnTo>
                  <a:lnTo>
                    <a:pt x="560" y="910"/>
                  </a:lnTo>
                  <a:lnTo>
                    <a:pt x="533" y="888"/>
                  </a:lnTo>
                  <a:lnTo>
                    <a:pt x="508" y="866"/>
                  </a:lnTo>
                  <a:lnTo>
                    <a:pt x="493" y="862"/>
                  </a:lnTo>
                  <a:lnTo>
                    <a:pt x="485" y="861"/>
                  </a:lnTo>
                  <a:lnTo>
                    <a:pt x="477" y="860"/>
                  </a:lnTo>
                  <a:lnTo>
                    <a:pt x="470" y="852"/>
                  </a:lnTo>
                  <a:lnTo>
                    <a:pt x="468" y="845"/>
                  </a:lnTo>
                  <a:lnTo>
                    <a:pt x="468" y="838"/>
                  </a:lnTo>
                  <a:lnTo>
                    <a:pt x="531" y="774"/>
                  </a:lnTo>
                  <a:lnTo>
                    <a:pt x="531" y="747"/>
                  </a:lnTo>
                  <a:lnTo>
                    <a:pt x="519" y="744"/>
                  </a:lnTo>
                  <a:lnTo>
                    <a:pt x="506" y="738"/>
                  </a:lnTo>
                  <a:lnTo>
                    <a:pt x="493" y="730"/>
                  </a:lnTo>
                  <a:lnTo>
                    <a:pt x="482" y="720"/>
                  </a:lnTo>
                  <a:lnTo>
                    <a:pt x="479" y="709"/>
                  </a:lnTo>
                  <a:lnTo>
                    <a:pt x="475" y="697"/>
                  </a:lnTo>
                  <a:lnTo>
                    <a:pt x="468" y="687"/>
                  </a:lnTo>
                  <a:lnTo>
                    <a:pt x="464" y="676"/>
                  </a:lnTo>
                  <a:lnTo>
                    <a:pt x="441" y="651"/>
                  </a:lnTo>
                  <a:lnTo>
                    <a:pt x="411" y="618"/>
                  </a:lnTo>
                  <a:lnTo>
                    <a:pt x="386" y="590"/>
                  </a:lnTo>
                  <a:lnTo>
                    <a:pt x="378" y="581"/>
                  </a:lnTo>
                  <a:lnTo>
                    <a:pt x="377" y="579"/>
                  </a:lnTo>
                  <a:lnTo>
                    <a:pt x="377" y="5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0" name="Freeform 82"/>
            <p:cNvSpPr>
              <a:spLocks/>
            </p:cNvSpPr>
            <p:nvPr/>
          </p:nvSpPr>
          <p:spPr bwMode="auto">
            <a:xfrm>
              <a:off x="2466" y="1809"/>
              <a:ext cx="437" cy="289"/>
            </a:xfrm>
            <a:custGeom>
              <a:avLst/>
              <a:gdLst/>
              <a:ahLst/>
              <a:cxnLst>
                <a:cxn ang="0">
                  <a:pos x="847" y="36"/>
                </a:cxn>
                <a:cxn ang="0">
                  <a:pos x="851" y="89"/>
                </a:cxn>
                <a:cxn ang="0">
                  <a:pos x="834" y="154"/>
                </a:cxn>
                <a:cxn ang="0">
                  <a:pos x="749" y="216"/>
                </a:cxn>
                <a:cxn ang="0">
                  <a:pos x="677" y="291"/>
                </a:cxn>
                <a:cxn ang="0">
                  <a:pos x="694" y="348"/>
                </a:cxn>
                <a:cxn ang="0">
                  <a:pos x="699" y="371"/>
                </a:cxn>
                <a:cxn ang="0">
                  <a:pos x="697" y="421"/>
                </a:cxn>
                <a:cxn ang="0">
                  <a:pos x="674" y="437"/>
                </a:cxn>
                <a:cxn ang="0">
                  <a:pos x="663" y="391"/>
                </a:cxn>
                <a:cxn ang="0">
                  <a:pos x="631" y="341"/>
                </a:cxn>
                <a:cxn ang="0">
                  <a:pos x="564" y="328"/>
                </a:cxn>
                <a:cxn ang="0">
                  <a:pos x="540" y="380"/>
                </a:cxn>
                <a:cxn ang="0">
                  <a:pos x="537" y="416"/>
                </a:cxn>
                <a:cxn ang="0">
                  <a:pos x="599" y="419"/>
                </a:cxn>
                <a:cxn ang="0">
                  <a:pos x="621" y="451"/>
                </a:cxn>
                <a:cxn ang="0">
                  <a:pos x="600" y="495"/>
                </a:cxn>
                <a:cxn ang="0">
                  <a:pos x="603" y="507"/>
                </a:cxn>
                <a:cxn ang="0">
                  <a:pos x="575" y="556"/>
                </a:cxn>
                <a:cxn ang="0">
                  <a:pos x="567" y="545"/>
                </a:cxn>
                <a:cxn ang="0">
                  <a:pos x="539" y="562"/>
                </a:cxn>
                <a:cxn ang="0">
                  <a:pos x="493" y="567"/>
                </a:cxn>
                <a:cxn ang="0">
                  <a:pos x="453" y="570"/>
                </a:cxn>
                <a:cxn ang="0">
                  <a:pos x="421" y="534"/>
                </a:cxn>
                <a:cxn ang="0">
                  <a:pos x="369" y="503"/>
                </a:cxn>
                <a:cxn ang="0">
                  <a:pos x="342" y="485"/>
                </a:cxn>
                <a:cxn ang="0">
                  <a:pos x="329" y="498"/>
                </a:cxn>
                <a:cxn ang="0">
                  <a:pos x="294" y="476"/>
                </a:cxn>
                <a:cxn ang="0">
                  <a:pos x="247" y="462"/>
                </a:cxn>
                <a:cxn ang="0">
                  <a:pos x="242" y="374"/>
                </a:cxn>
                <a:cxn ang="0">
                  <a:pos x="215" y="316"/>
                </a:cxn>
                <a:cxn ang="0">
                  <a:pos x="156" y="324"/>
                </a:cxn>
                <a:cxn ang="0">
                  <a:pos x="167" y="346"/>
                </a:cxn>
                <a:cxn ang="0">
                  <a:pos x="163" y="373"/>
                </a:cxn>
                <a:cxn ang="0">
                  <a:pos x="130" y="421"/>
                </a:cxn>
                <a:cxn ang="0">
                  <a:pos x="42" y="470"/>
                </a:cxn>
                <a:cxn ang="0">
                  <a:pos x="0" y="520"/>
                </a:cxn>
                <a:cxn ang="0">
                  <a:pos x="33" y="421"/>
                </a:cxn>
                <a:cxn ang="0">
                  <a:pos x="83" y="326"/>
                </a:cxn>
                <a:cxn ang="0">
                  <a:pos x="132" y="219"/>
                </a:cxn>
                <a:cxn ang="0">
                  <a:pos x="189" y="142"/>
                </a:cxn>
                <a:cxn ang="0">
                  <a:pos x="209" y="153"/>
                </a:cxn>
                <a:cxn ang="0">
                  <a:pos x="275" y="128"/>
                </a:cxn>
                <a:cxn ang="0">
                  <a:pos x="296" y="57"/>
                </a:cxn>
                <a:cxn ang="0">
                  <a:pos x="324" y="60"/>
                </a:cxn>
                <a:cxn ang="0">
                  <a:pos x="357" y="56"/>
                </a:cxn>
                <a:cxn ang="0">
                  <a:pos x="413" y="40"/>
                </a:cxn>
                <a:cxn ang="0">
                  <a:pos x="493" y="55"/>
                </a:cxn>
                <a:cxn ang="0">
                  <a:pos x="517" y="90"/>
                </a:cxn>
                <a:cxn ang="0">
                  <a:pos x="586" y="119"/>
                </a:cxn>
                <a:cxn ang="0">
                  <a:pos x="600" y="106"/>
                </a:cxn>
                <a:cxn ang="0">
                  <a:pos x="664" y="101"/>
                </a:cxn>
                <a:cxn ang="0">
                  <a:pos x="726" y="59"/>
                </a:cxn>
                <a:cxn ang="0">
                  <a:pos x="764" y="29"/>
                </a:cxn>
                <a:cxn ang="0">
                  <a:pos x="819" y="19"/>
                </a:cxn>
                <a:cxn ang="0">
                  <a:pos x="873" y="1"/>
                </a:cxn>
              </a:cxnLst>
              <a:rect l="0" t="0" r="r" b="b"/>
              <a:pathLst>
                <a:path w="873" h="576">
                  <a:moveTo>
                    <a:pt x="873" y="1"/>
                  </a:moveTo>
                  <a:lnTo>
                    <a:pt x="869" y="8"/>
                  </a:lnTo>
                  <a:lnTo>
                    <a:pt x="863" y="14"/>
                  </a:lnTo>
                  <a:lnTo>
                    <a:pt x="852" y="24"/>
                  </a:lnTo>
                  <a:lnTo>
                    <a:pt x="847" y="29"/>
                  </a:lnTo>
                  <a:lnTo>
                    <a:pt x="847" y="36"/>
                  </a:lnTo>
                  <a:lnTo>
                    <a:pt x="849" y="43"/>
                  </a:lnTo>
                  <a:lnTo>
                    <a:pt x="855" y="53"/>
                  </a:lnTo>
                  <a:lnTo>
                    <a:pt x="852" y="69"/>
                  </a:lnTo>
                  <a:lnTo>
                    <a:pt x="851" y="79"/>
                  </a:lnTo>
                  <a:lnTo>
                    <a:pt x="853" y="87"/>
                  </a:lnTo>
                  <a:lnTo>
                    <a:pt x="851" y="89"/>
                  </a:lnTo>
                  <a:lnTo>
                    <a:pt x="847" y="89"/>
                  </a:lnTo>
                  <a:lnTo>
                    <a:pt x="844" y="89"/>
                  </a:lnTo>
                  <a:lnTo>
                    <a:pt x="840" y="90"/>
                  </a:lnTo>
                  <a:lnTo>
                    <a:pt x="834" y="137"/>
                  </a:lnTo>
                  <a:lnTo>
                    <a:pt x="851" y="140"/>
                  </a:lnTo>
                  <a:lnTo>
                    <a:pt x="834" y="154"/>
                  </a:lnTo>
                  <a:lnTo>
                    <a:pt x="812" y="166"/>
                  </a:lnTo>
                  <a:lnTo>
                    <a:pt x="788" y="179"/>
                  </a:lnTo>
                  <a:lnTo>
                    <a:pt x="777" y="187"/>
                  </a:lnTo>
                  <a:lnTo>
                    <a:pt x="766" y="194"/>
                  </a:lnTo>
                  <a:lnTo>
                    <a:pt x="757" y="205"/>
                  </a:lnTo>
                  <a:lnTo>
                    <a:pt x="749" y="216"/>
                  </a:lnTo>
                  <a:lnTo>
                    <a:pt x="704" y="229"/>
                  </a:lnTo>
                  <a:lnTo>
                    <a:pt x="693" y="241"/>
                  </a:lnTo>
                  <a:lnTo>
                    <a:pt x="682" y="253"/>
                  </a:lnTo>
                  <a:lnTo>
                    <a:pt x="682" y="265"/>
                  </a:lnTo>
                  <a:lnTo>
                    <a:pt x="681" y="277"/>
                  </a:lnTo>
                  <a:lnTo>
                    <a:pt x="677" y="291"/>
                  </a:lnTo>
                  <a:lnTo>
                    <a:pt x="672" y="304"/>
                  </a:lnTo>
                  <a:lnTo>
                    <a:pt x="672" y="313"/>
                  </a:lnTo>
                  <a:lnTo>
                    <a:pt x="675" y="321"/>
                  </a:lnTo>
                  <a:lnTo>
                    <a:pt x="679" y="329"/>
                  </a:lnTo>
                  <a:lnTo>
                    <a:pt x="684" y="335"/>
                  </a:lnTo>
                  <a:lnTo>
                    <a:pt x="694" y="348"/>
                  </a:lnTo>
                  <a:lnTo>
                    <a:pt x="704" y="362"/>
                  </a:lnTo>
                  <a:lnTo>
                    <a:pt x="705" y="370"/>
                  </a:lnTo>
                  <a:lnTo>
                    <a:pt x="707" y="378"/>
                  </a:lnTo>
                  <a:lnTo>
                    <a:pt x="704" y="373"/>
                  </a:lnTo>
                  <a:lnTo>
                    <a:pt x="701" y="370"/>
                  </a:lnTo>
                  <a:lnTo>
                    <a:pt x="699" y="371"/>
                  </a:lnTo>
                  <a:lnTo>
                    <a:pt x="697" y="374"/>
                  </a:lnTo>
                  <a:lnTo>
                    <a:pt x="695" y="385"/>
                  </a:lnTo>
                  <a:lnTo>
                    <a:pt x="694" y="398"/>
                  </a:lnTo>
                  <a:lnTo>
                    <a:pt x="695" y="422"/>
                  </a:lnTo>
                  <a:lnTo>
                    <a:pt x="695" y="412"/>
                  </a:lnTo>
                  <a:lnTo>
                    <a:pt x="697" y="421"/>
                  </a:lnTo>
                  <a:lnTo>
                    <a:pt x="698" y="427"/>
                  </a:lnTo>
                  <a:lnTo>
                    <a:pt x="701" y="429"/>
                  </a:lnTo>
                  <a:lnTo>
                    <a:pt x="701" y="430"/>
                  </a:lnTo>
                  <a:lnTo>
                    <a:pt x="698" y="431"/>
                  </a:lnTo>
                  <a:lnTo>
                    <a:pt x="680" y="438"/>
                  </a:lnTo>
                  <a:lnTo>
                    <a:pt x="674" y="437"/>
                  </a:lnTo>
                  <a:lnTo>
                    <a:pt x="667" y="432"/>
                  </a:lnTo>
                  <a:lnTo>
                    <a:pt x="661" y="425"/>
                  </a:lnTo>
                  <a:lnTo>
                    <a:pt x="657" y="417"/>
                  </a:lnTo>
                  <a:lnTo>
                    <a:pt x="667" y="397"/>
                  </a:lnTo>
                  <a:lnTo>
                    <a:pt x="665" y="394"/>
                  </a:lnTo>
                  <a:lnTo>
                    <a:pt x="663" y="391"/>
                  </a:lnTo>
                  <a:lnTo>
                    <a:pt x="657" y="387"/>
                  </a:lnTo>
                  <a:lnTo>
                    <a:pt x="650" y="384"/>
                  </a:lnTo>
                  <a:lnTo>
                    <a:pt x="643" y="378"/>
                  </a:lnTo>
                  <a:lnTo>
                    <a:pt x="642" y="352"/>
                  </a:lnTo>
                  <a:lnTo>
                    <a:pt x="637" y="344"/>
                  </a:lnTo>
                  <a:lnTo>
                    <a:pt x="631" y="341"/>
                  </a:lnTo>
                  <a:lnTo>
                    <a:pt x="624" y="339"/>
                  </a:lnTo>
                  <a:lnTo>
                    <a:pt x="616" y="338"/>
                  </a:lnTo>
                  <a:lnTo>
                    <a:pt x="600" y="334"/>
                  </a:lnTo>
                  <a:lnTo>
                    <a:pt x="592" y="332"/>
                  </a:lnTo>
                  <a:lnTo>
                    <a:pt x="586" y="328"/>
                  </a:lnTo>
                  <a:lnTo>
                    <a:pt x="564" y="328"/>
                  </a:lnTo>
                  <a:lnTo>
                    <a:pt x="560" y="330"/>
                  </a:lnTo>
                  <a:lnTo>
                    <a:pt x="557" y="333"/>
                  </a:lnTo>
                  <a:lnTo>
                    <a:pt x="551" y="345"/>
                  </a:lnTo>
                  <a:lnTo>
                    <a:pt x="542" y="368"/>
                  </a:lnTo>
                  <a:lnTo>
                    <a:pt x="540" y="376"/>
                  </a:lnTo>
                  <a:lnTo>
                    <a:pt x="540" y="380"/>
                  </a:lnTo>
                  <a:lnTo>
                    <a:pt x="542" y="382"/>
                  </a:lnTo>
                  <a:lnTo>
                    <a:pt x="539" y="385"/>
                  </a:lnTo>
                  <a:lnTo>
                    <a:pt x="524" y="403"/>
                  </a:lnTo>
                  <a:lnTo>
                    <a:pt x="525" y="409"/>
                  </a:lnTo>
                  <a:lnTo>
                    <a:pt x="531" y="413"/>
                  </a:lnTo>
                  <a:lnTo>
                    <a:pt x="537" y="416"/>
                  </a:lnTo>
                  <a:lnTo>
                    <a:pt x="547" y="417"/>
                  </a:lnTo>
                  <a:lnTo>
                    <a:pt x="563" y="417"/>
                  </a:lnTo>
                  <a:lnTo>
                    <a:pt x="575" y="417"/>
                  </a:lnTo>
                  <a:lnTo>
                    <a:pt x="595" y="409"/>
                  </a:lnTo>
                  <a:lnTo>
                    <a:pt x="596" y="416"/>
                  </a:lnTo>
                  <a:lnTo>
                    <a:pt x="599" y="419"/>
                  </a:lnTo>
                  <a:lnTo>
                    <a:pt x="603" y="422"/>
                  </a:lnTo>
                  <a:lnTo>
                    <a:pt x="608" y="423"/>
                  </a:lnTo>
                  <a:lnTo>
                    <a:pt x="615" y="436"/>
                  </a:lnTo>
                  <a:lnTo>
                    <a:pt x="622" y="445"/>
                  </a:lnTo>
                  <a:lnTo>
                    <a:pt x="626" y="449"/>
                  </a:lnTo>
                  <a:lnTo>
                    <a:pt x="621" y="451"/>
                  </a:lnTo>
                  <a:lnTo>
                    <a:pt x="616" y="456"/>
                  </a:lnTo>
                  <a:lnTo>
                    <a:pt x="611" y="467"/>
                  </a:lnTo>
                  <a:lnTo>
                    <a:pt x="605" y="481"/>
                  </a:lnTo>
                  <a:lnTo>
                    <a:pt x="602" y="486"/>
                  </a:lnTo>
                  <a:lnTo>
                    <a:pt x="598" y="492"/>
                  </a:lnTo>
                  <a:lnTo>
                    <a:pt x="600" y="495"/>
                  </a:lnTo>
                  <a:lnTo>
                    <a:pt x="603" y="495"/>
                  </a:lnTo>
                  <a:lnTo>
                    <a:pt x="609" y="495"/>
                  </a:lnTo>
                  <a:lnTo>
                    <a:pt x="614" y="495"/>
                  </a:lnTo>
                  <a:lnTo>
                    <a:pt x="612" y="499"/>
                  </a:lnTo>
                  <a:lnTo>
                    <a:pt x="610" y="503"/>
                  </a:lnTo>
                  <a:lnTo>
                    <a:pt x="603" y="507"/>
                  </a:lnTo>
                  <a:lnTo>
                    <a:pt x="597" y="511"/>
                  </a:lnTo>
                  <a:lnTo>
                    <a:pt x="591" y="517"/>
                  </a:lnTo>
                  <a:lnTo>
                    <a:pt x="586" y="542"/>
                  </a:lnTo>
                  <a:lnTo>
                    <a:pt x="583" y="546"/>
                  </a:lnTo>
                  <a:lnTo>
                    <a:pt x="578" y="550"/>
                  </a:lnTo>
                  <a:lnTo>
                    <a:pt x="575" y="556"/>
                  </a:lnTo>
                  <a:lnTo>
                    <a:pt x="575" y="562"/>
                  </a:lnTo>
                  <a:lnTo>
                    <a:pt x="572" y="560"/>
                  </a:lnTo>
                  <a:lnTo>
                    <a:pt x="572" y="556"/>
                  </a:lnTo>
                  <a:lnTo>
                    <a:pt x="573" y="551"/>
                  </a:lnTo>
                  <a:lnTo>
                    <a:pt x="572" y="546"/>
                  </a:lnTo>
                  <a:lnTo>
                    <a:pt x="567" y="545"/>
                  </a:lnTo>
                  <a:lnTo>
                    <a:pt x="565" y="547"/>
                  </a:lnTo>
                  <a:lnTo>
                    <a:pt x="560" y="552"/>
                  </a:lnTo>
                  <a:lnTo>
                    <a:pt x="553" y="559"/>
                  </a:lnTo>
                  <a:lnTo>
                    <a:pt x="550" y="561"/>
                  </a:lnTo>
                  <a:lnTo>
                    <a:pt x="547" y="562"/>
                  </a:lnTo>
                  <a:lnTo>
                    <a:pt x="539" y="562"/>
                  </a:lnTo>
                  <a:lnTo>
                    <a:pt x="532" y="561"/>
                  </a:lnTo>
                  <a:lnTo>
                    <a:pt x="520" y="557"/>
                  </a:lnTo>
                  <a:lnTo>
                    <a:pt x="514" y="556"/>
                  </a:lnTo>
                  <a:lnTo>
                    <a:pt x="507" y="557"/>
                  </a:lnTo>
                  <a:lnTo>
                    <a:pt x="500" y="560"/>
                  </a:lnTo>
                  <a:lnTo>
                    <a:pt x="493" y="567"/>
                  </a:lnTo>
                  <a:lnTo>
                    <a:pt x="478" y="569"/>
                  </a:lnTo>
                  <a:lnTo>
                    <a:pt x="469" y="572"/>
                  </a:lnTo>
                  <a:lnTo>
                    <a:pt x="465" y="574"/>
                  </a:lnTo>
                  <a:lnTo>
                    <a:pt x="464" y="576"/>
                  </a:lnTo>
                  <a:lnTo>
                    <a:pt x="458" y="574"/>
                  </a:lnTo>
                  <a:lnTo>
                    <a:pt x="453" y="570"/>
                  </a:lnTo>
                  <a:lnTo>
                    <a:pt x="449" y="563"/>
                  </a:lnTo>
                  <a:lnTo>
                    <a:pt x="446" y="556"/>
                  </a:lnTo>
                  <a:lnTo>
                    <a:pt x="443" y="549"/>
                  </a:lnTo>
                  <a:lnTo>
                    <a:pt x="436" y="543"/>
                  </a:lnTo>
                  <a:lnTo>
                    <a:pt x="428" y="538"/>
                  </a:lnTo>
                  <a:lnTo>
                    <a:pt x="421" y="534"/>
                  </a:lnTo>
                  <a:lnTo>
                    <a:pt x="402" y="527"/>
                  </a:lnTo>
                  <a:lnTo>
                    <a:pt x="385" y="521"/>
                  </a:lnTo>
                  <a:lnTo>
                    <a:pt x="383" y="514"/>
                  </a:lnTo>
                  <a:lnTo>
                    <a:pt x="380" y="509"/>
                  </a:lnTo>
                  <a:lnTo>
                    <a:pt x="374" y="506"/>
                  </a:lnTo>
                  <a:lnTo>
                    <a:pt x="369" y="503"/>
                  </a:lnTo>
                  <a:lnTo>
                    <a:pt x="356" y="500"/>
                  </a:lnTo>
                  <a:lnTo>
                    <a:pt x="345" y="501"/>
                  </a:lnTo>
                  <a:lnTo>
                    <a:pt x="360" y="492"/>
                  </a:lnTo>
                  <a:lnTo>
                    <a:pt x="357" y="489"/>
                  </a:lnTo>
                  <a:lnTo>
                    <a:pt x="353" y="487"/>
                  </a:lnTo>
                  <a:lnTo>
                    <a:pt x="342" y="485"/>
                  </a:lnTo>
                  <a:lnTo>
                    <a:pt x="331" y="486"/>
                  </a:lnTo>
                  <a:lnTo>
                    <a:pt x="320" y="487"/>
                  </a:lnTo>
                  <a:lnTo>
                    <a:pt x="319" y="492"/>
                  </a:lnTo>
                  <a:lnTo>
                    <a:pt x="320" y="494"/>
                  </a:lnTo>
                  <a:lnTo>
                    <a:pt x="324" y="496"/>
                  </a:lnTo>
                  <a:lnTo>
                    <a:pt x="329" y="498"/>
                  </a:lnTo>
                  <a:lnTo>
                    <a:pt x="331" y="499"/>
                  </a:lnTo>
                  <a:lnTo>
                    <a:pt x="332" y="501"/>
                  </a:lnTo>
                  <a:lnTo>
                    <a:pt x="310" y="493"/>
                  </a:lnTo>
                  <a:lnTo>
                    <a:pt x="305" y="487"/>
                  </a:lnTo>
                  <a:lnTo>
                    <a:pt x="299" y="483"/>
                  </a:lnTo>
                  <a:lnTo>
                    <a:pt x="294" y="476"/>
                  </a:lnTo>
                  <a:lnTo>
                    <a:pt x="288" y="467"/>
                  </a:lnTo>
                  <a:lnTo>
                    <a:pt x="285" y="465"/>
                  </a:lnTo>
                  <a:lnTo>
                    <a:pt x="281" y="462"/>
                  </a:lnTo>
                  <a:lnTo>
                    <a:pt x="270" y="462"/>
                  </a:lnTo>
                  <a:lnTo>
                    <a:pt x="258" y="462"/>
                  </a:lnTo>
                  <a:lnTo>
                    <a:pt x="247" y="462"/>
                  </a:lnTo>
                  <a:lnTo>
                    <a:pt x="246" y="461"/>
                  </a:lnTo>
                  <a:lnTo>
                    <a:pt x="245" y="458"/>
                  </a:lnTo>
                  <a:lnTo>
                    <a:pt x="245" y="447"/>
                  </a:lnTo>
                  <a:lnTo>
                    <a:pt x="246" y="432"/>
                  </a:lnTo>
                  <a:lnTo>
                    <a:pt x="239" y="378"/>
                  </a:lnTo>
                  <a:lnTo>
                    <a:pt x="242" y="374"/>
                  </a:lnTo>
                  <a:lnTo>
                    <a:pt x="247" y="371"/>
                  </a:lnTo>
                  <a:lnTo>
                    <a:pt x="231" y="328"/>
                  </a:lnTo>
                  <a:lnTo>
                    <a:pt x="230" y="327"/>
                  </a:lnTo>
                  <a:lnTo>
                    <a:pt x="227" y="324"/>
                  </a:lnTo>
                  <a:lnTo>
                    <a:pt x="219" y="321"/>
                  </a:lnTo>
                  <a:lnTo>
                    <a:pt x="215" y="316"/>
                  </a:lnTo>
                  <a:lnTo>
                    <a:pt x="209" y="310"/>
                  </a:lnTo>
                  <a:lnTo>
                    <a:pt x="194" y="300"/>
                  </a:lnTo>
                  <a:lnTo>
                    <a:pt x="184" y="305"/>
                  </a:lnTo>
                  <a:lnTo>
                    <a:pt x="175" y="313"/>
                  </a:lnTo>
                  <a:lnTo>
                    <a:pt x="164" y="320"/>
                  </a:lnTo>
                  <a:lnTo>
                    <a:pt x="156" y="324"/>
                  </a:lnTo>
                  <a:lnTo>
                    <a:pt x="154" y="328"/>
                  </a:lnTo>
                  <a:lnTo>
                    <a:pt x="155" y="330"/>
                  </a:lnTo>
                  <a:lnTo>
                    <a:pt x="159" y="335"/>
                  </a:lnTo>
                  <a:lnTo>
                    <a:pt x="164" y="341"/>
                  </a:lnTo>
                  <a:lnTo>
                    <a:pt x="167" y="343"/>
                  </a:lnTo>
                  <a:lnTo>
                    <a:pt x="167" y="346"/>
                  </a:lnTo>
                  <a:lnTo>
                    <a:pt x="167" y="352"/>
                  </a:lnTo>
                  <a:lnTo>
                    <a:pt x="164" y="355"/>
                  </a:lnTo>
                  <a:lnTo>
                    <a:pt x="162" y="358"/>
                  </a:lnTo>
                  <a:lnTo>
                    <a:pt x="159" y="362"/>
                  </a:lnTo>
                  <a:lnTo>
                    <a:pt x="159" y="369"/>
                  </a:lnTo>
                  <a:lnTo>
                    <a:pt x="163" y="373"/>
                  </a:lnTo>
                  <a:lnTo>
                    <a:pt x="167" y="374"/>
                  </a:lnTo>
                  <a:lnTo>
                    <a:pt x="173" y="377"/>
                  </a:lnTo>
                  <a:lnTo>
                    <a:pt x="169" y="381"/>
                  </a:lnTo>
                  <a:lnTo>
                    <a:pt x="164" y="387"/>
                  </a:lnTo>
                  <a:lnTo>
                    <a:pt x="143" y="404"/>
                  </a:lnTo>
                  <a:lnTo>
                    <a:pt x="130" y="421"/>
                  </a:lnTo>
                  <a:lnTo>
                    <a:pt x="121" y="427"/>
                  </a:lnTo>
                  <a:lnTo>
                    <a:pt x="108" y="434"/>
                  </a:lnTo>
                  <a:lnTo>
                    <a:pt x="95" y="442"/>
                  </a:lnTo>
                  <a:lnTo>
                    <a:pt x="90" y="445"/>
                  </a:lnTo>
                  <a:lnTo>
                    <a:pt x="88" y="449"/>
                  </a:lnTo>
                  <a:lnTo>
                    <a:pt x="42" y="470"/>
                  </a:lnTo>
                  <a:lnTo>
                    <a:pt x="38" y="479"/>
                  </a:lnTo>
                  <a:lnTo>
                    <a:pt x="29" y="497"/>
                  </a:lnTo>
                  <a:lnTo>
                    <a:pt x="19" y="517"/>
                  </a:lnTo>
                  <a:lnTo>
                    <a:pt x="16" y="523"/>
                  </a:lnTo>
                  <a:lnTo>
                    <a:pt x="13" y="525"/>
                  </a:lnTo>
                  <a:lnTo>
                    <a:pt x="0" y="520"/>
                  </a:lnTo>
                  <a:lnTo>
                    <a:pt x="2" y="506"/>
                  </a:lnTo>
                  <a:lnTo>
                    <a:pt x="6" y="492"/>
                  </a:lnTo>
                  <a:lnTo>
                    <a:pt x="13" y="476"/>
                  </a:lnTo>
                  <a:lnTo>
                    <a:pt x="19" y="458"/>
                  </a:lnTo>
                  <a:lnTo>
                    <a:pt x="24" y="442"/>
                  </a:lnTo>
                  <a:lnTo>
                    <a:pt x="33" y="421"/>
                  </a:lnTo>
                  <a:lnTo>
                    <a:pt x="48" y="399"/>
                  </a:lnTo>
                  <a:lnTo>
                    <a:pt x="66" y="377"/>
                  </a:lnTo>
                  <a:lnTo>
                    <a:pt x="87" y="348"/>
                  </a:lnTo>
                  <a:lnTo>
                    <a:pt x="88" y="341"/>
                  </a:lnTo>
                  <a:lnTo>
                    <a:pt x="86" y="333"/>
                  </a:lnTo>
                  <a:lnTo>
                    <a:pt x="83" y="326"/>
                  </a:lnTo>
                  <a:lnTo>
                    <a:pt x="82" y="317"/>
                  </a:lnTo>
                  <a:lnTo>
                    <a:pt x="110" y="282"/>
                  </a:lnTo>
                  <a:lnTo>
                    <a:pt x="112" y="243"/>
                  </a:lnTo>
                  <a:lnTo>
                    <a:pt x="120" y="234"/>
                  </a:lnTo>
                  <a:lnTo>
                    <a:pt x="129" y="225"/>
                  </a:lnTo>
                  <a:lnTo>
                    <a:pt x="132" y="219"/>
                  </a:lnTo>
                  <a:lnTo>
                    <a:pt x="135" y="213"/>
                  </a:lnTo>
                  <a:lnTo>
                    <a:pt x="138" y="206"/>
                  </a:lnTo>
                  <a:lnTo>
                    <a:pt x="138" y="197"/>
                  </a:lnTo>
                  <a:lnTo>
                    <a:pt x="171" y="151"/>
                  </a:lnTo>
                  <a:lnTo>
                    <a:pt x="179" y="148"/>
                  </a:lnTo>
                  <a:lnTo>
                    <a:pt x="189" y="142"/>
                  </a:lnTo>
                  <a:lnTo>
                    <a:pt x="199" y="139"/>
                  </a:lnTo>
                  <a:lnTo>
                    <a:pt x="204" y="139"/>
                  </a:lnTo>
                  <a:lnTo>
                    <a:pt x="208" y="140"/>
                  </a:lnTo>
                  <a:lnTo>
                    <a:pt x="207" y="145"/>
                  </a:lnTo>
                  <a:lnTo>
                    <a:pt x="208" y="149"/>
                  </a:lnTo>
                  <a:lnTo>
                    <a:pt x="209" y="153"/>
                  </a:lnTo>
                  <a:lnTo>
                    <a:pt x="233" y="140"/>
                  </a:lnTo>
                  <a:lnTo>
                    <a:pt x="244" y="140"/>
                  </a:lnTo>
                  <a:lnTo>
                    <a:pt x="255" y="139"/>
                  </a:lnTo>
                  <a:lnTo>
                    <a:pt x="266" y="136"/>
                  </a:lnTo>
                  <a:lnTo>
                    <a:pt x="270" y="132"/>
                  </a:lnTo>
                  <a:lnTo>
                    <a:pt x="275" y="128"/>
                  </a:lnTo>
                  <a:lnTo>
                    <a:pt x="278" y="104"/>
                  </a:lnTo>
                  <a:lnTo>
                    <a:pt x="274" y="98"/>
                  </a:lnTo>
                  <a:lnTo>
                    <a:pt x="269" y="92"/>
                  </a:lnTo>
                  <a:lnTo>
                    <a:pt x="278" y="80"/>
                  </a:lnTo>
                  <a:lnTo>
                    <a:pt x="288" y="68"/>
                  </a:lnTo>
                  <a:lnTo>
                    <a:pt x="296" y="57"/>
                  </a:lnTo>
                  <a:lnTo>
                    <a:pt x="299" y="51"/>
                  </a:lnTo>
                  <a:lnTo>
                    <a:pt x="303" y="43"/>
                  </a:lnTo>
                  <a:lnTo>
                    <a:pt x="305" y="48"/>
                  </a:lnTo>
                  <a:lnTo>
                    <a:pt x="309" y="52"/>
                  </a:lnTo>
                  <a:lnTo>
                    <a:pt x="317" y="57"/>
                  </a:lnTo>
                  <a:lnTo>
                    <a:pt x="324" y="60"/>
                  </a:lnTo>
                  <a:lnTo>
                    <a:pt x="330" y="62"/>
                  </a:lnTo>
                  <a:lnTo>
                    <a:pt x="335" y="65"/>
                  </a:lnTo>
                  <a:lnTo>
                    <a:pt x="345" y="64"/>
                  </a:lnTo>
                  <a:lnTo>
                    <a:pt x="348" y="62"/>
                  </a:lnTo>
                  <a:lnTo>
                    <a:pt x="353" y="59"/>
                  </a:lnTo>
                  <a:lnTo>
                    <a:pt x="357" y="56"/>
                  </a:lnTo>
                  <a:lnTo>
                    <a:pt x="357" y="54"/>
                  </a:lnTo>
                  <a:lnTo>
                    <a:pt x="357" y="53"/>
                  </a:lnTo>
                  <a:lnTo>
                    <a:pt x="363" y="54"/>
                  </a:lnTo>
                  <a:lnTo>
                    <a:pt x="373" y="59"/>
                  </a:lnTo>
                  <a:lnTo>
                    <a:pt x="401" y="41"/>
                  </a:lnTo>
                  <a:lnTo>
                    <a:pt x="413" y="40"/>
                  </a:lnTo>
                  <a:lnTo>
                    <a:pt x="427" y="39"/>
                  </a:lnTo>
                  <a:lnTo>
                    <a:pt x="440" y="39"/>
                  </a:lnTo>
                  <a:lnTo>
                    <a:pt x="455" y="40"/>
                  </a:lnTo>
                  <a:lnTo>
                    <a:pt x="468" y="43"/>
                  </a:lnTo>
                  <a:lnTo>
                    <a:pt x="481" y="49"/>
                  </a:lnTo>
                  <a:lnTo>
                    <a:pt x="493" y="55"/>
                  </a:lnTo>
                  <a:lnTo>
                    <a:pt x="502" y="65"/>
                  </a:lnTo>
                  <a:lnTo>
                    <a:pt x="508" y="70"/>
                  </a:lnTo>
                  <a:lnTo>
                    <a:pt x="511" y="74"/>
                  </a:lnTo>
                  <a:lnTo>
                    <a:pt x="513" y="79"/>
                  </a:lnTo>
                  <a:lnTo>
                    <a:pt x="513" y="86"/>
                  </a:lnTo>
                  <a:lnTo>
                    <a:pt x="517" y="90"/>
                  </a:lnTo>
                  <a:lnTo>
                    <a:pt x="527" y="102"/>
                  </a:lnTo>
                  <a:lnTo>
                    <a:pt x="532" y="101"/>
                  </a:lnTo>
                  <a:lnTo>
                    <a:pt x="536" y="101"/>
                  </a:lnTo>
                  <a:lnTo>
                    <a:pt x="537" y="102"/>
                  </a:lnTo>
                  <a:lnTo>
                    <a:pt x="541" y="107"/>
                  </a:lnTo>
                  <a:lnTo>
                    <a:pt x="586" y="119"/>
                  </a:lnTo>
                  <a:lnTo>
                    <a:pt x="588" y="117"/>
                  </a:lnTo>
                  <a:lnTo>
                    <a:pt x="588" y="113"/>
                  </a:lnTo>
                  <a:lnTo>
                    <a:pt x="587" y="108"/>
                  </a:lnTo>
                  <a:lnTo>
                    <a:pt x="587" y="104"/>
                  </a:lnTo>
                  <a:lnTo>
                    <a:pt x="593" y="104"/>
                  </a:lnTo>
                  <a:lnTo>
                    <a:pt x="600" y="106"/>
                  </a:lnTo>
                  <a:lnTo>
                    <a:pt x="606" y="107"/>
                  </a:lnTo>
                  <a:lnTo>
                    <a:pt x="618" y="107"/>
                  </a:lnTo>
                  <a:lnTo>
                    <a:pt x="620" y="117"/>
                  </a:lnTo>
                  <a:lnTo>
                    <a:pt x="644" y="117"/>
                  </a:lnTo>
                  <a:lnTo>
                    <a:pt x="656" y="107"/>
                  </a:lnTo>
                  <a:lnTo>
                    <a:pt x="664" y="101"/>
                  </a:lnTo>
                  <a:lnTo>
                    <a:pt x="669" y="93"/>
                  </a:lnTo>
                  <a:lnTo>
                    <a:pt x="674" y="90"/>
                  </a:lnTo>
                  <a:lnTo>
                    <a:pt x="681" y="85"/>
                  </a:lnTo>
                  <a:lnTo>
                    <a:pt x="718" y="67"/>
                  </a:lnTo>
                  <a:lnTo>
                    <a:pt x="722" y="65"/>
                  </a:lnTo>
                  <a:lnTo>
                    <a:pt x="726" y="59"/>
                  </a:lnTo>
                  <a:lnTo>
                    <a:pt x="728" y="51"/>
                  </a:lnTo>
                  <a:lnTo>
                    <a:pt x="729" y="43"/>
                  </a:lnTo>
                  <a:lnTo>
                    <a:pt x="743" y="23"/>
                  </a:lnTo>
                  <a:lnTo>
                    <a:pt x="751" y="24"/>
                  </a:lnTo>
                  <a:lnTo>
                    <a:pt x="755" y="26"/>
                  </a:lnTo>
                  <a:lnTo>
                    <a:pt x="764" y="29"/>
                  </a:lnTo>
                  <a:lnTo>
                    <a:pt x="777" y="32"/>
                  </a:lnTo>
                  <a:lnTo>
                    <a:pt x="783" y="31"/>
                  </a:lnTo>
                  <a:lnTo>
                    <a:pt x="789" y="29"/>
                  </a:lnTo>
                  <a:lnTo>
                    <a:pt x="794" y="25"/>
                  </a:lnTo>
                  <a:lnTo>
                    <a:pt x="802" y="19"/>
                  </a:lnTo>
                  <a:lnTo>
                    <a:pt x="819" y="19"/>
                  </a:lnTo>
                  <a:lnTo>
                    <a:pt x="834" y="17"/>
                  </a:lnTo>
                  <a:lnTo>
                    <a:pt x="847" y="13"/>
                  </a:lnTo>
                  <a:lnTo>
                    <a:pt x="857" y="8"/>
                  </a:lnTo>
                  <a:lnTo>
                    <a:pt x="869" y="0"/>
                  </a:lnTo>
                  <a:lnTo>
                    <a:pt x="872" y="0"/>
                  </a:lnTo>
                  <a:lnTo>
                    <a:pt x="87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1" name="Freeform 83"/>
            <p:cNvSpPr>
              <a:spLocks/>
            </p:cNvSpPr>
            <p:nvPr/>
          </p:nvSpPr>
          <p:spPr bwMode="auto">
            <a:xfrm>
              <a:off x="2904" y="1812"/>
              <a:ext cx="2" cy="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2" name="Freeform 84"/>
            <p:cNvSpPr>
              <a:spLocks/>
            </p:cNvSpPr>
            <p:nvPr/>
          </p:nvSpPr>
          <p:spPr bwMode="auto">
            <a:xfrm>
              <a:off x="2905" y="1871"/>
              <a:ext cx="1" cy="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3" name="Freeform 85"/>
            <p:cNvSpPr>
              <a:spLocks/>
            </p:cNvSpPr>
            <p:nvPr/>
          </p:nvSpPr>
          <p:spPr bwMode="auto">
            <a:xfrm>
              <a:off x="2795" y="2264"/>
              <a:ext cx="471" cy="382"/>
            </a:xfrm>
            <a:custGeom>
              <a:avLst/>
              <a:gdLst/>
              <a:ahLst/>
              <a:cxnLst>
                <a:cxn ang="0">
                  <a:pos x="829" y="66"/>
                </a:cxn>
                <a:cxn ang="0">
                  <a:pos x="849" y="23"/>
                </a:cxn>
                <a:cxn ang="0">
                  <a:pos x="859" y="27"/>
                </a:cxn>
                <a:cxn ang="0">
                  <a:pos x="893" y="28"/>
                </a:cxn>
                <a:cxn ang="0">
                  <a:pos x="907" y="108"/>
                </a:cxn>
                <a:cxn ang="0">
                  <a:pos x="896" y="116"/>
                </a:cxn>
                <a:cxn ang="0">
                  <a:pos x="906" y="148"/>
                </a:cxn>
                <a:cxn ang="0">
                  <a:pos x="911" y="283"/>
                </a:cxn>
                <a:cxn ang="0">
                  <a:pos x="941" y="318"/>
                </a:cxn>
                <a:cxn ang="0">
                  <a:pos x="914" y="391"/>
                </a:cxn>
                <a:cxn ang="0">
                  <a:pos x="898" y="497"/>
                </a:cxn>
                <a:cxn ang="0">
                  <a:pos x="892" y="539"/>
                </a:cxn>
                <a:cxn ang="0">
                  <a:pos x="900" y="555"/>
                </a:cxn>
                <a:cxn ang="0">
                  <a:pos x="873" y="585"/>
                </a:cxn>
                <a:cxn ang="0">
                  <a:pos x="836" y="628"/>
                </a:cxn>
                <a:cxn ang="0">
                  <a:pos x="790" y="670"/>
                </a:cxn>
                <a:cxn ang="0">
                  <a:pos x="719" y="703"/>
                </a:cxn>
                <a:cxn ang="0">
                  <a:pos x="669" y="719"/>
                </a:cxn>
                <a:cxn ang="0">
                  <a:pos x="628" y="758"/>
                </a:cxn>
                <a:cxn ang="0">
                  <a:pos x="606" y="757"/>
                </a:cxn>
                <a:cxn ang="0">
                  <a:pos x="578" y="707"/>
                </a:cxn>
                <a:cxn ang="0">
                  <a:pos x="556" y="691"/>
                </a:cxn>
                <a:cxn ang="0">
                  <a:pos x="509" y="658"/>
                </a:cxn>
                <a:cxn ang="0">
                  <a:pos x="439" y="558"/>
                </a:cxn>
                <a:cxn ang="0">
                  <a:pos x="413" y="466"/>
                </a:cxn>
                <a:cxn ang="0">
                  <a:pos x="384" y="413"/>
                </a:cxn>
                <a:cxn ang="0">
                  <a:pos x="355" y="385"/>
                </a:cxn>
                <a:cxn ang="0">
                  <a:pos x="294" y="369"/>
                </a:cxn>
                <a:cxn ang="0">
                  <a:pos x="235" y="359"/>
                </a:cxn>
                <a:cxn ang="0">
                  <a:pos x="202" y="366"/>
                </a:cxn>
                <a:cxn ang="0">
                  <a:pos x="152" y="387"/>
                </a:cxn>
                <a:cxn ang="0">
                  <a:pos x="94" y="374"/>
                </a:cxn>
                <a:cxn ang="0">
                  <a:pos x="22" y="312"/>
                </a:cxn>
                <a:cxn ang="0">
                  <a:pos x="0" y="263"/>
                </a:cxn>
                <a:cxn ang="0">
                  <a:pos x="2" y="180"/>
                </a:cxn>
                <a:cxn ang="0">
                  <a:pos x="22" y="143"/>
                </a:cxn>
                <a:cxn ang="0">
                  <a:pos x="97" y="78"/>
                </a:cxn>
                <a:cxn ang="0">
                  <a:pos x="101" y="54"/>
                </a:cxn>
                <a:cxn ang="0">
                  <a:pos x="145" y="66"/>
                </a:cxn>
                <a:cxn ang="0">
                  <a:pos x="174" y="57"/>
                </a:cxn>
                <a:cxn ang="0">
                  <a:pos x="205" y="52"/>
                </a:cxn>
                <a:cxn ang="0">
                  <a:pos x="233" y="39"/>
                </a:cxn>
                <a:cxn ang="0">
                  <a:pos x="259" y="17"/>
                </a:cxn>
                <a:cxn ang="0">
                  <a:pos x="298" y="3"/>
                </a:cxn>
                <a:cxn ang="0">
                  <a:pos x="334" y="8"/>
                </a:cxn>
                <a:cxn ang="0">
                  <a:pos x="360" y="44"/>
                </a:cxn>
                <a:cxn ang="0">
                  <a:pos x="447" y="19"/>
                </a:cxn>
                <a:cxn ang="0">
                  <a:pos x="506" y="2"/>
                </a:cxn>
                <a:cxn ang="0">
                  <a:pos x="546" y="12"/>
                </a:cxn>
                <a:cxn ang="0">
                  <a:pos x="567" y="30"/>
                </a:cxn>
                <a:cxn ang="0">
                  <a:pos x="617" y="31"/>
                </a:cxn>
                <a:cxn ang="0">
                  <a:pos x="677" y="45"/>
                </a:cxn>
                <a:cxn ang="0">
                  <a:pos x="740" y="65"/>
                </a:cxn>
                <a:cxn ang="0">
                  <a:pos x="774" y="66"/>
                </a:cxn>
                <a:cxn ang="0">
                  <a:pos x="790" y="69"/>
                </a:cxn>
              </a:cxnLst>
              <a:rect l="0" t="0" r="r" b="b"/>
              <a:pathLst>
                <a:path w="941" h="764">
                  <a:moveTo>
                    <a:pt x="807" y="64"/>
                  </a:moveTo>
                  <a:lnTo>
                    <a:pt x="812" y="66"/>
                  </a:lnTo>
                  <a:lnTo>
                    <a:pt x="824" y="67"/>
                  </a:lnTo>
                  <a:lnTo>
                    <a:pt x="829" y="66"/>
                  </a:lnTo>
                  <a:lnTo>
                    <a:pt x="834" y="61"/>
                  </a:lnTo>
                  <a:lnTo>
                    <a:pt x="836" y="57"/>
                  </a:lnTo>
                  <a:lnTo>
                    <a:pt x="836" y="50"/>
                  </a:lnTo>
                  <a:lnTo>
                    <a:pt x="849" y="23"/>
                  </a:lnTo>
                  <a:lnTo>
                    <a:pt x="850" y="26"/>
                  </a:lnTo>
                  <a:lnTo>
                    <a:pt x="852" y="28"/>
                  </a:lnTo>
                  <a:lnTo>
                    <a:pt x="855" y="28"/>
                  </a:lnTo>
                  <a:lnTo>
                    <a:pt x="859" y="27"/>
                  </a:lnTo>
                  <a:lnTo>
                    <a:pt x="873" y="20"/>
                  </a:lnTo>
                  <a:lnTo>
                    <a:pt x="886" y="27"/>
                  </a:lnTo>
                  <a:lnTo>
                    <a:pt x="890" y="28"/>
                  </a:lnTo>
                  <a:lnTo>
                    <a:pt x="893" y="28"/>
                  </a:lnTo>
                  <a:lnTo>
                    <a:pt x="896" y="26"/>
                  </a:lnTo>
                  <a:lnTo>
                    <a:pt x="897" y="23"/>
                  </a:lnTo>
                  <a:lnTo>
                    <a:pt x="909" y="50"/>
                  </a:lnTo>
                  <a:lnTo>
                    <a:pt x="907" y="108"/>
                  </a:lnTo>
                  <a:lnTo>
                    <a:pt x="898" y="107"/>
                  </a:lnTo>
                  <a:lnTo>
                    <a:pt x="894" y="108"/>
                  </a:lnTo>
                  <a:lnTo>
                    <a:pt x="894" y="112"/>
                  </a:lnTo>
                  <a:lnTo>
                    <a:pt x="896" y="116"/>
                  </a:lnTo>
                  <a:lnTo>
                    <a:pt x="903" y="127"/>
                  </a:lnTo>
                  <a:lnTo>
                    <a:pt x="909" y="133"/>
                  </a:lnTo>
                  <a:lnTo>
                    <a:pt x="908" y="144"/>
                  </a:lnTo>
                  <a:lnTo>
                    <a:pt x="906" y="148"/>
                  </a:lnTo>
                  <a:lnTo>
                    <a:pt x="893" y="155"/>
                  </a:lnTo>
                  <a:lnTo>
                    <a:pt x="875" y="188"/>
                  </a:lnTo>
                  <a:lnTo>
                    <a:pt x="873" y="212"/>
                  </a:lnTo>
                  <a:lnTo>
                    <a:pt x="911" y="283"/>
                  </a:lnTo>
                  <a:lnTo>
                    <a:pt x="918" y="292"/>
                  </a:lnTo>
                  <a:lnTo>
                    <a:pt x="925" y="298"/>
                  </a:lnTo>
                  <a:lnTo>
                    <a:pt x="933" y="306"/>
                  </a:lnTo>
                  <a:lnTo>
                    <a:pt x="941" y="318"/>
                  </a:lnTo>
                  <a:lnTo>
                    <a:pt x="941" y="352"/>
                  </a:lnTo>
                  <a:lnTo>
                    <a:pt x="936" y="362"/>
                  </a:lnTo>
                  <a:lnTo>
                    <a:pt x="928" y="372"/>
                  </a:lnTo>
                  <a:lnTo>
                    <a:pt x="914" y="391"/>
                  </a:lnTo>
                  <a:lnTo>
                    <a:pt x="909" y="496"/>
                  </a:lnTo>
                  <a:lnTo>
                    <a:pt x="905" y="495"/>
                  </a:lnTo>
                  <a:lnTo>
                    <a:pt x="900" y="496"/>
                  </a:lnTo>
                  <a:lnTo>
                    <a:pt x="898" y="497"/>
                  </a:lnTo>
                  <a:lnTo>
                    <a:pt x="896" y="500"/>
                  </a:lnTo>
                  <a:lnTo>
                    <a:pt x="893" y="510"/>
                  </a:lnTo>
                  <a:lnTo>
                    <a:pt x="892" y="520"/>
                  </a:lnTo>
                  <a:lnTo>
                    <a:pt x="892" y="539"/>
                  </a:lnTo>
                  <a:lnTo>
                    <a:pt x="893" y="545"/>
                  </a:lnTo>
                  <a:lnTo>
                    <a:pt x="909" y="546"/>
                  </a:lnTo>
                  <a:lnTo>
                    <a:pt x="903" y="549"/>
                  </a:lnTo>
                  <a:lnTo>
                    <a:pt x="900" y="555"/>
                  </a:lnTo>
                  <a:lnTo>
                    <a:pt x="893" y="566"/>
                  </a:lnTo>
                  <a:lnTo>
                    <a:pt x="885" y="578"/>
                  </a:lnTo>
                  <a:lnTo>
                    <a:pt x="880" y="581"/>
                  </a:lnTo>
                  <a:lnTo>
                    <a:pt x="873" y="585"/>
                  </a:lnTo>
                  <a:lnTo>
                    <a:pt x="858" y="603"/>
                  </a:lnTo>
                  <a:lnTo>
                    <a:pt x="850" y="613"/>
                  </a:lnTo>
                  <a:lnTo>
                    <a:pt x="844" y="618"/>
                  </a:lnTo>
                  <a:lnTo>
                    <a:pt x="836" y="628"/>
                  </a:lnTo>
                  <a:lnTo>
                    <a:pt x="827" y="641"/>
                  </a:lnTo>
                  <a:lnTo>
                    <a:pt x="816" y="652"/>
                  </a:lnTo>
                  <a:lnTo>
                    <a:pt x="804" y="661"/>
                  </a:lnTo>
                  <a:lnTo>
                    <a:pt x="790" y="670"/>
                  </a:lnTo>
                  <a:lnTo>
                    <a:pt x="774" y="679"/>
                  </a:lnTo>
                  <a:lnTo>
                    <a:pt x="757" y="689"/>
                  </a:lnTo>
                  <a:lnTo>
                    <a:pt x="737" y="696"/>
                  </a:lnTo>
                  <a:lnTo>
                    <a:pt x="719" y="703"/>
                  </a:lnTo>
                  <a:lnTo>
                    <a:pt x="687" y="714"/>
                  </a:lnTo>
                  <a:lnTo>
                    <a:pt x="678" y="715"/>
                  </a:lnTo>
                  <a:lnTo>
                    <a:pt x="674" y="715"/>
                  </a:lnTo>
                  <a:lnTo>
                    <a:pt x="669" y="719"/>
                  </a:lnTo>
                  <a:lnTo>
                    <a:pt x="663" y="726"/>
                  </a:lnTo>
                  <a:lnTo>
                    <a:pt x="645" y="743"/>
                  </a:lnTo>
                  <a:lnTo>
                    <a:pt x="636" y="752"/>
                  </a:lnTo>
                  <a:lnTo>
                    <a:pt x="628" y="758"/>
                  </a:lnTo>
                  <a:lnTo>
                    <a:pt x="620" y="763"/>
                  </a:lnTo>
                  <a:lnTo>
                    <a:pt x="617" y="764"/>
                  </a:lnTo>
                  <a:lnTo>
                    <a:pt x="614" y="763"/>
                  </a:lnTo>
                  <a:lnTo>
                    <a:pt x="606" y="757"/>
                  </a:lnTo>
                  <a:lnTo>
                    <a:pt x="600" y="748"/>
                  </a:lnTo>
                  <a:lnTo>
                    <a:pt x="590" y="727"/>
                  </a:lnTo>
                  <a:lnTo>
                    <a:pt x="584" y="717"/>
                  </a:lnTo>
                  <a:lnTo>
                    <a:pt x="578" y="707"/>
                  </a:lnTo>
                  <a:lnTo>
                    <a:pt x="570" y="701"/>
                  </a:lnTo>
                  <a:lnTo>
                    <a:pt x="565" y="699"/>
                  </a:lnTo>
                  <a:lnTo>
                    <a:pt x="559" y="698"/>
                  </a:lnTo>
                  <a:lnTo>
                    <a:pt x="556" y="691"/>
                  </a:lnTo>
                  <a:lnTo>
                    <a:pt x="550" y="685"/>
                  </a:lnTo>
                  <a:lnTo>
                    <a:pt x="541" y="677"/>
                  </a:lnTo>
                  <a:lnTo>
                    <a:pt x="531" y="669"/>
                  </a:lnTo>
                  <a:lnTo>
                    <a:pt x="509" y="658"/>
                  </a:lnTo>
                  <a:lnTo>
                    <a:pt x="499" y="653"/>
                  </a:lnTo>
                  <a:lnTo>
                    <a:pt x="441" y="591"/>
                  </a:lnTo>
                  <a:lnTo>
                    <a:pt x="440" y="568"/>
                  </a:lnTo>
                  <a:lnTo>
                    <a:pt x="439" y="558"/>
                  </a:lnTo>
                  <a:lnTo>
                    <a:pt x="440" y="554"/>
                  </a:lnTo>
                  <a:lnTo>
                    <a:pt x="441" y="551"/>
                  </a:lnTo>
                  <a:lnTo>
                    <a:pt x="451" y="541"/>
                  </a:lnTo>
                  <a:lnTo>
                    <a:pt x="413" y="466"/>
                  </a:lnTo>
                  <a:lnTo>
                    <a:pt x="380" y="432"/>
                  </a:lnTo>
                  <a:lnTo>
                    <a:pt x="384" y="425"/>
                  </a:lnTo>
                  <a:lnTo>
                    <a:pt x="385" y="420"/>
                  </a:lnTo>
                  <a:lnTo>
                    <a:pt x="384" y="413"/>
                  </a:lnTo>
                  <a:lnTo>
                    <a:pt x="380" y="407"/>
                  </a:lnTo>
                  <a:lnTo>
                    <a:pt x="377" y="401"/>
                  </a:lnTo>
                  <a:lnTo>
                    <a:pt x="371" y="395"/>
                  </a:lnTo>
                  <a:lnTo>
                    <a:pt x="355" y="385"/>
                  </a:lnTo>
                  <a:lnTo>
                    <a:pt x="340" y="377"/>
                  </a:lnTo>
                  <a:lnTo>
                    <a:pt x="325" y="370"/>
                  </a:lnTo>
                  <a:lnTo>
                    <a:pt x="307" y="364"/>
                  </a:lnTo>
                  <a:lnTo>
                    <a:pt x="294" y="369"/>
                  </a:lnTo>
                  <a:lnTo>
                    <a:pt x="285" y="371"/>
                  </a:lnTo>
                  <a:lnTo>
                    <a:pt x="280" y="374"/>
                  </a:lnTo>
                  <a:lnTo>
                    <a:pt x="249" y="363"/>
                  </a:lnTo>
                  <a:lnTo>
                    <a:pt x="235" y="359"/>
                  </a:lnTo>
                  <a:lnTo>
                    <a:pt x="228" y="359"/>
                  </a:lnTo>
                  <a:lnTo>
                    <a:pt x="223" y="359"/>
                  </a:lnTo>
                  <a:lnTo>
                    <a:pt x="212" y="362"/>
                  </a:lnTo>
                  <a:lnTo>
                    <a:pt x="202" y="366"/>
                  </a:lnTo>
                  <a:lnTo>
                    <a:pt x="194" y="374"/>
                  </a:lnTo>
                  <a:lnTo>
                    <a:pt x="184" y="385"/>
                  </a:lnTo>
                  <a:lnTo>
                    <a:pt x="169" y="387"/>
                  </a:lnTo>
                  <a:lnTo>
                    <a:pt x="152" y="387"/>
                  </a:lnTo>
                  <a:lnTo>
                    <a:pt x="136" y="385"/>
                  </a:lnTo>
                  <a:lnTo>
                    <a:pt x="122" y="382"/>
                  </a:lnTo>
                  <a:lnTo>
                    <a:pt x="108" y="378"/>
                  </a:lnTo>
                  <a:lnTo>
                    <a:pt x="94" y="374"/>
                  </a:lnTo>
                  <a:lnTo>
                    <a:pt x="70" y="361"/>
                  </a:lnTo>
                  <a:lnTo>
                    <a:pt x="44" y="337"/>
                  </a:lnTo>
                  <a:lnTo>
                    <a:pt x="33" y="324"/>
                  </a:lnTo>
                  <a:lnTo>
                    <a:pt x="22" y="312"/>
                  </a:lnTo>
                  <a:lnTo>
                    <a:pt x="15" y="301"/>
                  </a:lnTo>
                  <a:lnTo>
                    <a:pt x="8" y="289"/>
                  </a:lnTo>
                  <a:lnTo>
                    <a:pt x="4" y="276"/>
                  </a:lnTo>
                  <a:lnTo>
                    <a:pt x="0" y="263"/>
                  </a:lnTo>
                  <a:lnTo>
                    <a:pt x="5" y="233"/>
                  </a:lnTo>
                  <a:lnTo>
                    <a:pt x="9" y="206"/>
                  </a:lnTo>
                  <a:lnTo>
                    <a:pt x="4" y="192"/>
                  </a:lnTo>
                  <a:lnTo>
                    <a:pt x="2" y="180"/>
                  </a:lnTo>
                  <a:lnTo>
                    <a:pt x="4" y="169"/>
                  </a:lnTo>
                  <a:lnTo>
                    <a:pt x="8" y="158"/>
                  </a:lnTo>
                  <a:lnTo>
                    <a:pt x="15" y="150"/>
                  </a:lnTo>
                  <a:lnTo>
                    <a:pt x="22" y="143"/>
                  </a:lnTo>
                  <a:lnTo>
                    <a:pt x="43" y="129"/>
                  </a:lnTo>
                  <a:lnTo>
                    <a:pt x="83" y="86"/>
                  </a:lnTo>
                  <a:lnTo>
                    <a:pt x="91" y="84"/>
                  </a:lnTo>
                  <a:lnTo>
                    <a:pt x="97" y="78"/>
                  </a:lnTo>
                  <a:lnTo>
                    <a:pt x="99" y="73"/>
                  </a:lnTo>
                  <a:lnTo>
                    <a:pt x="100" y="68"/>
                  </a:lnTo>
                  <a:lnTo>
                    <a:pt x="101" y="61"/>
                  </a:lnTo>
                  <a:lnTo>
                    <a:pt x="101" y="54"/>
                  </a:lnTo>
                  <a:lnTo>
                    <a:pt x="109" y="56"/>
                  </a:lnTo>
                  <a:lnTo>
                    <a:pt x="123" y="61"/>
                  </a:lnTo>
                  <a:lnTo>
                    <a:pt x="139" y="66"/>
                  </a:lnTo>
                  <a:lnTo>
                    <a:pt x="145" y="66"/>
                  </a:lnTo>
                  <a:lnTo>
                    <a:pt x="150" y="65"/>
                  </a:lnTo>
                  <a:lnTo>
                    <a:pt x="155" y="65"/>
                  </a:lnTo>
                  <a:lnTo>
                    <a:pt x="162" y="63"/>
                  </a:lnTo>
                  <a:lnTo>
                    <a:pt x="174" y="57"/>
                  </a:lnTo>
                  <a:lnTo>
                    <a:pt x="184" y="52"/>
                  </a:lnTo>
                  <a:lnTo>
                    <a:pt x="187" y="51"/>
                  </a:lnTo>
                  <a:lnTo>
                    <a:pt x="190" y="52"/>
                  </a:lnTo>
                  <a:lnTo>
                    <a:pt x="205" y="52"/>
                  </a:lnTo>
                  <a:lnTo>
                    <a:pt x="214" y="51"/>
                  </a:lnTo>
                  <a:lnTo>
                    <a:pt x="223" y="48"/>
                  </a:lnTo>
                  <a:lnTo>
                    <a:pt x="226" y="46"/>
                  </a:lnTo>
                  <a:lnTo>
                    <a:pt x="233" y="39"/>
                  </a:lnTo>
                  <a:lnTo>
                    <a:pt x="243" y="30"/>
                  </a:lnTo>
                  <a:lnTo>
                    <a:pt x="259" y="17"/>
                  </a:lnTo>
                  <a:lnTo>
                    <a:pt x="262" y="15"/>
                  </a:lnTo>
                  <a:lnTo>
                    <a:pt x="259" y="17"/>
                  </a:lnTo>
                  <a:lnTo>
                    <a:pt x="275" y="15"/>
                  </a:lnTo>
                  <a:lnTo>
                    <a:pt x="284" y="12"/>
                  </a:lnTo>
                  <a:lnTo>
                    <a:pt x="291" y="6"/>
                  </a:lnTo>
                  <a:lnTo>
                    <a:pt x="298" y="3"/>
                  </a:lnTo>
                  <a:lnTo>
                    <a:pt x="305" y="1"/>
                  </a:lnTo>
                  <a:lnTo>
                    <a:pt x="312" y="1"/>
                  </a:lnTo>
                  <a:lnTo>
                    <a:pt x="320" y="2"/>
                  </a:lnTo>
                  <a:lnTo>
                    <a:pt x="334" y="8"/>
                  </a:lnTo>
                  <a:lnTo>
                    <a:pt x="345" y="15"/>
                  </a:lnTo>
                  <a:lnTo>
                    <a:pt x="345" y="23"/>
                  </a:lnTo>
                  <a:lnTo>
                    <a:pt x="345" y="25"/>
                  </a:lnTo>
                  <a:lnTo>
                    <a:pt x="360" y="44"/>
                  </a:lnTo>
                  <a:lnTo>
                    <a:pt x="434" y="35"/>
                  </a:lnTo>
                  <a:lnTo>
                    <a:pt x="436" y="30"/>
                  </a:lnTo>
                  <a:lnTo>
                    <a:pt x="441" y="23"/>
                  </a:lnTo>
                  <a:lnTo>
                    <a:pt x="447" y="19"/>
                  </a:lnTo>
                  <a:lnTo>
                    <a:pt x="454" y="15"/>
                  </a:lnTo>
                  <a:lnTo>
                    <a:pt x="470" y="8"/>
                  </a:lnTo>
                  <a:lnTo>
                    <a:pt x="489" y="4"/>
                  </a:lnTo>
                  <a:lnTo>
                    <a:pt x="506" y="2"/>
                  </a:lnTo>
                  <a:lnTo>
                    <a:pt x="523" y="1"/>
                  </a:lnTo>
                  <a:lnTo>
                    <a:pt x="538" y="0"/>
                  </a:lnTo>
                  <a:lnTo>
                    <a:pt x="541" y="6"/>
                  </a:lnTo>
                  <a:lnTo>
                    <a:pt x="546" y="12"/>
                  </a:lnTo>
                  <a:lnTo>
                    <a:pt x="553" y="18"/>
                  </a:lnTo>
                  <a:lnTo>
                    <a:pt x="558" y="27"/>
                  </a:lnTo>
                  <a:lnTo>
                    <a:pt x="562" y="29"/>
                  </a:lnTo>
                  <a:lnTo>
                    <a:pt x="567" y="30"/>
                  </a:lnTo>
                  <a:lnTo>
                    <a:pt x="581" y="29"/>
                  </a:lnTo>
                  <a:lnTo>
                    <a:pt x="595" y="28"/>
                  </a:lnTo>
                  <a:lnTo>
                    <a:pt x="606" y="27"/>
                  </a:lnTo>
                  <a:lnTo>
                    <a:pt x="617" y="31"/>
                  </a:lnTo>
                  <a:lnTo>
                    <a:pt x="628" y="34"/>
                  </a:lnTo>
                  <a:lnTo>
                    <a:pt x="653" y="40"/>
                  </a:lnTo>
                  <a:lnTo>
                    <a:pt x="665" y="42"/>
                  </a:lnTo>
                  <a:lnTo>
                    <a:pt x="677" y="45"/>
                  </a:lnTo>
                  <a:lnTo>
                    <a:pt x="689" y="51"/>
                  </a:lnTo>
                  <a:lnTo>
                    <a:pt x="699" y="58"/>
                  </a:lnTo>
                  <a:lnTo>
                    <a:pt x="720" y="61"/>
                  </a:lnTo>
                  <a:lnTo>
                    <a:pt x="740" y="65"/>
                  </a:lnTo>
                  <a:lnTo>
                    <a:pt x="758" y="66"/>
                  </a:lnTo>
                  <a:lnTo>
                    <a:pt x="766" y="66"/>
                  </a:lnTo>
                  <a:lnTo>
                    <a:pt x="773" y="61"/>
                  </a:lnTo>
                  <a:lnTo>
                    <a:pt x="774" y="66"/>
                  </a:lnTo>
                  <a:lnTo>
                    <a:pt x="775" y="68"/>
                  </a:lnTo>
                  <a:lnTo>
                    <a:pt x="779" y="69"/>
                  </a:lnTo>
                  <a:lnTo>
                    <a:pt x="783" y="69"/>
                  </a:lnTo>
                  <a:lnTo>
                    <a:pt x="790" y="69"/>
                  </a:lnTo>
                  <a:lnTo>
                    <a:pt x="796" y="67"/>
                  </a:lnTo>
                  <a:lnTo>
                    <a:pt x="807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4" name="Freeform 86"/>
            <p:cNvSpPr>
              <a:spLocks/>
            </p:cNvSpPr>
            <p:nvPr/>
          </p:nvSpPr>
          <p:spPr bwMode="auto">
            <a:xfrm>
              <a:off x="2924" y="2272"/>
              <a:ext cx="2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5" name="Freeform 87"/>
            <p:cNvSpPr>
              <a:spLocks/>
            </p:cNvSpPr>
            <p:nvPr/>
          </p:nvSpPr>
          <p:spPr bwMode="auto">
            <a:xfrm>
              <a:off x="2841" y="1792"/>
              <a:ext cx="490" cy="503"/>
            </a:xfrm>
            <a:custGeom>
              <a:avLst/>
              <a:gdLst/>
              <a:ahLst/>
              <a:cxnLst>
                <a:cxn ang="0">
                  <a:pos x="624" y="128"/>
                </a:cxn>
                <a:cxn ang="0">
                  <a:pos x="645" y="64"/>
                </a:cxn>
                <a:cxn ang="0">
                  <a:pos x="685" y="11"/>
                </a:cxn>
                <a:cxn ang="0">
                  <a:pos x="713" y="30"/>
                </a:cxn>
                <a:cxn ang="0">
                  <a:pos x="874" y="142"/>
                </a:cxn>
                <a:cxn ang="0">
                  <a:pos x="934" y="193"/>
                </a:cxn>
                <a:cxn ang="0">
                  <a:pos x="941" y="235"/>
                </a:cxn>
                <a:cxn ang="0">
                  <a:pos x="854" y="377"/>
                </a:cxn>
                <a:cxn ang="0">
                  <a:pos x="937" y="547"/>
                </a:cxn>
                <a:cxn ang="0">
                  <a:pos x="873" y="649"/>
                </a:cxn>
                <a:cxn ang="0">
                  <a:pos x="789" y="654"/>
                </a:cxn>
                <a:cxn ang="0">
                  <a:pos x="681" y="768"/>
                </a:cxn>
                <a:cxn ang="0">
                  <a:pos x="642" y="811"/>
                </a:cxn>
                <a:cxn ang="0">
                  <a:pos x="649" y="836"/>
                </a:cxn>
                <a:cxn ang="0">
                  <a:pos x="700" y="782"/>
                </a:cxn>
                <a:cxn ang="0">
                  <a:pos x="753" y="803"/>
                </a:cxn>
                <a:cxn ang="0">
                  <a:pos x="732" y="980"/>
                </a:cxn>
                <a:cxn ang="0">
                  <a:pos x="571" y="969"/>
                </a:cxn>
                <a:cxn ang="0">
                  <a:pos x="458" y="896"/>
                </a:cxn>
                <a:cxn ang="0">
                  <a:pos x="438" y="870"/>
                </a:cxn>
                <a:cxn ang="0">
                  <a:pos x="400" y="900"/>
                </a:cxn>
                <a:cxn ang="0">
                  <a:pos x="377" y="864"/>
                </a:cxn>
                <a:cxn ang="0">
                  <a:pos x="415" y="807"/>
                </a:cxn>
                <a:cxn ang="0">
                  <a:pos x="400" y="770"/>
                </a:cxn>
                <a:cxn ang="0">
                  <a:pos x="359" y="847"/>
                </a:cxn>
                <a:cxn ang="0">
                  <a:pos x="328" y="871"/>
                </a:cxn>
                <a:cxn ang="0">
                  <a:pos x="339" y="889"/>
                </a:cxn>
                <a:cxn ang="0">
                  <a:pos x="367" y="929"/>
                </a:cxn>
                <a:cxn ang="0">
                  <a:pos x="350" y="934"/>
                </a:cxn>
                <a:cxn ang="0">
                  <a:pos x="196" y="912"/>
                </a:cxn>
                <a:cxn ang="0">
                  <a:pos x="147" y="942"/>
                </a:cxn>
                <a:cxn ang="0">
                  <a:pos x="88" y="982"/>
                </a:cxn>
                <a:cxn ang="0">
                  <a:pos x="6" y="993"/>
                </a:cxn>
                <a:cxn ang="0">
                  <a:pos x="43" y="911"/>
                </a:cxn>
                <a:cxn ang="0">
                  <a:pos x="122" y="852"/>
                </a:cxn>
                <a:cxn ang="0">
                  <a:pos x="141" y="811"/>
                </a:cxn>
                <a:cxn ang="0">
                  <a:pos x="194" y="758"/>
                </a:cxn>
                <a:cxn ang="0">
                  <a:pos x="234" y="660"/>
                </a:cxn>
                <a:cxn ang="0">
                  <a:pos x="231" y="688"/>
                </a:cxn>
                <a:cxn ang="0">
                  <a:pos x="207" y="718"/>
                </a:cxn>
                <a:cxn ang="0">
                  <a:pos x="147" y="711"/>
                </a:cxn>
                <a:cxn ang="0">
                  <a:pos x="257" y="558"/>
                </a:cxn>
                <a:cxn ang="0">
                  <a:pos x="280" y="391"/>
                </a:cxn>
                <a:cxn ang="0">
                  <a:pos x="280" y="308"/>
                </a:cxn>
                <a:cxn ang="0">
                  <a:pos x="224" y="237"/>
                </a:cxn>
                <a:cxn ang="0">
                  <a:pos x="192" y="214"/>
                </a:cxn>
                <a:cxn ang="0">
                  <a:pos x="152" y="124"/>
                </a:cxn>
                <a:cxn ang="0">
                  <a:pos x="152" y="42"/>
                </a:cxn>
                <a:cxn ang="0">
                  <a:pos x="260" y="85"/>
                </a:cxn>
                <a:cxn ang="0">
                  <a:pos x="307" y="113"/>
                </a:cxn>
                <a:cxn ang="0">
                  <a:pos x="374" y="79"/>
                </a:cxn>
                <a:cxn ang="0">
                  <a:pos x="370" y="33"/>
                </a:cxn>
                <a:cxn ang="0">
                  <a:pos x="401" y="38"/>
                </a:cxn>
                <a:cxn ang="0">
                  <a:pos x="452" y="26"/>
                </a:cxn>
                <a:cxn ang="0">
                  <a:pos x="483" y="53"/>
                </a:cxn>
                <a:cxn ang="0">
                  <a:pos x="593" y="50"/>
                </a:cxn>
                <a:cxn ang="0">
                  <a:pos x="577" y="60"/>
                </a:cxn>
              </a:cxnLst>
              <a:rect l="0" t="0" r="r" b="b"/>
              <a:pathLst>
                <a:path w="979" h="1007">
                  <a:moveTo>
                    <a:pt x="571" y="61"/>
                  </a:moveTo>
                  <a:lnTo>
                    <a:pt x="565" y="65"/>
                  </a:lnTo>
                  <a:lnTo>
                    <a:pt x="563" y="68"/>
                  </a:lnTo>
                  <a:lnTo>
                    <a:pt x="563" y="73"/>
                  </a:lnTo>
                  <a:lnTo>
                    <a:pt x="565" y="77"/>
                  </a:lnTo>
                  <a:lnTo>
                    <a:pt x="572" y="84"/>
                  </a:lnTo>
                  <a:lnTo>
                    <a:pt x="580" y="88"/>
                  </a:lnTo>
                  <a:lnTo>
                    <a:pt x="624" y="128"/>
                  </a:lnTo>
                  <a:lnTo>
                    <a:pt x="643" y="85"/>
                  </a:lnTo>
                  <a:lnTo>
                    <a:pt x="642" y="83"/>
                  </a:lnTo>
                  <a:lnTo>
                    <a:pt x="640" y="82"/>
                  </a:lnTo>
                  <a:lnTo>
                    <a:pt x="637" y="82"/>
                  </a:lnTo>
                  <a:lnTo>
                    <a:pt x="631" y="83"/>
                  </a:lnTo>
                  <a:lnTo>
                    <a:pt x="628" y="80"/>
                  </a:lnTo>
                  <a:lnTo>
                    <a:pt x="637" y="73"/>
                  </a:lnTo>
                  <a:lnTo>
                    <a:pt x="645" y="64"/>
                  </a:lnTo>
                  <a:lnTo>
                    <a:pt x="655" y="55"/>
                  </a:lnTo>
                  <a:lnTo>
                    <a:pt x="667" y="48"/>
                  </a:lnTo>
                  <a:lnTo>
                    <a:pt x="670" y="40"/>
                  </a:lnTo>
                  <a:lnTo>
                    <a:pt x="674" y="36"/>
                  </a:lnTo>
                  <a:lnTo>
                    <a:pt x="678" y="34"/>
                  </a:lnTo>
                  <a:lnTo>
                    <a:pt x="686" y="29"/>
                  </a:lnTo>
                  <a:lnTo>
                    <a:pt x="686" y="19"/>
                  </a:lnTo>
                  <a:lnTo>
                    <a:pt x="685" y="11"/>
                  </a:lnTo>
                  <a:lnTo>
                    <a:pt x="685" y="1"/>
                  </a:lnTo>
                  <a:lnTo>
                    <a:pt x="686" y="0"/>
                  </a:lnTo>
                  <a:lnTo>
                    <a:pt x="690" y="0"/>
                  </a:lnTo>
                  <a:lnTo>
                    <a:pt x="708" y="2"/>
                  </a:lnTo>
                  <a:lnTo>
                    <a:pt x="711" y="4"/>
                  </a:lnTo>
                  <a:lnTo>
                    <a:pt x="712" y="8"/>
                  </a:lnTo>
                  <a:lnTo>
                    <a:pt x="713" y="15"/>
                  </a:lnTo>
                  <a:lnTo>
                    <a:pt x="713" y="30"/>
                  </a:lnTo>
                  <a:lnTo>
                    <a:pt x="801" y="79"/>
                  </a:lnTo>
                  <a:lnTo>
                    <a:pt x="807" y="105"/>
                  </a:lnTo>
                  <a:lnTo>
                    <a:pt x="815" y="112"/>
                  </a:lnTo>
                  <a:lnTo>
                    <a:pt x="821" y="119"/>
                  </a:lnTo>
                  <a:lnTo>
                    <a:pt x="835" y="135"/>
                  </a:lnTo>
                  <a:lnTo>
                    <a:pt x="867" y="143"/>
                  </a:lnTo>
                  <a:lnTo>
                    <a:pt x="871" y="143"/>
                  </a:lnTo>
                  <a:lnTo>
                    <a:pt x="874" y="142"/>
                  </a:lnTo>
                  <a:lnTo>
                    <a:pt x="879" y="137"/>
                  </a:lnTo>
                  <a:lnTo>
                    <a:pt x="882" y="131"/>
                  </a:lnTo>
                  <a:lnTo>
                    <a:pt x="888" y="126"/>
                  </a:lnTo>
                  <a:lnTo>
                    <a:pt x="946" y="147"/>
                  </a:lnTo>
                  <a:lnTo>
                    <a:pt x="929" y="190"/>
                  </a:lnTo>
                  <a:lnTo>
                    <a:pt x="929" y="191"/>
                  </a:lnTo>
                  <a:lnTo>
                    <a:pt x="930" y="193"/>
                  </a:lnTo>
                  <a:lnTo>
                    <a:pt x="934" y="193"/>
                  </a:lnTo>
                  <a:lnTo>
                    <a:pt x="940" y="192"/>
                  </a:lnTo>
                  <a:lnTo>
                    <a:pt x="944" y="193"/>
                  </a:lnTo>
                  <a:lnTo>
                    <a:pt x="940" y="201"/>
                  </a:lnTo>
                  <a:lnTo>
                    <a:pt x="940" y="211"/>
                  </a:lnTo>
                  <a:lnTo>
                    <a:pt x="940" y="219"/>
                  </a:lnTo>
                  <a:lnTo>
                    <a:pt x="940" y="228"/>
                  </a:lnTo>
                  <a:lnTo>
                    <a:pt x="940" y="232"/>
                  </a:lnTo>
                  <a:lnTo>
                    <a:pt x="941" y="235"/>
                  </a:lnTo>
                  <a:lnTo>
                    <a:pt x="946" y="237"/>
                  </a:lnTo>
                  <a:lnTo>
                    <a:pt x="952" y="238"/>
                  </a:lnTo>
                  <a:lnTo>
                    <a:pt x="959" y="240"/>
                  </a:lnTo>
                  <a:lnTo>
                    <a:pt x="979" y="277"/>
                  </a:lnTo>
                  <a:lnTo>
                    <a:pt x="918" y="298"/>
                  </a:lnTo>
                  <a:lnTo>
                    <a:pt x="916" y="334"/>
                  </a:lnTo>
                  <a:lnTo>
                    <a:pt x="861" y="360"/>
                  </a:lnTo>
                  <a:lnTo>
                    <a:pt x="854" y="377"/>
                  </a:lnTo>
                  <a:lnTo>
                    <a:pt x="847" y="391"/>
                  </a:lnTo>
                  <a:lnTo>
                    <a:pt x="846" y="396"/>
                  </a:lnTo>
                  <a:lnTo>
                    <a:pt x="848" y="402"/>
                  </a:lnTo>
                  <a:lnTo>
                    <a:pt x="853" y="406"/>
                  </a:lnTo>
                  <a:lnTo>
                    <a:pt x="860" y="410"/>
                  </a:lnTo>
                  <a:lnTo>
                    <a:pt x="893" y="453"/>
                  </a:lnTo>
                  <a:lnTo>
                    <a:pt x="893" y="489"/>
                  </a:lnTo>
                  <a:lnTo>
                    <a:pt x="937" y="547"/>
                  </a:lnTo>
                  <a:lnTo>
                    <a:pt x="971" y="578"/>
                  </a:lnTo>
                  <a:lnTo>
                    <a:pt x="965" y="579"/>
                  </a:lnTo>
                  <a:lnTo>
                    <a:pt x="959" y="581"/>
                  </a:lnTo>
                  <a:lnTo>
                    <a:pt x="947" y="591"/>
                  </a:lnTo>
                  <a:lnTo>
                    <a:pt x="917" y="617"/>
                  </a:lnTo>
                  <a:lnTo>
                    <a:pt x="901" y="632"/>
                  </a:lnTo>
                  <a:lnTo>
                    <a:pt x="882" y="645"/>
                  </a:lnTo>
                  <a:lnTo>
                    <a:pt x="873" y="649"/>
                  </a:lnTo>
                  <a:lnTo>
                    <a:pt x="865" y="652"/>
                  </a:lnTo>
                  <a:lnTo>
                    <a:pt x="855" y="656"/>
                  </a:lnTo>
                  <a:lnTo>
                    <a:pt x="846" y="657"/>
                  </a:lnTo>
                  <a:lnTo>
                    <a:pt x="829" y="649"/>
                  </a:lnTo>
                  <a:lnTo>
                    <a:pt x="821" y="646"/>
                  </a:lnTo>
                  <a:lnTo>
                    <a:pt x="816" y="639"/>
                  </a:lnTo>
                  <a:lnTo>
                    <a:pt x="796" y="649"/>
                  </a:lnTo>
                  <a:lnTo>
                    <a:pt x="789" y="654"/>
                  </a:lnTo>
                  <a:lnTo>
                    <a:pt x="790" y="656"/>
                  </a:lnTo>
                  <a:lnTo>
                    <a:pt x="792" y="658"/>
                  </a:lnTo>
                  <a:lnTo>
                    <a:pt x="797" y="668"/>
                  </a:lnTo>
                  <a:lnTo>
                    <a:pt x="776" y="669"/>
                  </a:lnTo>
                  <a:lnTo>
                    <a:pt x="736" y="737"/>
                  </a:lnTo>
                  <a:lnTo>
                    <a:pt x="716" y="748"/>
                  </a:lnTo>
                  <a:lnTo>
                    <a:pt x="692" y="760"/>
                  </a:lnTo>
                  <a:lnTo>
                    <a:pt x="681" y="768"/>
                  </a:lnTo>
                  <a:lnTo>
                    <a:pt x="672" y="775"/>
                  </a:lnTo>
                  <a:lnTo>
                    <a:pt x="665" y="786"/>
                  </a:lnTo>
                  <a:lnTo>
                    <a:pt x="663" y="790"/>
                  </a:lnTo>
                  <a:lnTo>
                    <a:pt x="662" y="796"/>
                  </a:lnTo>
                  <a:lnTo>
                    <a:pt x="659" y="802"/>
                  </a:lnTo>
                  <a:lnTo>
                    <a:pt x="654" y="807"/>
                  </a:lnTo>
                  <a:lnTo>
                    <a:pt x="649" y="809"/>
                  </a:lnTo>
                  <a:lnTo>
                    <a:pt x="642" y="811"/>
                  </a:lnTo>
                  <a:lnTo>
                    <a:pt x="630" y="814"/>
                  </a:lnTo>
                  <a:lnTo>
                    <a:pt x="624" y="817"/>
                  </a:lnTo>
                  <a:lnTo>
                    <a:pt x="621" y="822"/>
                  </a:lnTo>
                  <a:lnTo>
                    <a:pt x="621" y="827"/>
                  </a:lnTo>
                  <a:lnTo>
                    <a:pt x="624" y="832"/>
                  </a:lnTo>
                  <a:lnTo>
                    <a:pt x="629" y="834"/>
                  </a:lnTo>
                  <a:lnTo>
                    <a:pt x="635" y="835"/>
                  </a:lnTo>
                  <a:lnTo>
                    <a:pt x="649" y="836"/>
                  </a:lnTo>
                  <a:lnTo>
                    <a:pt x="662" y="836"/>
                  </a:lnTo>
                  <a:lnTo>
                    <a:pt x="672" y="834"/>
                  </a:lnTo>
                  <a:lnTo>
                    <a:pt x="680" y="829"/>
                  </a:lnTo>
                  <a:lnTo>
                    <a:pt x="686" y="824"/>
                  </a:lnTo>
                  <a:lnTo>
                    <a:pt x="691" y="817"/>
                  </a:lnTo>
                  <a:lnTo>
                    <a:pt x="694" y="809"/>
                  </a:lnTo>
                  <a:lnTo>
                    <a:pt x="697" y="800"/>
                  </a:lnTo>
                  <a:lnTo>
                    <a:pt x="700" y="782"/>
                  </a:lnTo>
                  <a:lnTo>
                    <a:pt x="703" y="775"/>
                  </a:lnTo>
                  <a:lnTo>
                    <a:pt x="707" y="772"/>
                  </a:lnTo>
                  <a:lnTo>
                    <a:pt x="712" y="772"/>
                  </a:lnTo>
                  <a:lnTo>
                    <a:pt x="716" y="773"/>
                  </a:lnTo>
                  <a:lnTo>
                    <a:pt x="719" y="776"/>
                  </a:lnTo>
                  <a:lnTo>
                    <a:pt x="721" y="779"/>
                  </a:lnTo>
                  <a:lnTo>
                    <a:pt x="725" y="786"/>
                  </a:lnTo>
                  <a:lnTo>
                    <a:pt x="753" y="803"/>
                  </a:lnTo>
                  <a:lnTo>
                    <a:pt x="761" y="810"/>
                  </a:lnTo>
                  <a:lnTo>
                    <a:pt x="765" y="817"/>
                  </a:lnTo>
                  <a:lnTo>
                    <a:pt x="768" y="828"/>
                  </a:lnTo>
                  <a:lnTo>
                    <a:pt x="768" y="841"/>
                  </a:lnTo>
                  <a:lnTo>
                    <a:pt x="767" y="886"/>
                  </a:lnTo>
                  <a:lnTo>
                    <a:pt x="755" y="910"/>
                  </a:lnTo>
                  <a:lnTo>
                    <a:pt x="746" y="931"/>
                  </a:lnTo>
                  <a:lnTo>
                    <a:pt x="732" y="980"/>
                  </a:lnTo>
                  <a:lnTo>
                    <a:pt x="730" y="987"/>
                  </a:lnTo>
                  <a:lnTo>
                    <a:pt x="725" y="993"/>
                  </a:lnTo>
                  <a:lnTo>
                    <a:pt x="715" y="1007"/>
                  </a:lnTo>
                  <a:lnTo>
                    <a:pt x="690" y="997"/>
                  </a:lnTo>
                  <a:lnTo>
                    <a:pt x="666" y="987"/>
                  </a:lnTo>
                  <a:lnTo>
                    <a:pt x="642" y="980"/>
                  </a:lnTo>
                  <a:lnTo>
                    <a:pt x="618" y="976"/>
                  </a:lnTo>
                  <a:lnTo>
                    <a:pt x="571" y="969"/>
                  </a:lnTo>
                  <a:lnTo>
                    <a:pt x="524" y="964"/>
                  </a:lnTo>
                  <a:lnTo>
                    <a:pt x="488" y="936"/>
                  </a:lnTo>
                  <a:lnTo>
                    <a:pt x="474" y="925"/>
                  </a:lnTo>
                  <a:lnTo>
                    <a:pt x="463" y="915"/>
                  </a:lnTo>
                  <a:lnTo>
                    <a:pt x="460" y="913"/>
                  </a:lnTo>
                  <a:lnTo>
                    <a:pt x="460" y="910"/>
                  </a:lnTo>
                  <a:lnTo>
                    <a:pt x="459" y="902"/>
                  </a:lnTo>
                  <a:lnTo>
                    <a:pt x="458" y="896"/>
                  </a:lnTo>
                  <a:lnTo>
                    <a:pt x="457" y="893"/>
                  </a:lnTo>
                  <a:lnTo>
                    <a:pt x="454" y="890"/>
                  </a:lnTo>
                  <a:lnTo>
                    <a:pt x="447" y="887"/>
                  </a:lnTo>
                  <a:lnTo>
                    <a:pt x="443" y="885"/>
                  </a:lnTo>
                  <a:lnTo>
                    <a:pt x="441" y="882"/>
                  </a:lnTo>
                  <a:lnTo>
                    <a:pt x="440" y="878"/>
                  </a:lnTo>
                  <a:lnTo>
                    <a:pt x="440" y="873"/>
                  </a:lnTo>
                  <a:lnTo>
                    <a:pt x="438" y="870"/>
                  </a:lnTo>
                  <a:lnTo>
                    <a:pt x="435" y="867"/>
                  </a:lnTo>
                  <a:lnTo>
                    <a:pt x="426" y="869"/>
                  </a:lnTo>
                  <a:lnTo>
                    <a:pt x="420" y="869"/>
                  </a:lnTo>
                  <a:lnTo>
                    <a:pt x="416" y="872"/>
                  </a:lnTo>
                  <a:lnTo>
                    <a:pt x="414" y="875"/>
                  </a:lnTo>
                  <a:lnTo>
                    <a:pt x="409" y="886"/>
                  </a:lnTo>
                  <a:lnTo>
                    <a:pt x="406" y="892"/>
                  </a:lnTo>
                  <a:lnTo>
                    <a:pt x="400" y="900"/>
                  </a:lnTo>
                  <a:lnTo>
                    <a:pt x="395" y="901"/>
                  </a:lnTo>
                  <a:lnTo>
                    <a:pt x="392" y="905"/>
                  </a:lnTo>
                  <a:lnTo>
                    <a:pt x="388" y="908"/>
                  </a:lnTo>
                  <a:lnTo>
                    <a:pt x="387" y="909"/>
                  </a:lnTo>
                  <a:lnTo>
                    <a:pt x="387" y="908"/>
                  </a:lnTo>
                  <a:lnTo>
                    <a:pt x="386" y="889"/>
                  </a:lnTo>
                  <a:lnTo>
                    <a:pt x="386" y="867"/>
                  </a:lnTo>
                  <a:lnTo>
                    <a:pt x="377" y="864"/>
                  </a:lnTo>
                  <a:lnTo>
                    <a:pt x="374" y="861"/>
                  </a:lnTo>
                  <a:lnTo>
                    <a:pt x="374" y="855"/>
                  </a:lnTo>
                  <a:lnTo>
                    <a:pt x="375" y="841"/>
                  </a:lnTo>
                  <a:lnTo>
                    <a:pt x="382" y="836"/>
                  </a:lnTo>
                  <a:lnTo>
                    <a:pt x="388" y="831"/>
                  </a:lnTo>
                  <a:lnTo>
                    <a:pt x="400" y="817"/>
                  </a:lnTo>
                  <a:lnTo>
                    <a:pt x="407" y="812"/>
                  </a:lnTo>
                  <a:lnTo>
                    <a:pt x="415" y="807"/>
                  </a:lnTo>
                  <a:lnTo>
                    <a:pt x="425" y="804"/>
                  </a:lnTo>
                  <a:lnTo>
                    <a:pt x="438" y="803"/>
                  </a:lnTo>
                  <a:lnTo>
                    <a:pt x="433" y="800"/>
                  </a:lnTo>
                  <a:lnTo>
                    <a:pt x="427" y="796"/>
                  </a:lnTo>
                  <a:lnTo>
                    <a:pt x="419" y="786"/>
                  </a:lnTo>
                  <a:lnTo>
                    <a:pt x="410" y="776"/>
                  </a:lnTo>
                  <a:lnTo>
                    <a:pt x="406" y="773"/>
                  </a:lnTo>
                  <a:lnTo>
                    <a:pt x="400" y="770"/>
                  </a:lnTo>
                  <a:lnTo>
                    <a:pt x="372" y="794"/>
                  </a:lnTo>
                  <a:lnTo>
                    <a:pt x="368" y="803"/>
                  </a:lnTo>
                  <a:lnTo>
                    <a:pt x="367" y="813"/>
                  </a:lnTo>
                  <a:lnTo>
                    <a:pt x="365" y="821"/>
                  </a:lnTo>
                  <a:lnTo>
                    <a:pt x="362" y="824"/>
                  </a:lnTo>
                  <a:lnTo>
                    <a:pt x="359" y="827"/>
                  </a:lnTo>
                  <a:lnTo>
                    <a:pt x="358" y="837"/>
                  </a:lnTo>
                  <a:lnTo>
                    <a:pt x="359" y="847"/>
                  </a:lnTo>
                  <a:lnTo>
                    <a:pt x="359" y="858"/>
                  </a:lnTo>
                  <a:lnTo>
                    <a:pt x="357" y="861"/>
                  </a:lnTo>
                  <a:lnTo>
                    <a:pt x="356" y="864"/>
                  </a:lnTo>
                  <a:lnTo>
                    <a:pt x="355" y="867"/>
                  </a:lnTo>
                  <a:lnTo>
                    <a:pt x="351" y="869"/>
                  </a:lnTo>
                  <a:lnTo>
                    <a:pt x="344" y="870"/>
                  </a:lnTo>
                  <a:lnTo>
                    <a:pt x="334" y="870"/>
                  </a:lnTo>
                  <a:lnTo>
                    <a:pt x="328" y="871"/>
                  </a:lnTo>
                  <a:lnTo>
                    <a:pt x="328" y="870"/>
                  </a:lnTo>
                  <a:lnTo>
                    <a:pt x="326" y="870"/>
                  </a:lnTo>
                  <a:lnTo>
                    <a:pt x="320" y="870"/>
                  </a:lnTo>
                  <a:lnTo>
                    <a:pt x="298" y="872"/>
                  </a:lnTo>
                  <a:lnTo>
                    <a:pt x="271" y="877"/>
                  </a:lnTo>
                  <a:lnTo>
                    <a:pt x="310" y="886"/>
                  </a:lnTo>
                  <a:lnTo>
                    <a:pt x="330" y="889"/>
                  </a:lnTo>
                  <a:lnTo>
                    <a:pt x="339" y="889"/>
                  </a:lnTo>
                  <a:lnTo>
                    <a:pt x="345" y="890"/>
                  </a:lnTo>
                  <a:lnTo>
                    <a:pt x="349" y="889"/>
                  </a:lnTo>
                  <a:lnTo>
                    <a:pt x="375" y="898"/>
                  </a:lnTo>
                  <a:lnTo>
                    <a:pt x="376" y="900"/>
                  </a:lnTo>
                  <a:lnTo>
                    <a:pt x="375" y="904"/>
                  </a:lnTo>
                  <a:lnTo>
                    <a:pt x="373" y="914"/>
                  </a:lnTo>
                  <a:lnTo>
                    <a:pt x="370" y="924"/>
                  </a:lnTo>
                  <a:lnTo>
                    <a:pt x="367" y="929"/>
                  </a:lnTo>
                  <a:lnTo>
                    <a:pt x="362" y="935"/>
                  </a:lnTo>
                  <a:lnTo>
                    <a:pt x="362" y="940"/>
                  </a:lnTo>
                  <a:lnTo>
                    <a:pt x="360" y="944"/>
                  </a:lnTo>
                  <a:lnTo>
                    <a:pt x="358" y="947"/>
                  </a:lnTo>
                  <a:lnTo>
                    <a:pt x="356" y="947"/>
                  </a:lnTo>
                  <a:lnTo>
                    <a:pt x="352" y="946"/>
                  </a:lnTo>
                  <a:lnTo>
                    <a:pt x="351" y="942"/>
                  </a:lnTo>
                  <a:lnTo>
                    <a:pt x="350" y="934"/>
                  </a:lnTo>
                  <a:lnTo>
                    <a:pt x="350" y="917"/>
                  </a:lnTo>
                  <a:lnTo>
                    <a:pt x="339" y="914"/>
                  </a:lnTo>
                  <a:lnTo>
                    <a:pt x="330" y="914"/>
                  </a:lnTo>
                  <a:lnTo>
                    <a:pt x="326" y="914"/>
                  </a:lnTo>
                  <a:lnTo>
                    <a:pt x="323" y="915"/>
                  </a:lnTo>
                  <a:lnTo>
                    <a:pt x="288" y="914"/>
                  </a:lnTo>
                  <a:lnTo>
                    <a:pt x="241" y="903"/>
                  </a:lnTo>
                  <a:lnTo>
                    <a:pt x="196" y="912"/>
                  </a:lnTo>
                  <a:lnTo>
                    <a:pt x="187" y="914"/>
                  </a:lnTo>
                  <a:lnTo>
                    <a:pt x="184" y="917"/>
                  </a:lnTo>
                  <a:lnTo>
                    <a:pt x="183" y="921"/>
                  </a:lnTo>
                  <a:lnTo>
                    <a:pt x="182" y="925"/>
                  </a:lnTo>
                  <a:lnTo>
                    <a:pt x="176" y="933"/>
                  </a:lnTo>
                  <a:lnTo>
                    <a:pt x="161" y="943"/>
                  </a:lnTo>
                  <a:lnTo>
                    <a:pt x="152" y="943"/>
                  </a:lnTo>
                  <a:lnTo>
                    <a:pt x="147" y="942"/>
                  </a:lnTo>
                  <a:lnTo>
                    <a:pt x="144" y="947"/>
                  </a:lnTo>
                  <a:lnTo>
                    <a:pt x="138" y="958"/>
                  </a:lnTo>
                  <a:lnTo>
                    <a:pt x="144" y="956"/>
                  </a:lnTo>
                  <a:lnTo>
                    <a:pt x="144" y="958"/>
                  </a:lnTo>
                  <a:lnTo>
                    <a:pt x="144" y="959"/>
                  </a:lnTo>
                  <a:lnTo>
                    <a:pt x="130" y="967"/>
                  </a:lnTo>
                  <a:lnTo>
                    <a:pt x="108" y="976"/>
                  </a:lnTo>
                  <a:lnTo>
                    <a:pt x="88" y="982"/>
                  </a:lnTo>
                  <a:lnTo>
                    <a:pt x="72" y="980"/>
                  </a:lnTo>
                  <a:lnTo>
                    <a:pt x="59" y="981"/>
                  </a:lnTo>
                  <a:lnTo>
                    <a:pt x="46" y="984"/>
                  </a:lnTo>
                  <a:lnTo>
                    <a:pt x="36" y="988"/>
                  </a:lnTo>
                  <a:lnTo>
                    <a:pt x="18" y="997"/>
                  </a:lnTo>
                  <a:lnTo>
                    <a:pt x="13" y="999"/>
                  </a:lnTo>
                  <a:lnTo>
                    <a:pt x="12" y="999"/>
                  </a:lnTo>
                  <a:lnTo>
                    <a:pt x="6" y="993"/>
                  </a:lnTo>
                  <a:lnTo>
                    <a:pt x="3" y="989"/>
                  </a:lnTo>
                  <a:lnTo>
                    <a:pt x="1" y="982"/>
                  </a:lnTo>
                  <a:lnTo>
                    <a:pt x="0" y="976"/>
                  </a:lnTo>
                  <a:lnTo>
                    <a:pt x="1" y="963"/>
                  </a:lnTo>
                  <a:lnTo>
                    <a:pt x="5" y="950"/>
                  </a:lnTo>
                  <a:lnTo>
                    <a:pt x="15" y="936"/>
                  </a:lnTo>
                  <a:lnTo>
                    <a:pt x="27" y="922"/>
                  </a:lnTo>
                  <a:lnTo>
                    <a:pt x="43" y="911"/>
                  </a:lnTo>
                  <a:lnTo>
                    <a:pt x="62" y="900"/>
                  </a:lnTo>
                  <a:lnTo>
                    <a:pt x="64" y="898"/>
                  </a:lnTo>
                  <a:lnTo>
                    <a:pt x="69" y="895"/>
                  </a:lnTo>
                  <a:lnTo>
                    <a:pt x="87" y="886"/>
                  </a:lnTo>
                  <a:lnTo>
                    <a:pt x="105" y="877"/>
                  </a:lnTo>
                  <a:lnTo>
                    <a:pt x="116" y="872"/>
                  </a:lnTo>
                  <a:lnTo>
                    <a:pt x="119" y="860"/>
                  </a:lnTo>
                  <a:lnTo>
                    <a:pt x="122" y="852"/>
                  </a:lnTo>
                  <a:lnTo>
                    <a:pt x="122" y="846"/>
                  </a:lnTo>
                  <a:lnTo>
                    <a:pt x="125" y="839"/>
                  </a:lnTo>
                  <a:lnTo>
                    <a:pt x="130" y="834"/>
                  </a:lnTo>
                  <a:lnTo>
                    <a:pt x="136" y="826"/>
                  </a:lnTo>
                  <a:lnTo>
                    <a:pt x="141" y="822"/>
                  </a:lnTo>
                  <a:lnTo>
                    <a:pt x="144" y="816"/>
                  </a:lnTo>
                  <a:lnTo>
                    <a:pt x="142" y="812"/>
                  </a:lnTo>
                  <a:lnTo>
                    <a:pt x="141" y="811"/>
                  </a:lnTo>
                  <a:lnTo>
                    <a:pt x="136" y="811"/>
                  </a:lnTo>
                  <a:lnTo>
                    <a:pt x="136" y="810"/>
                  </a:lnTo>
                  <a:lnTo>
                    <a:pt x="139" y="806"/>
                  </a:lnTo>
                  <a:lnTo>
                    <a:pt x="152" y="784"/>
                  </a:lnTo>
                  <a:lnTo>
                    <a:pt x="163" y="776"/>
                  </a:lnTo>
                  <a:lnTo>
                    <a:pt x="174" y="771"/>
                  </a:lnTo>
                  <a:lnTo>
                    <a:pt x="185" y="764"/>
                  </a:lnTo>
                  <a:lnTo>
                    <a:pt x="194" y="758"/>
                  </a:lnTo>
                  <a:lnTo>
                    <a:pt x="242" y="761"/>
                  </a:lnTo>
                  <a:lnTo>
                    <a:pt x="241" y="760"/>
                  </a:lnTo>
                  <a:lnTo>
                    <a:pt x="242" y="757"/>
                  </a:lnTo>
                  <a:lnTo>
                    <a:pt x="248" y="747"/>
                  </a:lnTo>
                  <a:lnTo>
                    <a:pt x="260" y="732"/>
                  </a:lnTo>
                  <a:lnTo>
                    <a:pt x="261" y="702"/>
                  </a:lnTo>
                  <a:lnTo>
                    <a:pt x="237" y="659"/>
                  </a:lnTo>
                  <a:lnTo>
                    <a:pt x="234" y="660"/>
                  </a:lnTo>
                  <a:lnTo>
                    <a:pt x="231" y="660"/>
                  </a:lnTo>
                  <a:lnTo>
                    <a:pt x="230" y="663"/>
                  </a:lnTo>
                  <a:lnTo>
                    <a:pt x="230" y="666"/>
                  </a:lnTo>
                  <a:lnTo>
                    <a:pt x="231" y="682"/>
                  </a:lnTo>
                  <a:lnTo>
                    <a:pt x="234" y="685"/>
                  </a:lnTo>
                  <a:lnTo>
                    <a:pt x="235" y="688"/>
                  </a:lnTo>
                  <a:lnTo>
                    <a:pt x="237" y="692"/>
                  </a:lnTo>
                  <a:lnTo>
                    <a:pt x="231" y="688"/>
                  </a:lnTo>
                  <a:lnTo>
                    <a:pt x="227" y="688"/>
                  </a:lnTo>
                  <a:lnTo>
                    <a:pt x="223" y="693"/>
                  </a:lnTo>
                  <a:lnTo>
                    <a:pt x="222" y="697"/>
                  </a:lnTo>
                  <a:lnTo>
                    <a:pt x="220" y="710"/>
                  </a:lnTo>
                  <a:lnTo>
                    <a:pt x="219" y="718"/>
                  </a:lnTo>
                  <a:lnTo>
                    <a:pt x="216" y="720"/>
                  </a:lnTo>
                  <a:lnTo>
                    <a:pt x="212" y="720"/>
                  </a:lnTo>
                  <a:lnTo>
                    <a:pt x="207" y="718"/>
                  </a:lnTo>
                  <a:lnTo>
                    <a:pt x="202" y="714"/>
                  </a:lnTo>
                  <a:lnTo>
                    <a:pt x="194" y="711"/>
                  </a:lnTo>
                  <a:lnTo>
                    <a:pt x="189" y="711"/>
                  </a:lnTo>
                  <a:lnTo>
                    <a:pt x="184" y="714"/>
                  </a:lnTo>
                  <a:lnTo>
                    <a:pt x="181" y="719"/>
                  </a:lnTo>
                  <a:lnTo>
                    <a:pt x="179" y="725"/>
                  </a:lnTo>
                  <a:lnTo>
                    <a:pt x="160" y="728"/>
                  </a:lnTo>
                  <a:lnTo>
                    <a:pt x="147" y="711"/>
                  </a:lnTo>
                  <a:lnTo>
                    <a:pt x="147" y="686"/>
                  </a:lnTo>
                  <a:lnTo>
                    <a:pt x="174" y="652"/>
                  </a:lnTo>
                  <a:lnTo>
                    <a:pt x="205" y="577"/>
                  </a:lnTo>
                  <a:lnTo>
                    <a:pt x="219" y="569"/>
                  </a:lnTo>
                  <a:lnTo>
                    <a:pt x="233" y="561"/>
                  </a:lnTo>
                  <a:lnTo>
                    <a:pt x="241" y="559"/>
                  </a:lnTo>
                  <a:lnTo>
                    <a:pt x="248" y="557"/>
                  </a:lnTo>
                  <a:lnTo>
                    <a:pt x="257" y="558"/>
                  </a:lnTo>
                  <a:lnTo>
                    <a:pt x="266" y="561"/>
                  </a:lnTo>
                  <a:lnTo>
                    <a:pt x="295" y="547"/>
                  </a:lnTo>
                  <a:lnTo>
                    <a:pt x="308" y="428"/>
                  </a:lnTo>
                  <a:lnTo>
                    <a:pt x="304" y="423"/>
                  </a:lnTo>
                  <a:lnTo>
                    <a:pt x="301" y="416"/>
                  </a:lnTo>
                  <a:lnTo>
                    <a:pt x="299" y="409"/>
                  </a:lnTo>
                  <a:lnTo>
                    <a:pt x="296" y="404"/>
                  </a:lnTo>
                  <a:lnTo>
                    <a:pt x="280" y="391"/>
                  </a:lnTo>
                  <a:lnTo>
                    <a:pt x="270" y="382"/>
                  </a:lnTo>
                  <a:lnTo>
                    <a:pt x="262" y="378"/>
                  </a:lnTo>
                  <a:lnTo>
                    <a:pt x="267" y="377"/>
                  </a:lnTo>
                  <a:lnTo>
                    <a:pt x="272" y="374"/>
                  </a:lnTo>
                  <a:lnTo>
                    <a:pt x="280" y="369"/>
                  </a:lnTo>
                  <a:lnTo>
                    <a:pt x="276" y="340"/>
                  </a:lnTo>
                  <a:lnTo>
                    <a:pt x="280" y="322"/>
                  </a:lnTo>
                  <a:lnTo>
                    <a:pt x="280" y="308"/>
                  </a:lnTo>
                  <a:lnTo>
                    <a:pt x="276" y="296"/>
                  </a:lnTo>
                  <a:lnTo>
                    <a:pt x="270" y="287"/>
                  </a:lnTo>
                  <a:lnTo>
                    <a:pt x="252" y="267"/>
                  </a:lnTo>
                  <a:lnTo>
                    <a:pt x="243" y="256"/>
                  </a:lnTo>
                  <a:lnTo>
                    <a:pt x="235" y="243"/>
                  </a:lnTo>
                  <a:lnTo>
                    <a:pt x="230" y="244"/>
                  </a:lnTo>
                  <a:lnTo>
                    <a:pt x="227" y="242"/>
                  </a:lnTo>
                  <a:lnTo>
                    <a:pt x="224" y="237"/>
                  </a:lnTo>
                  <a:lnTo>
                    <a:pt x="223" y="230"/>
                  </a:lnTo>
                  <a:lnTo>
                    <a:pt x="222" y="225"/>
                  </a:lnTo>
                  <a:lnTo>
                    <a:pt x="219" y="222"/>
                  </a:lnTo>
                  <a:lnTo>
                    <a:pt x="218" y="219"/>
                  </a:lnTo>
                  <a:lnTo>
                    <a:pt x="216" y="220"/>
                  </a:lnTo>
                  <a:lnTo>
                    <a:pt x="209" y="224"/>
                  </a:lnTo>
                  <a:lnTo>
                    <a:pt x="202" y="220"/>
                  </a:lnTo>
                  <a:lnTo>
                    <a:pt x="192" y="214"/>
                  </a:lnTo>
                  <a:lnTo>
                    <a:pt x="167" y="194"/>
                  </a:lnTo>
                  <a:lnTo>
                    <a:pt x="143" y="175"/>
                  </a:lnTo>
                  <a:lnTo>
                    <a:pt x="130" y="162"/>
                  </a:lnTo>
                  <a:lnTo>
                    <a:pt x="133" y="164"/>
                  </a:lnTo>
                  <a:lnTo>
                    <a:pt x="146" y="149"/>
                  </a:lnTo>
                  <a:lnTo>
                    <a:pt x="147" y="142"/>
                  </a:lnTo>
                  <a:lnTo>
                    <a:pt x="151" y="129"/>
                  </a:lnTo>
                  <a:lnTo>
                    <a:pt x="152" y="124"/>
                  </a:lnTo>
                  <a:lnTo>
                    <a:pt x="151" y="118"/>
                  </a:lnTo>
                  <a:lnTo>
                    <a:pt x="147" y="114"/>
                  </a:lnTo>
                  <a:lnTo>
                    <a:pt x="144" y="112"/>
                  </a:lnTo>
                  <a:lnTo>
                    <a:pt x="147" y="77"/>
                  </a:lnTo>
                  <a:lnTo>
                    <a:pt x="130" y="45"/>
                  </a:lnTo>
                  <a:lnTo>
                    <a:pt x="130" y="41"/>
                  </a:lnTo>
                  <a:lnTo>
                    <a:pt x="147" y="41"/>
                  </a:lnTo>
                  <a:lnTo>
                    <a:pt x="152" y="42"/>
                  </a:lnTo>
                  <a:lnTo>
                    <a:pt x="156" y="44"/>
                  </a:lnTo>
                  <a:lnTo>
                    <a:pt x="159" y="45"/>
                  </a:lnTo>
                  <a:lnTo>
                    <a:pt x="163" y="42"/>
                  </a:lnTo>
                  <a:lnTo>
                    <a:pt x="223" y="55"/>
                  </a:lnTo>
                  <a:lnTo>
                    <a:pt x="227" y="60"/>
                  </a:lnTo>
                  <a:lnTo>
                    <a:pt x="230" y="65"/>
                  </a:lnTo>
                  <a:lnTo>
                    <a:pt x="245" y="76"/>
                  </a:lnTo>
                  <a:lnTo>
                    <a:pt x="260" y="85"/>
                  </a:lnTo>
                  <a:lnTo>
                    <a:pt x="271" y="89"/>
                  </a:lnTo>
                  <a:lnTo>
                    <a:pt x="269" y="96"/>
                  </a:lnTo>
                  <a:lnTo>
                    <a:pt x="269" y="100"/>
                  </a:lnTo>
                  <a:lnTo>
                    <a:pt x="270" y="103"/>
                  </a:lnTo>
                  <a:lnTo>
                    <a:pt x="274" y="105"/>
                  </a:lnTo>
                  <a:lnTo>
                    <a:pt x="287" y="110"/>
                  </a:lnTo>
                  <a:lnTo>
                    <a:pt x="301" y="114"/>
                  </a:lnTo>
                  <a:lnTo>
                    <a:pt x="307" y="113"/>
                  </a:lnTo>
                  <a:lnTo>
                    <a:pt x="312" y="112"/>
                  </a:lnTo>
                  <a:lnTo>
                    <a:pt x="316" y="108"/>
                  </a:lnTo>
                  <a:lnTo>
                    <a:pt x="318" y="102"/>
                  </a:lnTo>
                  <a:lnTo>
                    <a:pt x="367" y="105"/>
                  </a:lnTo>
                  <a:lnTo>
                    <a:pt x="369" y="73"/>
                  </a:lnTo>
                  <a:lnTo>
                    <a:pt x="372" y="80"/>
                  </a:lnTo>
                  <a:lnTo>
                    <a:pt x="373" y="80"/>
                  </a:lnTo>
                  <a:lnTo>
                    <a:pt x="374" y="79"/>
                  </a:lnTo>
                  <a:lnTo>
                    <a:pt x="376" y="71"/>
                  </a:lnTo>
                  <a:lnTo>
                    <a:pt x="377" y="59"/>
                  </a:lnTo>
                  <a:lnTo>
                    <a:pt x="376" y="37"/>
                  </a:lnTo>
                  <a:lnTo>
                    <a:pt x="375" y="33"/>
                  </a:lnTo>
                  <a:lnTo>
                    <a:pt x="373" y="36"/>
                  </a:lnTo>
                  <a:lnTo>
                    <a:pt x="371" y="36"/>
                  </a:lnTo>
                  <a:lnTo>
                    <a:pt x="370" y="36"/>
                  </a:lnTo>
                  <a:lnTo>
                    <a:pt x="370" y="33"/>
                  </a:lnTo>
                  <a:lnTo>
                    <a:pt x="371" y="26"/>
                  </a:lnTo>
                  <a:lnTo>
                    <a:pt x="375" y="22"/>
                  </a:lnTo>
                  <a:lnTo>
                    <a:pt x="381" y="19"/>
                  </a:lnTo>
                  <a:lnTo>
                    <a:pt x="387" y="19"/>
                  </a:lnTo>
                  <a:lnTo>
                    <a:pt x="389" y="19"/>
                  </a:lnTo>
                  <a:lnTo>
                    <a:pt x="392" y="22"/>
                  </a:lnTo>
                  <a:lnTo>
                    <a:pt x="397" y="32"/>
                  </a:lnTo>
                  <a:lnTo>
                    <a:pt x="401" y="38"/>
                  </a:lnTo>
                  <a:lnTo>
                    <a:pt x="406" y="44"/>
                  </a:lnTo>
                  <a:lnTo>
                    <a:pt x="412" y="48"/>
                  </a:lnTo>
                  <a:lnTo>
                    <a:pt x="421" y="51"/>
                  </a:lnTo>
                  <a:lnTo>
                    <a:pt x="424" y="44"/>
                  </a:lnTo>
                  <a:lnTo>
                    <a:pt x="427" y="37"/>
                  </a:lnTo>
                  <a:lnTo>
                    <a:pt x="433" y="33"/>
                  </a:lnTo>
                  <a:lnTo>
                    <a:pt x="438" y="29"/>
                  </a:lnTo>
                  <a:lnTo>
                    <a:pt x="452" y="26"/>
                  </a:lnTo>
                  <a:lnTo>
                    <a:pt x="458" y="25"/>
                  </a:lnTo>
                  <a:lnTo>
                    <a:pt x="463" y="22"/>
                  </a:lnTo>
                  <a:lnTo>
                    <a:pt x="461" y="25"/>
                  </a:lnTo>
                  <a:lnTo>
                    <a:pt x="462" y="30"/>
                  </a:lnTo>
                  <a:lnTo>
                    <a:pt x="464" y="35"/>
                  </a:lnTo>
                  <a:lnTo>
                    <a:pt x="468" y="40"/>
                  </a:lnTo>
                  <a:lnTo>
                    <a:pt x="476" y="48"/>
                  </a:lnTo>
                  <a:lnTo>
                    <a:pt x="483" y="53"/>
                  </a:lnTo>
                  <a:lnTo>
                    <a:pt x="535" y="30"/>
                  </a:lnTo>
                  <a:lnTo>
                    <a:pt x="542" y="15"/>
                  </a:lnTo>
                  <a:lnTo>
                    <a:pt x="545" y="13"/>
                  </a:lnTo>
                  <a:lnTo>
                    <a:pt x="549" y="13"/>
                  </a:lnTo>
                  <a:lnTo>
                    <a:pt x="560" y="19"/>
                  </a:lnTo>
                  <a:lnTo>
                    <a:pt x="580" y="27"/>
                  </a:lnTo>
                  <a:lnTo>
                    <a:pt x="585" y="36"/>
                  </a:lnTo>
                  <a:lnTo>
                    <a:pt x="593" y="50"/>
                  </a:lnTo>
                  <a:lnTo>
                    <a:pt x="596" y="40"/>
                  </a:lnTo>
                  <a:lnTo>
                    <a:pt x="597" y="51"/>
                  </a:lnTo>
                  <a:lnTo>
                    <a:pt x="596" y="51"/>
                  </a:lnTo>
                  <a:lnTo>
                    <a:pt x="593" y="50"/>
                  </a:lnTo>
                  <a:lnTo>
                    <a:pt x="592" y="53"/>
                  </a:lnTo>
                  <a:lnTo>
                    <a:pt x="590" y="57"/>
                  </a:lnTo>
                  <a:lnTo>
                    <a:pt x="585" y="58"/>
                  </a:lnTo>
                  <a:lnTo>
                    <a:pt x="577" y="60"/>
                  </a:lnTo>
                  <a:lnTo>
                    <a:pt x="571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6" name="Freeform 88"/>
            <p:cNvSpPr>
              <a:spLocks/>
            </p:cNvSpPr>
            <p:nvPr/>
          </p:nvSpPr>
          <p:spPr bwMode="auto">
            <a:xfrm>
              <a:off x="1177" y="1971"/>
              <a:ext cx="1063" cy="183"/>
            </a:xfrm>
            <a:custGeom>
              <a:avLst/>
              <a:gdLst/>
              <a:ahLst/>
              <a:cxnLst>
                <a:cxn ang="0">
                  <a:pos x="326" y="366"/>
                </a:cxn>
                <a:cxn ang="0">
                  <a:pos x="269" y="331"/>
                </a:cxn>
                <a:cxn ang="0">
                  <a:pos x="217" y="297"/>
                </a:cxn>
                <a:cxn ang="0">
                  <a:pos x="172" y="263"/>
                </a:cxn>
                <a:cxn ang="0">
                  <a:pos x="133" y="230"/>
                </a:cxn>
                <a:cxn ang="0">
                  <a:pos x="100" y="202"/>
                </a:cxn>
                <a:cxn ang="0">
                  <a:pos x="73" y="175"/>
                </a:cxn>
                <a:cxn ang="0">
                  <a:pos x="52" y="152"/>
                </a:cxn>
                <a:cxn ang="0">
                  <a:pos x="39" y="135"/>
                </a:cxn>
                <a:cxn ang="0">
                  <a:pos x="20" y="109"/>
                </a:cxn>
                <a:cxn ang="0">
                  <a:pos x="11" y="95"/>
                </a:cxn>
                <a:cxn ang="0">
                  <a:pos x="3" y="80"/>
                </a:cxn>
                <a:cxn ang="0">
                  <a:pos x="1" y="72"/>
                </a:cxn>
                <a:cxn ang="0">
                  <a:pos x="0" y="64"/>
                </a:cxn>
                <a:cxn ang="0">
                  <a:pos x="0" y="57"/>
                </a:cxn>
                <a:cxn ang="0">
                  <a:pos x="1" y="48"/>
                </a:cxn>
                <a:cxn ang="0">
                  <a:pos x="4" y="40"/>
                </a:cxn>
                <a:cxn ang="0">
                  <a:pos x="9" y="33"/>
                </a:cxn>
                <a:cxn ang="0">
                  <a:pos x="14" y="25"/>
                </a:cxn>
                <a:cxn ang="0">
                  <a:pos x="23" y="17"/>
                </a:cxn>
                <a:cxn ang="0">
                  <a:pos x="37" y="6"/>
                </a:cxn>
                <a:cxn ang="0">
                  <a:pos x="47" y="1"/>
                </a:cxn>
                <a:cxn ang="0">
                  <a:pos x="53" y="0"/>
                </a:cxn>
                <a:cxn ang="0">
                  <a:pos x="58" y="1"/>
                </a:cxn>
                <a:cxn ang="0">
                  <a:pos x="61" y="6"/>
                </a:cxn>
                <a:cxn ang="0">
                  <a:pos x="66" y="11"/>
                </a:cxn>
                <a:cxn ang="0">
                  <a:pos x="73" y="14"/>
                </a:cxn>
                <a:cxn ang="0">
                  <a:pos x="85" y="16"/>
                </a:cxn>
                <a:cxn ang="0">
                  <a:pos x="2126" y="16"/>
                </a:cxn>
                <a:cxn ang="0">
                  <a:pos x="2107" y="36"/>
                </a:cxn>
                <a:cxn ang="0">
                  <a:pos x="2087" y="57"/>
                </a:cxn>
                <a:cxn ang="0">
                  <a:pos x="85" y="57"/>
                </a:cxn>
                <a:cxn ang="0">
                  <a:pos x="75" y="56"/>
                </a:cxn>
                <a:cxn ang="0">
                  <a:pos x="65" y="57"/>
                </a:cxn>
                <a:cxn ang="0">
                  <a:pos x="62" y="58"/>
                </a:cxn>
                <a:cxn ang="0">
                  <a:pos x="59" y="59"/>
                </a:cxn>
                <a:cxn ang="0">
                  <a:pos x="58" y="62"/>
                </a:cxn>
                <a:cxn ang="0">
                  <a:pos x="58" y="68"/>
                </a:cxn>
                <a:cxn ang="0">
                  <a:pos x="60" y="74"/>
                </a:cxn>
                <a:cxn ang="0">
                  <a:pos x="63" y="80"/>
                </a:cxn>
                <a:cxn ang="0">
                  <a:pos x="68" y="85"/>
                </a:cxn>
                <a:cxn ang="0">
                  <a:pos x="75" y="89"/>
                </a:cxn>
                <a:cxn ang="0">
                  <a:pos x="82" y="93"/>
                </a:cxn>
                <a:cxn ang="0">
                  <a:pos x="89" y="95"/>
                </a:cxn>
                <a:cxn ang="0">
                  <a:pos x="99" y="97"/>
                </a:cxn>
                <a:cxn ang="0">
                  <a:pos x="109" y="97"/>
                </a:cxn>
                <a:cxn ang="0">
                  <a:pos x="2055" y="97"/>
                </a:cxn>
                <a:cxn ang="0">
                  <a:pos x="2033" y="127"/>
                </a:cxn>
                <a:cxn ang="0">
                  <a:pos x="2014" y="159"/>
                </a:cxn>
                <a:cxn ang="0">
                  <a:pos x="1998" y="191"/>
                </a:cxn>
                <a:cxn ang="0">
                  <a:pos x="1984" y="225"/>
                </a:cxn>
                <a:cxn ang="0">
                  <a:pos x="1971" y="259"/>
                </a:cxn>
                <a:cxn ang="0">
                  <a:pos x="1961" y="294"/>
                </a:cxn>
                <a:cxn ang="0">
                  <a:pos x="1954" y="330"/>
                </a:cxn>
                <a:cxn ang="0">
                  <a:pos x="1948" y="366"/>
                </a:cxn>
                <a:cxn ang="0">
                  <a:pos x="326" y="366"/>
                </a:cxn>
              </a:cxnLst>
              <a:rect l="0" t="0" r="r" b="b"/>
              <a:pathLst>
                <a:path w="2126" h="366">
                  <a:moveTo>
                    <a:pt x="326" y="366"/>
                  </a:moveTo>
                  <a:lnTo>
                    <a:pt x="269" y="331"/>
                  </a:lnTo>
                  <a:lnTo>
                    <a:pt x="217" y="297"/>
                  </a:lnTo>
                  <a:lnTo>
                    <a:pt x="172" y="263"/>
                  </a:lnTo>
                  <a:lnTo>
                    <a:pt x="133" y="230"/>
                  </a:lnTo>
                  <a:lnTo>
                    <a:pt x="100" y="202"/>
                  </a:lnTo>
                  <a:lnTo>
                    <a:pt x="73" y="175"/>
                  </a:lnTo>
                  <a:lnTo>
                    <a:pt x="52" y="152"/>
                  </a:lnTo>
                  <a:lnTo>
                    <a:pt x="39" y="135"/>
                  </a:lnTo>
                  <a:lnTo>
                    <a:pt x="20" y="109"/>
                  </a:lnTo>
                  <a:lnTo>
                    <a:pt x="11" y="95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9" y="33"/>
                  </a:lnTo>
                  <a:lnTo>
                    <a:pt x="14" y="25"/>
                  </a:lnTo>
                  <a:lnTo>
                    <a:pt x="23" y="17"/>
                  </a:lnTo>
                  <a:lnTo>
                    <a:pt x="37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8" y="1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3" y="14"/>
                  </a:lnTo>
                  <a:lnTo>
                    <a:pt x="85" y="16"/>
                  </a:lnTo>
                  <a:lnTo>
                    <a:pt x="2126" y="16"/>
                  </a:lnTo>
                  <a:lnTo>
                    <a:pt x="2107" y="36"/>
                  </a:lnTo>
                  <a:lnTo>
                    <a:pt x="2087" y="57"/>
                  </a:lnTo>
                  <a:lnTo>
                    <a:pt x="85" y="57"/>
                  </a:lnTo>
                  <a:lnTo>
                    <a:pt x="75" y="56"/>
                  </a:lnTo>
                  <a:lnTo>
                    <a:pt x="65" y="57"/>
                  </a:lnTo>
                  <a:lnTo>
                    <a:pt x="62" y="58"/>
                  </a:lnTo>
                  <a:lnTo>
                    <a:pt x="59" y="59"/>
                  </a:lnTo>
                  <a:lnTo>
                    <a:pt x="58" y="62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3" y="80"/>
                  </a:lnTo>
                  <a:lnTo>
                    <a:pt x="68" y="85"/>
                  </a:lnTo>
                  <a:lnTo>
                    <a:pt x="75" y="89"/>
                  </a:lnTo>
                  <a:lnTo>
                    <a:pt x="82" y="93"/>
                  </a:lnTo>
                  <a:lnTo>
                    <a:pt x="89" y="95"/>
                  </a:lnTo>
                  <a:lnTo>
                    <a:pt x="99" y="97"/>
                  </a:lnTo>
                  <a:lnTo>
                    <a:pt x="109" y="97"/>
                  </a:lnTo>
                  <a:lnTo>
                    <a:pt x="2055" y="97"/>
                  </a:lnTo>
                  <a:lnTo>
                    <a:pt x="2033" y="127"/>
                  </a:lnTo>
                  <a:lnTo>
                    <a:pt x="2014" y="159"/>
                  </a:lnTo>
                  <a:lnTo>
                    <a:pt x="1998" y="191"/>
                  </a:lnTo>
                  <a:lnTo>
                    <a:pt x="1984" y="225"/>
                  </a:lnTo>
                  <a:lnTo>
                    <a:pt x="1971" y="259"/>
                  </a:lnTo>
                  <a:lnTo>
                    <a:pt x="1961" y="294"/>
                  </a:lnTo>
                  <a:lnTo>
                    <a:pt x="1954" y="330"/>
                  </a:lnTo>
                  <a:lnTo>
                    <a:pt x="1948" y="366"/>
                  </a:lnTo>
                  <a:lnTo>
                    <a:pt x="326" y="3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7" name="Freeform 89"/>
            <p:cNvSpPr>
              <a:spLocks/>
            </p:cNvSpPr>
            <p:nvPr/>
          </p:nvSpPr>
          <p:spPr bwMode="auto">
            <a:xfrm>
              <a:off x="1383" y="2167"/>
              <a:ext cx="1531" cy="682"/>
            </a:xfrm>
            <a:custGeom>
              <a:avLst/>
              <a:gdLst/>
              <a:ahLst/>
              <a:cxnLst>
                <a:cxn ang="0">
                  <a:pos x="66" y="57"/>
                </a:cxn>
                <a:cxn ang="0">
                  <a:pos x="58" y="63"/>
                </a:cxn>
                <a:cxn ang="0">
                  <a:pos x="63" y="81"/>
                </a:cxn>
                <a:cxn ang="0">
                  <a:pos x="82" y="93"/>
                </a:cxn>
                <a:cxn ang="0">
                  <a:pos x="109" y="98"/>
                </a:cxn>
                <a:cxn ang="0">
                  <a:pos x="1538" y="163"/>
                </a:cxn>
                <a:cxn ang="0">
                  <a:pos x="1558" y="263"/>
                </a:cxn>
                <a:cxn ang="0">
                  <a:pos x="1589" y="363"/>
                </a:cxn>
                <a:cxn ang="0">
                  <a:pos x="1640" y="483"/>
                </a:cxn>
                <a:cxn ang="0">
                  <a:pos x="1725" y="626"/>
                </a:cxn>
                <a:cxn ang="0">
                  <a:pos x="1817" y="743"/>
                </a:cxn>
                <a:cxn ang="0">
                  <a:pos x="1918" y="851"/>
                </a:cxn>
                <a:cxn ang="0">
                  <a:pos x="2029" y="950"/>
                </a:cxn>
                <a:cxn ang="0">
                  <a:pos x="2148" y="1039"/>
                </a:cxn>
                <a:cxn ang="0">
                  <a:pos x="2275" y="1117"/>
                </a:cxn>
                <a:cxn ang="0">
                  <a:pos x="2410" y="1183"/>
                </a:cxn>
                <a:cxn ang="0">
                  <a:pos x="2551" y="1237"/>
                </a:cxn>
                <a:cxn ang="0">
                  <a:pos x="2699" y="1278"/>
                </a:cxn>
                <a:cxn ang="0">
                  <a:pos x="2850" y="1305"/>
                </a:cxn>
                <a:cxn ang="0">
                  <a:pos x="3008" y="1318"/>
                </a:cxn>
                <a:cxn ang="0">
                  <a:pos x="3007" y="1364"/>
                </a:cxn>
                <a:cxn ang="0">
                  <a:pos x="2845" y="1351"/>
                </a:cxn>
                <a:cxn ang="0">
                  <a:pos x="2689" y="1322"/>
                </a:cxn>
                <a:cxn ang="0">
                  <a:pos x="2537" y="1281"/>
                </a:cxn>
                <a:cxn ang="0">
                  <a:pos x="2391" y="1226"/>
                </a:cxn>
                <a:cxn ang="0">
                  <a:pos x="2252" y="1157"/>
                </a:cxn>
                <a:cxn ang="0">
                  <a:pos x="2122" y="1078"/>
                </a:cxn>
                <a:cxn ang="0">
                  <a:pos x="2000" y="986"/>
                </a:cxn>
                <a:cxn ang="0">
                  <a:pos x="1887" y="884"/>
                </a:cxn>
                <a:cxn ang="0">
                  <a:pos x="1783" y="773"/>
                </a:cxn>
                <a:cxn ang="0">
                  <a:pos x="1688" y="652"/>
                </a:cxn>
                <a:cxn ang="0">
                  <a:pos x="1626" y="556"/>
                </a:cxn>
                <a:cxn ang="0">
                  <a:pos x="1581" y="466"/>
                </a:cxn>
                <a:cxn ang="0">
                  <a:pos x="1542" y="366"/>
                </a:cxn>
                <a:cxn ang="0">
                  <a:pos x="218" y="298"/>
                </a:cxn>
                <a:cxn ang="0">
                  <a:pos x="99" y="202"/>
                </a:cxn>
                <a:cxn ang="0">
                  <a:pos x="38" y="136"/>
                </a:cxn>
                <a:cxn ang="0">
                  <a:pos x="5" y="81"/>
                </a:cxn>
                <a:cxn ang="0">
                  <a:pos x="0" y="57"/>
                </a:cxn>
                <a:cxn ang="0">
                  <a:pos x="9" y="34"/>
                </a:cxn>
                <a:cxn ang="0">
                  <a:pos x="37" y="6"/>
                </a:cxn>
                <a:cxn ang="0">
                  <a:pos x="58" y="2"/>
                </a:cxn>
                <a:cxn ang="0">
                  <a:pos x="73" y="15"/>
                </a:cxn>
                <a:cxn ang="0">
                  <a:pos x="1532" y="57"/>
                </a:cxn>
              </a:cxnLst>
              <a:rect l="0" t="0" r="r" b="b"/>
              <a:pathLst>
                <a:path w="3062" h="1365">
                  <a:moveTo>
                    <a:pt x="84" y="57"/>
                  </a:moveTo>
                  <a:lnTo>
                    <a:pt x="76" y="57"/>
                  </a:lnTo>
                  <a:lnTo>
                    <a:pt x="66" y="57"/>
                  </a:lnTo>
                  <a:lnTo>
                    <a:pt x="62" y="58"/>
                  </a:lnTo>
                  <a:lnTo>
                    <a:pt x="59" y="60"/>
                  </a:lnTo>
                  <a:lnTo>
                    <a:pt x="58" y="63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3" y="81"/>
                  </a:lnTo>
                  <a:lnTo>
                    <a:pt x="69" y="85"/>
                  </a:lnTo>
                  <a:lnTo>
                    <a:pt x="74" y="89"/>
                  </a:lnTo>
                  <a:lnTo>
                    <a:pt x="82" y="93"/>
                  </a:lnTo>
                  <a:lnTo>
                    <a:pt x="91" y="96"/>
                  </a:lnTo>
                  <a:lnTo>
                    <a:pt x="99" y="97"/>
                  </a:lnTo>
                  <a:lnTo>
                    <a:pt x="109" y="98"/>
                  </a:lnTo>
                  <a:lnTo>
                    <a:pt x="1532" y="98"/>
                  </a:lnTo>
                  <a:lnTo>
                    <a:pt x="1535" y="131"/>
                  </a:lnTo>
                  <a:lnTo>
                    <a:pt x="1538" y="163"/>
                  </a:lnTo>
                  <a:lnTo>
                    <a:pt x="1544" y="196"/>
                  </a:lnTo>
                  <a:lnTo>
                    <a:pt x="1550" y="229"/>
                  </a:lnTo>
                  <a:lnTo>
                    <a:pt x="1558" y="263"/>
                  </a:lnTo>
                  <a:lnTo>
                    <a:pt x="1568" y="297"/>
                  </a:lnTo>
                  <a:lnTo>
                    <a:pt x="1578" y="329"/>
                  </a:lnTo>
                  <a:lnTo>
                    <a:pt x="1589" y="363"/>
                  </a:lnTo>
                  <a:lnTo>
                    <a:pt x="1590" y="366"/>
                  </a:lnTo>
                  <a:lnTo>
                    <a:pt x="1614" y="427"/>
                  </a:lnTo>
                  <a:lnTo>
                    <a:pt x="1640" y="483"/>
                  </a:lnTo>
                  <a:lnTo>
                    <a:pt x="1667" y="537"/>
                  </a:lnTo>
                  <a:lnTo>
                    <a:pt x="1698" y="583"/>
                  </a:lnTo>
                  <a:lnTo>
                    <a:pt x="1725" y="626"/>
                  </a:lnTo>
                  <a:lnTo>
                    <a:pt x="1755" y="666"/>
                  </a:lnTo>
                  <a:lnTo>
                    <a:pt x="1786" y="705"/>
                  </a:lnTo>
                  <a:lnTo>
                    <a:pt x="1817" y="743"/>
                  </a:lnTo>
                  <a:lnTo>
                    <a:pt x="1850" y="780"/>
                  </a:lnTo>
                  <a:lnTo>
                    <a:pt x="1883" y="815"/>
                  </a:lnTo>
                  <a:lnTo>
                    <a:pt x="1918" y="851"/>
                  </a:lnTo>
                  <a:lnTo>
                    <a:pt x="1954" y="885"/>
                  </a:lnTo>
                  <a:lnTo>
                    <a:pt x="1991" y="919"/>
                  </a:lnTo>
                  <a:lnTo>
                    <a:pt x="2029" y="950"/>
                  </a:lnTo>
                  <a:lnTo>
                    <a:pt x="2068" y="980"/>
                  </a:lnTo>
                  <a:lnTo>
                    <a:pt x="2108" y="1011"/>
                  </a:lnTo>
                  <a:lnTo>
                    <a:pt x="2148" y="1039"/>
                  </a:lnTo>
                  <a:lnTo>
                    <a:pt x="2190" y="1067"/>
                  </a:lnTo>
                  <a:lnTo>
                    <a:pt x="2232" y="1092"/>
                  </a:lnTo>
                  <a:lnTo>
                    <a:pt x="2275" y="1117"/>
                  </a:lnTo>
                  <a:lnTo>
                    <a:pt x="2320" y="1141"/>
                  </a:lnTo>
                  <a:lnTo>
                    <a:pt x="2364" y="1163"/>
                  </a:lnTo>
                  <a:lnTo>
                    <a:pt x="2410" y="1183"/>
                  </a:lnTo>
                  <a:lnTo>
                    <a:pt x="2456" y="1203"/>
                  </a:lnTo>
                  <a:lnTo>
                    <a:pt x="2503" y="1221"/>
                  </a:lnTo>
                  <a:lnTo>
                    <a:pt x="2551" y="1237"/>
                  </a:lnTo>
                  <a:lnTo>
                    <a:pt x="2600" y="1252"/>
                  </a:lnTo>
                  <a:lnTo>
                    <a:pt x="2649" y="1266"/>
                  </a:lnTo>
                  <a:lnTo>
                    <a:pt x="2699" y="1278"/>
                  </a:lnTo>
                  <a:lnTo>
                    <a:pt x="2748" y="1289"/>
                  </a:lnTo>
                  <a:lnTo>
                    <a:pt x="2801" y="1297"/>
                  </a:lnTo>
                  <a:lnTo>
                    <a:pt x="2850" y="1305"/>
                  </a:lnTo>
                  <a:lnTo>
                    <a:pt x="2904" y="1310"/>
                  </a:lnTo>
                  <a:lnTo>
                    <a:pt x="2956" y="1315"/>
                  </a:lnTo>
                  <a:lnTo>
                    <a:pt x="3008" y="1318"/>
                  </a:lnTo>
                  <a:lnTo>
                    <a:pt x="3062" y="1318"/>
                  </a:lnTo>
                  <a:lnTo>
                    <a:pt x="3062" y="1365"/>
                  </a:lnTo>
                  <a:lnTo>
                    <a:pt x="3007" y="1364"/>
                  </a:lnTo>
                  <a:lnTo>
                    <a:pt x="2952" y="1360"/>
                  </a:lnTo>
                  <a:lnTo>
                    <a:pt x="2898" y="1357"/>
                  </a:lnTo>
                  <a:lnTo>
                    <a:pt x="2845" y="1351"/>
                  </a:lnTo>
                  <a:lnTo>
                    <a:pt x="2793" y="1343"/>
                  </a:lnTo>
                  <a:lnTo>
                    <a:pt x="2740" y="1333"/>
                  </a:lnTo>
                  <a:lnTo>
                    <a:pt x="2689" y="1322"/>
                  </a:lnTo>
                  <a:lnTo>
                    <a:pt x="2637" y="1310"/>
                  </a:lnTo>
                  <a:lnTo>
                    <a:pt x="2587" y="1296"/>
                  </a:lnTo>
                  <a:lnTo>
                    <a:pt x="2537" y="1281"/>
                  </a:lnTo>
                  <a:lnTo>
                    <a:pt x="2488" y="1264"/>
                  </a:lnTo>
                  <a:lnTo>
                    <a:pt x="2439" y="1246"/>
                  </a:lnTo>
                  <a:lnTo>
                    <a:pt x="2391" y="1226"/>
                  </a:lnTo>
                  <a:lnTo>
                    <a:pt x="2345" y="1204"/>
                  </a:lnTo>
                  <a:lnTo>
                    <a:pt x="2299" y="1181"/>
                  </a:lnTo>
                  <a:lnTo>
                    <a:pt x="2252" y="1157"/>
                  </a:lnTo>
                  <a:lnTo>
                    <a:pt x="2209" y="1132"/>
                  </a:lnTo>
                  <a:lnTo>
                    <a:pt x="2166" y="1106"/>
                  </a:lnTo>
                  <a:lnTo>
                    <a:pt x="2122" y="1078"/>
                  </a:lnTo>
                  <a:lnTo>
                    <a:pt x="2080" y="1049"/>
                  </a:lnTo>
                  <a:lnTo>
                    <a:pt x="2040" y="1017"/>
                  </a:lnTo>
                  <a:lnTo>
                    <a:pt x="2000" y="986"/>
                  </a:lnTo>
                  <a:lnTo>
                    <a:pt x="1961" y="953"/>
                  </a:lnTo>
                  <a:lnTo>
                    <a:pt x="1923" y="920"/>
                  </a:lnTo>
                  <a:lnTo>
                    <a:pt x="1887" y="884"/>
                  </a:lnTo>
                  <a:lnTo>
                    <a:pt x="1851" y="848"/>
                  </a:lnTo>
                  <a:lnTo>
                    <a:pt x="1815" y="811"/>
                  </a:lnTo>
                  <a:lnTo>
                    <a:pt x="1783" y="773"/>
                  </a:lnTo>
                  <a:lnTo>
                    <a:pt x="1750" y="734"/>
                  </a:lnTo>
                  <a:lnTo>
                    <a:pt x="1718" y="693"/>
                  </a:lnTo>
                  <a:lnTo>
                    <a:pt x="1688" y="652"/>
                  </a:lnTo>
                  <a:lnTo>
                    <a:pt x="1659" y="609"/>
                  </a:lnTo>
                  <a:lnTo>
                    <a:pt x="1643" y="583"/>
                  </a:lnTo>
                  <a:lnTo>
                    <a:pt x="1626" y="556"/>
                  </a:lnTo>
                  <a:lnTo>
                    <a:pt x="1610" y="528"/>
                  </a:lnTo>
                  <a:lnTo>
                    <a:pt x="1596" y="497"/>
                  </a:lnTo>
                  <a:lnTo>
                    <a:pt x="1581" y="466"/>
                  </a:lnTo>
                  <a:lnTo>
                    <a:pt x="1568" y="434"/>
                  </a:lnTo>
                  <a:lnTo>
                    <a:pt x="1554" y="401"/>
                  </a:lnTo>
                  <a:lnTo>
                    <a:pt x="1542" y="366"/>
                  </a:lnTo>
                  <a:lnTo>
                    <a:pt x="327" y="366"/>
                  </a:lnTo>
                  <a:lnTo>
                    <a:pt x="270" y="332"/>
                  </a:lnTo>
                  <a:lnTo>
                    <a:pt x="218" y="298"/>
                  </a:lnTo>
                  <a:lnTo>
                    <a:pt x="173" y="264"/>
                  </a:lnTo>
                  <a:lnTo>
                    <a:pt x="133" y="231"/>
                  </a:lnTo>
                  <a:lnTo>
                    <a:pt x="99" y="202"/>
                  </a:lnTo>
                  <a:lnTo>
                    <a:pt x="73" y="175"/>
                  </a:lnTo>
                  <a:lnTo>
                    <a:pt x="53" y="153"/>
                  </a:lnTo>
                  <a:lnTo>
                    <a:pt x="38" y="136"/>
                  </a:lnTo>
                  <a:lnTo>
                    <a:pt x="19" y="110"/>
                  </a:lnTo>
                  <a:lnTo>
                    <a:pt x="11" y="96"/>
                  </a:lnTo>
                  <a:lnTo>
                    <a:pt x="5" y="81"/>
                  </a:lnTo>
                  <a:lnTo>
                    <a:pt x="2" y="73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2" y="49"/>
                  </a:lnTo>
                  <a:lnTo>
                    <a:pt x="5" y="42"/>
                  </a:lnTo>
                  <a:lnTo>
                    <a:pt x="9" y="34"/>
                  </a:lnTo>
                  <a:lnTo>
                    <a:pt x="16" y="25"/>
                  </a:lnTo>
                  <a:lnTo>
                    <a:pt x="23" y="18"/>
                  </a:lnTo>
                  <a:lnTo>
                    <a:pt x="37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8" y="2"/>
                  </a:lnTo>
                  <a:lnTo>
                    <a:pt x="61" y="7"/>
                  </a:lnTo>
                  <a:lnTo>
                    <a:pt x="66" y="11"/>
                  </a:lnTo>
                  <a:lnTo>
                    <a:pt x="73" y="15"/>
                  </a:lnTo>
                  <a:lnTo>
                    <a:pt x="85" y="17"/>
                  </a:lnTo>
                  <a:lnTo>
                    <a:pt x="1533" y="17"/>
                  </a:lnTo>
                  <a:lnTo>
                    <a:pt x="1532" y="57"/>
                  </a:lnTo>
                  <a:lnTo>
                    <a:pt x="84" y="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8" name="Freeform 90"/>
            <p:cNvSpPr>
              <a:spLocks noEditPoints="1"/>
            </p:cNvSpPr>
            <p:nvPr/>
          </p:nvSpPr>
          <p:spPr bwMode="auto">
            <a:xfrm>
              <a:off x="968" y="1159"/>
              <a:ext cx="3890" cy="1639"/>
            </a:xfrm>
            <a:custGeom>
              <a:avLst/>
              <a:gdLst/>
              <a:ahLst/>
              <a:cxnLst>
                <a:cxn ang="0">
                  <a:pos x="5128" y="613"/>
                </a:cxn>
                <a:cxn ang="0">
                  <a:pos x="4491" y="160"/>
                </a:cxn>
                <a:cxn ang="0">
                  <a:pos x="3683" y="60"/>
                </a:cxn>
                <a:cxn ang="0">
                  <a:pos x="2944" y="349"/>
                </a:cxn>
                <a:cxn ang="0">
                  <a:pos x="2434" y="937"/>
                </a:cxn>
                <a:cxn ang="0">
                  <a:pos x="2786" y="976"/>
                </a:cxn>
                <a:cxn ang="0">
                  <a:pos x="3210" y="565"/>
                </a:cxn>
                <a:cxn ang="0">
                  <a:pos x="3785" y="378"/>
                </a:cxn>
                <a:cxn ang="0">
                  <a:pos x="4395" y="474"/>
                </a:cxn>
                <a:cxn ang="0">
                  <a:pos x="4877" y="819"/>
                </a:cxn>
                <a:cxn ang="0">
                  <a:pos x="2579" y="1759"/>
                </a:cxn>
                <a:cxn ang="0">
                  <a:pos x="2463" y="2035"/>
                </a:cxn>
                <a:cxn ang="0">
                  <a:pos x="2633" y="2584"/>
                </a:cxn>
                <a:cxn ang="0">
                  <a:pos x="3030" y="2974"/>
                </a:cxn>
                <a:cxn ang="0">
                  <a:pos x="3549" y="3199"/>
                </a:cxn>
                <a:cxn ang="0">
                  <a:pos x="4137" y="3218"/>
                </a:cxn>
                <a:cxn ang="0">
                  <a:pos x="4673" y="3025"/>
                </a:cxn>
                <a:cxn ang="0">
                  <a:pos x="5094" y="2659"/>
                </a:cxn>
                <a:cxn ang="0">
                  <a:pos x="5322" y="2112"/>
                </a:cxn>
                <a:cxn ang="0">
                  <a:pos x="5235" y="1801"/>
                </a:cxn>
                <a:cxn ang="0">
                  <a:pos x="5025" y="2356"/>
                </a:cxn>
                <a:cxn ang="0">
                  <a:pos x="4500" y="2858"/>
                </a:cxn>
                <a:cxn ang="0">
                  <a:pos x="3761" y="3000"/>
                </a:cxn>
                <a:cxn ang="0">
                  <a:pos x="3077" y="2723"/>
                </a:cxn>
                <a:cxn ang="0">
                  <a:pos x="2653" y="2132"/>
                </a:cxn>
                <a:cxn ang="0">
                  <a:pos x="2652" y="1964"/>
                </a:cxn>
                <a:cxn ang="0">
                  <a:pos x="3002" y="2595"/>
                </a:cxn>
                <a:cxn ang="0">
                  <a:pos x="3638" y="2935"/>
                </a:cxn>
                <a:cxn ang="0">
                  <a:pos x="4381" y="2862"/>
                </a:cxn>
                <a:cxn ang="0">
                  <a:pos x="4936" y="2410"/>
                </a:cxn>
                <a:cxn ang="0">
                  <a:pos x="5160" y="1711"/>
                </a:cxn>
                <a:cxn ang="0">
                  <a:pos x="5019" y="1370"/>
                </a:cxn>
                <a:cxn ang="0">
                  <a:pos x="4811" y="816"/>
                </a:cxn>
                <a:cxn ang="0">
                  <a:pos x="4332" y="500"/>
                </a:cxn>
                <a:cxn ang="0">
                  <a:pos x="3738" y="430"/>
                </a:cxn>
                <a:cxn ang="0">
                  <a:pos x="3191" y="631"/>
                </a:cxn>
                <a:cxn ang="0">
                  <a:pos x="2798" y="1046"/>
                </a:cxn>
                <a:cxn ang="0">
                  <a:pos x="2756" y="1616"/>
                </a:cxn>
                <a:cxn ang="0">
                  <a:pos x="7672" y="1326"/>
                </a:cxn>
                <a:cxn ang="0">
                  <a:pos x="7715" y="1287"/>
                </a:cxn>
                <a:cxn ang="0">
                  <a:pos x="5205" y="1690"/>
                </a:cxn>
                <a:cxn ang="0">
                  <a:pos x="5361" y="2107"/>
                </a:cxn>
                <a:cxn ang="0">
                  <a:pos x="5242" y="2515"/>
                </a:cxn>
                <a:cxn ang="0">
                  <a:pos x="4890" y="2922"/>
                </a:cxn>
                <a:cxn ang="0">
                  <a:pos x="4384" y="3199"/>
                </a:cxn>
                <a:cxn ang="0">
                  <a:pos x="3788" y="3274"/>
                </a:cxn>
                <a:cxn ang="0">
                  <a:pos x="3217" y="3127"/>
                </a:cxn>
                <a:cxn ang="0">
                  <a:pos x="2752" y="2792"/>
                </a:cxn>
                <a:cxn ang="0">
                  <a:pos x="2482" y="2393"/>
                </a:cxn>
                <a:cxn ang="0">
                  <a:pos x="2432" y="1960"/>
                </a:cxn>
                <a:cxn ang="0">
                  <a:pos x="2724" y="1582"/>
                </a:cxn>
                <a:cxn ang="0">
                  <a:pos x="58" y="1298"/>
                </a:cxn>
                <a:cxn ang="0">
                  <a:pos x="2669" y="1547"/>
                </a:cxn>
                <a:cxn ang="0">
                  <a:pos x="99" y="1430"/>
                </a:cxn>
                <a:cxn ang="0">
                  <a:pos x="9" y="1262"/>
                </a:cxn>
                <a:cxn ang="0">
                  <a:pos x="2284" y="1179"/>
                </a:cxn>
                <a:cxn ang="0">
                  <a:pos x="2705" y="489"/>
                </a:cxn>
                <a:cxn ang="0">
                  <a:pos x="3401" y="72"/>
                </a:cxn>
                <a:cxn ang="0">
                  <a:pos x="4246" y="37"/>
                </a:cxn>
                <a:cxn ang="0">
                  <a:pos x="4977" y="398"/>
                </a:cxn>
                <a:cxn ang="0">
                  <a:pos x="5452" y="1050"/>
                </a:cxn>
                <a:cxn ang="0">
                  <a:pos x="7758" y="1247"/>
                </a:cxn>
                <a:cxn ang="0">
                  <a:pos x="7708" y="1405"/>
                </a:cxn>
              </a:cxnLst>
              <a:rect l="0" t="0" r="r" b="b"/>
              <a:pathLst>
                <a:path w="7780" h="3278">
                  <a:moveTo>
                    <a:pt x="5470" y="1246"/>
                  </a:moveTo>
                  <a:lnTo>
                    <a:pt x="5451" y="1182"/>
                  </a:lnTo>
                  <a:lnTo>
                    <a:pt x="5429" y="1119"/>
                  </a:lnTo>
                  <a:lnTo>
                    <a:pt x="5404" y="1057"/>
                  </a:lnTo>
                  <a:lnTo>
                    <a:pt x="5378" y="997"/>
                  </a:lnTo>
                  <a:lnTo>
                    <a:pt x="5349" y="937"/>
                  </a:lnTo>
                  <a:lnTo>
                    <a:pt x="5317" y="879"/>
                  </a:lnTo>
                  <a:lnTo>
                    <a:pt x="5284" y="822"/>
                  </a:lnTo>
                  <a:lnTo>
                    <a:pt x="5248" y="767"/>
                  </a:lnTo>
                  <a:lnTo>
                    <a:pt x="5210" y="714"/>
                  </a:lnTo>
                  <a:lnTo>
                    <a:pt x="5171" y="663"/>
                  </a:lnTo>
                  <a:lnTo>
                    <a:pt x="5128" y="613"/>
                  </a:lnTo>
                  <a:lnTo>
                    <a:pt x="5085" y="563"/>
                  </a:lnTo>
                  <a:lnTo>
                    <a:pt x="5038" y="516"/>
                  </a:lnTo>
                  <a:lnTo>
                    <a:pt x="4992" y="472"/>
                  </a:lnTo>
                  <a:lnTo>
                    <a:pt x="4942" y="429"/>
                  </a:lnTo>
                  <a:lnTo>
                    <a:pt x="4891" y="387"/>
                  </a:lnTo>
                  <a:lnTo>
                    <a:pt x="4839" y="349"/>
                  </a:lnTo>
                  <a:lnTo>
                    <a:pt x="4784" y="312"/>
                  </a:lnTo>
                  <a:lnTo>
                    <a:pt x="4729" y="276"/>
                  </a:lnTo>
                  <a:lnTo>
                    <a:pt x="4671" y="244"/>
                  </a:lnTo>
                  <a:lnTo>
                    <a:pt x="4613" y="214"/>
                  </a:lnTo>
                  <a:lnTo>
                    <a:pt x="4553" y="186"/>
                  </a:lnTo>
                  <a:lnTo>
                    <a:pt x="4491" y="160"/>
                  </a:lnTo>
                  <a:lnTo>
                    <a:pt x="4428" y="136"/>
                  </a:lnTo>
                  <a:lnTo>
                    <a:pt x="4364" y="117"/>
                  </a:lnTo>
                  <a:lnTo>
                    <a:pt x="4300" y="98"/>
                  </a:lnTo>
                  <a:lnTo>
                    <a:pt x="4234" y="83"/>
                  </a:lnTo>
                  <a:lnTo>
                    <a:pt x="4167" y="70"/>
                  </a:lnTo>
                  <a:lnTo>
                    <a:pt x="4099" y="60"/>
                  </a:lnTo>
                  <a:lnTo>
                    <a:pt x="4031" y="53"/>
                  </a:lnTo>
                  <a:lnTo>
                    <a:pt x="3962" y="48"/>
                  </a:lnTo>
                  <a:lnTo>
                    <a:pt x="3891" y="47"/>
                  </a:lnTo>
                  <a:lnTo>
                    <a:pt x="3821" y="48"/>
                  </a:lnTo>
                  <a:lnTo>
                    <a:pt x="3751" y="53"/>
                  </a:lnTo>
                  <a:lnTo>
                    <a:pt x="3683" y="60"/>
                  </a:lnTo>
                  <a:lnTo>
                    <a:pt x="3614" y="70"/>
                  </a:lnTo>
                  <a:lnTo>
                    <a:pt x="3547" y="83"/>
                  </a:lnTo>
                  <a:lnTo>
                    <a:pt x="3482" y="98"/>
                  </a:lnTo>
                  <a:lnTo>
                    <a:pt x="3417" y="117"/>
                  </a:lnTo>
                  <a:lnTo>
                    <a:pt x="3354" y="136"/>
                  </a:lnTo>
                  <a:lnTo>
                    <a:pt x="3291" y="160"/>
                  </a:lnTo>
                  <a:lnTo>
                    <a:pt x="3229" y="186"/>
                  </a:lnTo>
                  <a:lnTo>
                    <a:pt x="3169" y="214"/>
                  </a:lnTo>
                  <a:lnTo>
                    <a:pt x="3111" y="244"/>
                  </a:lnTo>
                  <a:lnTo>
                    <a:pt x="3053" y="276"/>
                  </a:lnTo>
                  <a:lnTo>
                    <a:pt x="2998" y="312"/>
                  </a:lnTo>
                  <a:lnTo>
                    <a:pt x="2944" y="349"/>
                  </a:lnTo>
                  <a:lnTo>
                    <a:pt x="2892" y="387"/>
                  </a:lnTo>
                  <a:lnTo>
                    <a:pt x="2841" y="429"/>
                  </a:lnTo>
                  <a:lnTo>
                    <a:pt x="2791" y="472"/>
                  </a:lnTo>
                  <a:lnTo>
                    <a:pt x="2743" y="516"/>
                  </a:lnTo>
                  <a:lnTo>
                    <a:pt x="2697" y="563"/>
                  </a:lnTo>
                  <a:lnTo>
                    <a:pt x="2654" y="613"/>
                  </a:lnTo>
                  <a:lnTo>
                    <a:pt x="2612" y="663"/>
                  </a:lnTo>
                  <a:lnTo>
                    <a:pt x="2572" y="714"/>
                  </a:lnTo>
                  <a:lnTo>
                    <a:pt x="2534" y="767"/>
                  </a:lnTo>
                  <a:lnTo>
                    <a:pt x="2499" y="822"/>
                  </a:lnTo>
                  <a:lnTo>
                    <a:pt x="2465" y="879"/>
                  </a:lnTo>
                  <a:lnTo>
                    <a:pt x="2434" y="937"/>
                  </a:lnTo>
                  <a:lnTo>
                    <a:pt x="2404" y="997"/>
                  </a:lnTo>
                  <a:lnTo>
                    <a:pt x="2378" y="1057"/>
                  </a:lnTo>
                  <a:lnTo>
                    <a:pt x="2353" y="1119"/>
                  </a:lnTo>
                  <a:lnTo>
                    <a:pt x="2332" y="1182"/>
                  </a:lnTo>
                  <a:lnTo>
                    <a:pt x="2313" y="1246"/>
                  </a:lnTo>
                  <a:lnTo>
                    <a:pt x="2653" y="1246"/>
                  </a:lnTo>
                  <a:lnTo>
                    <a:pt x="2671" y="1198"/>
                  </a:lnTo>
                  <a:lnTo>
                    <a:pt x="2691" y="1152"/>
                  </a:lnTo>
                  <a:lnTo>
                    <a:pt x="2711" y="1107"/>
                  </a:lnTo>
                  <a:lnTo>
                    <a:pt x="2735" y="1062"/>
                  </a:lnTo>
                  <a:lnTo>
                    <a:pt x="2760" y="1019"/>
                  </a:lnTo>
                  <a:lnTo>
                    <a:pt x="2786" y="976"/>
                  </a:lnTo>
                  <a:lnTo>
                    <a:pt x="2814" y="936"/>
                  </a:lnTo>
                  <a:lnTo>
                    <a:pt x="2844" y="896"/>
                  </a:lnTo>
                  <a:lnTo>
                    <a:pt x="2874" y="857"/>
                  </a:lnTo>
                  <a:lnTo>
                    <a:pt x="2906" y="818"/>
                  </a:lnTo>
                  <a:lnTo>
                    <a:pt x="2939" y="782"/>
                  </a:lnTo>
                  <a:lnTo>
                    <a:pt x="2974" y="746"/>
                  </a:lnTo>
                  <a:lnTo>
                    <a:pt x="3011" y="714"/>
                  </a:lnTo>
                  <a:lnTo>
                    <a:pt x="3049" y="681"/>
                  </a:lnTo>
                  <a:lnTo>
                    <a:pt x="3087" y="649"/>
                  </a:lnTo>
                  <a:lnTo>
                    <a:pt x="3127" y="620"/>
                  </a:lnTo>
                  <a:lnTo>
                    <a:pt x="3167" y="591"/>
                  </a:lnTo>
                  <a:lnTo>
                    <a:pt x="3210" y="565"/>
                  </a:lnTo>
                  <a:lnTo>
                    <a:pt x="3253" y="540"/>
                  </a:lnTo>
                  <a:lnTo>
                    <a:pt x="3296" y="516"/>
                  </a:lnTo>
                  <a:lnTo>
                    <a:pt x="3342" y="494"/>
                  </a:lnTo>
                  <a:lnTo>
                    <a:pt x="3389" y="474"/>
                  </a:lnTo>
                  <a:lnTo>
                    <a:pt x="3435" y="455"/>
                  </a:lnTo>
                  <a:lnTo>
                    <a:pt x="3482" y="439"/>
                  </a:lnTo>
                  <a:lnTo>
                    <a:pt x="3532" y="424"/>
                  </a:lnTo>
                  <a:lnTo>
                    <a:pt x="3581" y="412"/>
                  </a:lnTo>
                  <a:lnTo>
                    <a:pt x="3631" y="400"/>
                  </a:lnTo>
                  <a:lnTo>
                    <a:pt x="3682" y="391"/>
                  </a:lnTo>
                  <a:lnTo>
                    <a:pt x="3734" y="384"/>
                  </a:lnTo>
                  <a:lnTo>
                    <a:pt x="3785" y="378"/>
                  </a:lnTo>
                  <a:lnTo>
                    <a:pt x="3837" y="376"/>
                  </a:lnTo>
                  <a:lnTo>
                    <a:pt x="3891" y="374"/>
                  </a:lnTo>
                  <a:lnTo>
                    <a:pt x="3944" y="376"/>
                  </a:lnTo>
                  <a:lnTo>
                    <a:pt x="3997" y="378"/>
                  </a:lnTo>
                  <a:lnTo>
                    <a:pt x="4048" y="384"/>
                  </a:lnTo>
                  <a:lnTo>
                    <a:pt x="4101" y="391"/>
                  </a:lnTo>
                  <a:lnTo>
                    <a:pt x="4152" y="400"/>
                  </a:lnTo>
                  <a:lnTo>
                    <a:pt x="4201" y="412"/>
                  </a:lnTo>
                  <a:lnTo>
                    <a:pt x="4251" y="424"/>
                  </a:lnTo>
                  <a:lnTo>
                    <a:pt x="4299" y="439"/>
                  </a:lnTo>
                  <a:lnTo>
                    <a:pt x="4347" y="455"/>
                  </a:lnTo>
                  <a:lnTo>
                    <a:pt x="4395" y="474"/>
                  </a:lnTo>
                  <a:lnTo>
                    <a:pt x="4440" y="494"/>
                  </a:lnTo>
                  <a:lnTo>
                    <a:pt x="4486" y="516"/>
                  </a:lnTo>
                  <a:lnTo>
                    <a:pt x="4529" y="540"/>
                  </a:lnTo>
                  <a:lnTo>
                    <a:pt x="4573" y="565"/>
                  </a:lnTo>
                  <a:lnTo>
                    <a:pt x="4615" y="591"/>
                  </a:lnTo>
                  <a:lnTo>
                    <a:pt x="4656" y="620"/>
                  </a:lnTo>
                  <a:lnTo>
                    <a:pt x="4695" y="649"/>
                  </a:lnTo>
                  <a:lnTo>
                    <a:pt x="4734" y="681"/>
                  </a:lnTo>
                  <a:lnTo>
                    <a:pt x="4772" y="714"/>
                  </a:lnTo>
                  <a:lnTo>
                    <a:pt x="4808" y="746"/>
                  </a:lnTo>
                  <a:lnTo>
                    <a:pt x="4843" y="782"/>
                  </a:lnTo>
                  <a:lnTo>
                    <a:pt x="4877" y="819"/>
                  </a:lnTo>
                  <a:lnTo>
                    <a:pt x="4909" y="857"/>
                  </a:lnTo>
                  <a:lnTo>
                    <a:pt x="4939" y="896"/>
                  </a:lnTo>
                  <a:lnTo>
                    <a:pt x="4969" y="936"/>
                  </a:lnTo>
                  <a:lnTo>
                    <a:pt x="4996" y="976"/>
                  </a:lnTo>
                  <a:lnTo>
                    <a:pt x="5022" y="1019"/>
                  </a:lnTo>
                  <a:lnTo>
                    <a:pt x="5047" y="1062"/>
                  </a:lnTo>
                  <a:lnTo>
                    <a:pt x="5070" y="1107"/>
                  </a:lnTo>
                  <a:lnTo>
                    <a:pt x="5091" y="1152"/>
                  </a:lnTo>
                  <a:lnTo>
                    <a:pt x="5111" y="1198"/>
                  </a:lnTo>
                  <a:lnTo>
                    <a:pt x="5128" y="1246"/>
                  </a:lnTo>
                  <a:lnTo>
                    <a:pt x="5470" y="1246"/>
                  </a:lnTo>
                  <a:close/>
                  <a:moveTo>
                    <a:pt x="2579" y="1759"/>
                  </a:moveTo>
                  <a:lnTo>
                    <a:pt x="2562" y="1780"/>
                  </a:lnTo>
                  <a:lnTo>
                    <a:pt x="2547" y="1800"/>
                  </a:lnTo>
                  <a:lnTo>
                    <a:pt x="2533" y="1822"/>
                  </a:lnTo>
                  <a:lnTo>
                    <a:pt x="2521" y="1845"/>
                  </a:lnTo>
                  <a:lnTo>
                    <a:pt x="2509" y="1868"/>
                  </a:lnTo>
                  <a:lnTo>
                    <a:pt x="2500" y="1889"/>
                  </a:lnTo>
                  <a:lnTo>
                    <a:pt x="2490" y="1913"/>
                  </a:lnTo>
                  <a:lnTo>
                    <a:pt x="2482" y="1937"/>
                  </a:lnTo>
                  <a:lnTo>
                    <a:pt x="2476" y="1961"/>
                  </a:lnTo>
                  <a:lnTo>
                    <a:pt x="2472" y="1986"/>
                  </a:lnTo>
                  <a:lnTo>
                    <a:pt x="2466" y="2011"/>
                  </a:lnTo>
                  <a:lnTo>
                    <a:pt x="2463" y="2035"/>
                  </a:lnTo>
                  <a:lnTo>
                    <a:pt x="2461" y="2061"/>
                  </a:lnTo>
                  <a:lnTo>
                    <a:pt x="2460" y="2086"/>
                  </a:lnTo>
                  <a:lnTo>
                    <a:pt x="2461" y="2137"/>
                  </a:lnTo>
                  <a:lnTo>
                    <a:pt x="2466" y="2188"/>
                  </a:lnTo>
                  <a:lnTo>
                    <a:pt x="2475" y="2240"/>
                  </a:lnTo>
                  <a:lnTo>
                    <a:pt x="2488" y="2292"/>
                  </a:lnTo>
                  <a:lnTo>
                    <a:pt x="2504" y="2344"/>
                  </a:lnTo>
                  <a:lnTo>
                    <a:pt x="2525" y="2395"/>
                  </a:lnTo>
                  <a:lnTo>
                    <a:pt x="2549" y="2446"/>
                  </a:lnTo>
                  <a:lnTo>
                    <a:pt x="2576" y="2496"/>
                  </a:lnTo>
                  <a:lnTo>
                    <a:pt x="2606" y="2545"/>
                  </a:lnTo>
                  <a:lnTo>
                    <a:pt x="2633" y="2584"/>
                  </a:lnTo>
                  <a:lnTo>
                    <a:pt x="2660" y="2621"/>
                  </a:lnTo>
                  <a:lnTo>
                    <a:pt x="2689" y="2659"/>
                  </a:lnTo>
                  <a:lnTo>
                    <a:pt x="2719" y="2695"/>
                  </a:lnTo>
                  <a:lnTo>
                    <a:pt x="2749" y="2729"/>
                  </a:lnTo>
                  <a:lnTo>
                    <a:pt x="2781" y="2764"/>
                  </a:lnTo>
                  <a:lnTo>
                    <a:pt x="2813" y="2797"/>
                  </a:lnTo>
                  <a:lnTo>
                    <a:pt x="2848" y="2828"/>
                  </a:lnTo>
                  <a:lnTo>
                    <a:pt x="2883" y="2861"/>
                  </a:lnTo>
                  <a:lnTo>
                    <a:pt x="2919" y="2890"/>
                  </a:lnTo>
                  <a:lnTo>
                    <a:pt x="2954" y="2919"/>
                  </a:lnTo>
                  <a:lnTo>
                    <a:pt x="2991" y="2947"/>
                  </a:lnTo>
                  <a:lnTo>
                    <a:pt x="3030" y="2974"/>
                  </a:lnTo>
                  <a:lnTo>
                    <a:pt x="3071" y="3000"/>
                  </a:lnTo>
                  <a:lnTo>
                    <a:pt x="3110" y="3025"/>
                  </a:lnTo>
                  <a:lnTo>
                    <a:pt x="3150" y="3048"/>
                  </a:lnTo>
                  <a:lnTo>
                    <a:pt x="3192" y="3069"/>
                  </a:lnTo>
                  <a:lnTo>
                    <a:pt x="3234" y="3090"/>
                  </a:lnTo>
                  <a:lnTo>
                    <a:pt x="3278" y="3110"/>
                  </a:lnTo>
                  <a:lnTo>
                    <a:pt x="3321" y="3128"/>
                  </a:lnTo>
                  <a:lnTo>
                    <a:pt x="3365" y="3145"/>
                  </a:lnTo>
                  <a:lnTo>
                    <a:pt x="3410" y="3160"/>
                  </a:lnTo>
                  <a:lnTo>
                    <a:pt x="3456" y="3176"/>
                  </a:lnTo>
                  <a:lnTo>
                    <a:pt x="3503" y="3188"/>
                  </a:lnTo>
                  <a:lnTo>
                    <a:pt x="3549" y="3199"/>
                  </a:lnTo>
                  <a:lnTo>
                    <a:pt x="3597" y="3209"/>
                  </a:lnTo>
                  <a:lnTo>
                    <a:pt x="3644" y="3218"/>
                  </a:lnTo>
                  <a:lnTo>
                    <a:pt x="3692" y="3224"/>
                  </a:lnTo>
                  <a:lnTo>
                    <a:pt x="3741" y="3230"/>
                  </a:lnTo>
                  <a:lnTo>
                    <a:pt x="3790" y="3234"/>
                  </a:lnTo>
                  <a:lnTo>
                    <a:pt x="3841" y="3236"/>
                  </a:lnTo>
                  <a:lnTo>
                    <a:pt x="3891" y="3237"/>
                  </a:lnTo>
                  <a:lnTo>
                    <a:pt x="3941" y="3236"/>
                  </a:lnTo>
                  <a:lnTo>
                    <a:pt x="3991" y="3234"/>
                  </a:lnTo>
                  <a:lnTo>
                    <a:pt x="4040" y="3230"/>
                  </a:lnTo>
                  <a:lnTo>
                    <a:pt x="4089" y="3224"/>
                  </a:lnTo>
                  <a:lnTo>
                    <a:pt x="4137" y="3218"/>
                  </a:lnTo>
                  <a:lnTo>
                    <a:pt x="4185" y="3209"/>
                  </a:lnTo>
                  <a:lnTo>
                    <a:pt x="4233" y="3199"/>
                  </a:lnTo>
                  <a:lnTo>
                    <a:pt x="4280" y="3188"/>
                  </a:lnTo>
                  <a:lnTo>
                    <a:pt x="4325" y="3176"/>
                  </a:lnTo>
                  <a:lnTo>
                    <a:pt x="4371" y="3160"/>
                  </a:lnTo>
                  <a:lnTo>
                    <a:pt x="4416" y="3145"/>
                  </a:lnTo>
                  <a:lnTo>
                    <a:pt x="4461" y="3128"/>
                  </a:lnTo>
                  <a:lnTo>
                    <a:pt x="4504" y="3110"/>
                  </a:lnTo>
                  <a:lnTo>
                    <a:pt x="4547" y="3090"/>
                  </a:lnTo>
                  <a:lnTo>
                    <a:pt x="4590" y="3069"/>
                  </a:lnTo>
                  <a:lnTo>
                    <a:pt x="4631" y="3048"/>
                  </a:lnTo>
                  <a:lnTo>
                    <a:pt x="4673" y="3025"/>
                  </a:lnTo>
                  <a:lnTo>
                    <a:pt x="4712" y="3000"/>
                  </a:lnTo>
                  <a:lnTo>
                    <a:pt x="4752" y="2974"/>
                  </a:lnTo>
                  <a:lnTo>
                    <a:pt x="4790" y="2947"/>
                  </a:lnTo>
                  <a:lnTo>
                    <a:pt x="4827" y="2919"/>
                  </a:lnTo>
                  <a:lnTo>
                    <a:pt x="4864" y="2890"/>
                  </a:lnTo>
                  <a:lnTo>
                    <a:pt x="4899" y="2861"/>
                  </a:lnTo>
                  <a:lnTo>
                    <a:pt x="4934" y="2828"/>
                  </a:lnTo>
                  <a:lnTo>
                    <a:pt x="4968" y="2797"/>
                  </a:lnTo>
                  <a:lnTo>
                    <a:pt x="5001" y="2764"/>
                  </a:lnTo>
                  <a:lnTo>
                    <a:pt x="5033" y="2729"/>
                  </a:lnTo>
                  <a:lnTo>
                    <a:pt x="5063" y="2695"/>
                  </a:lnTo>
                  <a:lnTo>
                    <a:pt x="5094" y="2659"/>
                  </a:lnTo>
                  <a:lnTo>
                    <a:pt x="5122" y="2621"/>
                  </a:lnTo>
                  <a:lnTo>
                    <a:pt x="5149" y="2584"/>
                  </a:lnTo>
                  <a:lnTo>
                    <a:pt x="5176" y="2545"/>
                  </a:lnTo>
                  <a:lnTo>
                    <a:pt x="5206" y="2496"/>
                  </a:lnTo>
                  <a:lnTo>
                    <a:pt x="5234" y="2446"/>
                  </a:lnTo>
                  <a:lnTo>
                    <a:pt x="5257" y="2395"/>
                  </a:lnTo>
                  <a:lnTo>
                    <a:pt x="5278" y="2344"/>
                  </a:lnTo>
                  <a:lnTo>
                    <a:pt x="5294" y="2292"/>
                  </a:lnTo>
                  <a:lnTo>
                    <a:pt x="5306" y="2241"/>
                  </a:lnTo>
                  <a:lnTo>
                    <a:pt x="5316" y="2188"/>
                  </a:lnTo>
                  <a:lnTo>
                    <a:pt x="5322" y="2137"/>
                  </a:lnTo>
                  <a:lnTo>
                    <a:pt x="5322" y="2112"/>
                  </a:lnTo>
                  <a:lnTo>
                    <a:pt x="5322" y="2086"/>
                  </a:lnTo>
                  <a:lnTo>
                    <a:pt x="5318" y="2036"/>
                  </a:lnTo>
                  <a:lnTo>
                    <a:pt x="5315" y="2011"/>
                  </a:lnTo>
                  <a:lnTo>
                    <a:pt x="5311" y="1986"/>
                  </a:lnTo>
                  <a:lnTo>
                    <a:pt x="5306" y="1961"/>
                  </a:lnTo>
                  <a:lnTo>
                    <a:pt x="5300" y="1937"/>
                  </a:lnTo>
                  <a:lnTo>
                    <a:pt x="5291" y="1914"/>
                  </a:lnTo>
                  <a:lnTo>
                    <a:pt x="5282" y="1890"/>
                  </a:lnTo>
                  <a:lnTo>
                    <a:pt x="5273" y="1868"/>
                  </a:lnTo>
                  <a:lnTo>
                    <a:pt x="5261" y="1845"/>
                  </a:lnTo>
                  <a:lnTo>
                    <a:pt x="5249" y="1823"/>
                  </a:lnTo>
                  <a:lnTo>
                    <a:pt x="5235" y="1801"/>
                  </a:lnTo>
                  <a:lnTo>
                    <a:pt x="5221" y="1780"/>
                  </a:lnTo>
                  <a:lnTo>
                    <a:pt x="5203" y="1760"/>
                  </a:lnTo>
                  <a:lnTo>
                    <a:pt x="5199" y="1824"/>
                  </a:lnTo>
                  <a:lnTo>
                    <a:pt x="5191" y="1888"/>
                  </a:lnTo>
                  <a:lnTo>
                    <a:pt x="5180" y="1950"/>
                  </a:lnTo>
                  <a:lnTo>
                    <a:pt x="5166" y="2012"/>
                  </a:lnTo>
                  <a:lnTo>
                    <a:pt x="5149" y="2073"/>
                  </a:lnTo>
                  <a:lnTo>
                    <a:pt x="5129" y="2132"/>
                  </a:lnTo>
                  <a:lnTo>
                    <a:pt x="5107" y="2190"/>
                  </a:lnTo>
                  <a:lnTo>
                    <a:pt x="5083" y="2247"/>
                  </a:lnTo>
                  <a:lnTo>
                    <a:pt x="5056" y="2302"/>
                  </a:lnTo>
                  <a:lnTo>
                    <a:pt x="5025" y="2356"/>
                  </a:lnTo>
                  <a:lnTo>
                    <a:pt x="4993" y="2409"/>
                  </a:lnTo>
                  <a:lnTo>
                    <a:pt x="4958" y="2459"/>
                  </a:lnTo>
                  <a:lnTo>
                    <a:pt x="4921" y="2508"/>
                  </a:lnTo>
                  <a:lnTo>
                    <a:pt x="4882" y="2555"/>
                  </a:lnTo>
                  <a:lnTo>
                    <a:pt x="4841" y="2600"/>
                  </a:lnTo>
                  <a:lnTo>
                    <a:pt x="4797" y="2643"/>
                  </a:lnTo>
                  <a:lnTo>
                    <a:pt x="4753" y="2685"/>
                  </a:lnTo>
                  <a:lnTo>
                    <a:pt x="4705" y="2724"/>
                  </a:lnTo>
                  <a:lnTo>
                    <a:pt x="4656" y="2760"/>
                  </a:lnTo>
                  <a:lnTo>
                    <a:pt x="4606" y="2795"/>
                  </a:lnTo>
                  <a:lnTo>
                    <a:pt x="4554" y="2827"/>
                  </a:lnTo>
                  <a:lnTo>
                    <a:pt x="4500" y="2858"/>
                  </a:lnTo>
                  <a:lnTo>
                    <a:pt x="4445" y="2884"/>
                  </a:lnTo>
                  <a:lnTo>
                    <a:pt x="4388" y="2909"/>
                  </a:lnTo>
                  <a:lnTo>
                    <a:pt x="4330" y="2931"/>
                  </a:lnTo>
                  <a:lnTo>
                    <a:pt x="4271" y="2950"/>
                  </a:lnTo>
                  <a:lnTo>
                    <a:pt x="4210" y="2967"/>
                  </a:lnTo>
                  <a:lnTo>
                    <a:pt x="4148" y="2981"/>
                  </a:lnTo>
                  <a:lnTo>
                    <a:pt x="4084" y="2992"/>
                  </a:lnTo>
                  <a:lnTo>
                    <a:pt x="4021" y="3000"/>
                  </a:lnTo>
                  <a:lnTo>
                    <a:pt x="3956" y="3004"/>
                  </a:lnTo>
                  <a:lnTo>
                    <a:pt x="3891" y="3006"/>
                  </a:lnTo>
                  <a:lnTo>
                    <a:pt x="3826" y="3004"/>
                  </a:lnTo>
                  <a:lnTo>
                    <a:pt x="3761" y="3000"/>
                  </a:lnTo>
                  <a:lnTo>
                    <a:pt x="3698" y="2992"/>
                  </a:lnTo>
                  <a:lnTo>
                    <a:pt x="3634" y="2981"/>
                  </a:lnTo>
                  <a:lnTo>
                    <a:pt x="3572" y="2967"/>
                  </a:lnTo>
                  <a:lnTo>
                    <a:pt x="3512" y="2950"/>
                  </a:lnTo>
                  <a:lnTo>
                    <a:pt x="3453" y="2931"/>
                  </a:lnTo>
                  <a:lnTo>
                    <a:pt x="3395" y="2909"/>
                  </a:lnTo>
                  <a:lnTo>
                    <a:pt x="3338" y="2884"/>
                  </a:lnTo>
                  <a:lnTo>
                    <a:pt x="3282" y="2858"/>
                  </a:lnTo>
                  <a:lnTo>
                    <a:pt x="3228" y="2827"/>
                  </a:lnTo>
                  <a:lnTo>
                    <a:pt x="3177" y="2795"/>
                  </a:lnTo>
                  <a:lnTo>
                    <a:pt x="3126" y="2760"/>
                  </a:lnTo>
                  <a:lnTo>
                    <a:pt x="3077" y="2723"/>
                  </a:lnTo>
                  <a:lnTo>
                    <a:pt x="3030" y="2685"/>
                  </a:lnTo>
                  <a:lnTo>
                    <a:pt x="2984" y="2643"/>
                  </a:lnTo>
                  <a:lnTo>
                    <a:pt x="2941" y="2599"/>
                  </a:lnTo>
                  <a:lnTo>
                    <a:pt x="2900" y="2555"/>
                  </a:lnTo>
                  <a:lnTo>
                    <a:pt x="2861" y="2508"/>
                  </a:lnTo>
                  <a:lnTo>
                    <a:pt x="2824" y="2459"/>
                  </a:lnTo>
                  <a:lnTo>
                    <a:pt x="2790" y="2408"/>
                  </a:lnTo>
                  <a:lnTo>
                    <a:pt x="2757" y="2356"/>
                  </a:lnTo>
                  <a:lnTo>
                    <a:pt x="2727" y="2302"/>
                  </a:lnTo>
                  <a:lnTo>
                    <a:pt x="2699" y="2247"/>
                  </a:lnTo>
                  <a:lnTo>
                    <a:pt x="2674" y="2190"/>
                  </a:lnTo>
                  <a:lnTo>
                    <a:pt x="2653" y="2132"/>
                  </a:lnTo>
                  <a:lnTo>
                    <a:pt x="2633" y="2073"/>
                  </a:lnTo>
                  <a:lnTo>
                    <a:pt x="2616" y="2012"/>
                  </a:lnTo>
                  <a:lnTo>
                    <a:pt x="2602" y="1950"/>
                  </a:lnTo>
                  <a:lnTo>
                    <a:pt x="2591" y="1887"/>
                  </a:lnTo>
                  <a:lnTo>
                    <a:pt x="2583" y="1824"/>
                  </a:lnTo>
                  <a:lnTo>
                    <a:pt x="2579" y="1759"/>
                  </a:lnTo>
                  <a:close/>
                  <a:moveTo>
                    <a:pt x="2655" y="1683"/>
                  </a:moveTo>
                  <a:lnTo>
                    <a:pt x="2622" y="1711"/>
                  </a:lnTo>
                  <a:lnTo>
                    <a:pt x="2626" y="1775"/>
                  </a:lnTo>
                  <a:lnTo>
                    <a:pt x="2631" y="1839"/>
                  </a:lnTo>
                  <a:lnTo>
                    <a:pt x="2640" y="1902"/>
                  </a:lnTo>
                  <a:lnTo>
                    <a:pt x="2652" y="1964"/>
                  </a:lnTo>
                  <a:lnTo>
                    <a:pt x="2667" y="2024"/>
                  </a:lnTo>
                  <a:lnTo>
                    <a:pt x="2684" y="2084"/>
                  </a:lnTo>
                  <a:lnTo>
                    <a:pt x="2705" y="2141"/>
                  </a:lnTo>
                  <a:lnTo>
                    <a:pt x="2729" y="2198"/>
                  </a:lnTo>
                  <a:lnTo>
                    <a:pt x="2755" y="2254"/>
                  </a:lnTo>
                  <a:lnTo>
                    <a:pt x="2783" y="2307"/>
                  </a:lnTo>
                  <a:lnTo>
                    <a:pt x="2813" y="2359"/>
                  </a:lnTo>
                  <a:lnTo>
                    <a:pt x="2847" y="2410"/>
                  </a:lnTo>
                  <a:lnTo>
                    <a:pt x="2882" y="2459"/>
                  </a:lnTo>
                  <a:lnTo>
                    <a:pt x="2920" y="2506"/>
                  </a:lnTo>
                  <a:lnTo>
                    <a:pt x="2959" y="2551"/>
                  </a:lnTo>
                  <a:lnTo>
                    <a:pt x="3002" y="2595"/>
                  </a:lnTo>
                  <a:lnTo>
                    <a:pt x="3046" y="2636"/>
                  </a:lnTo>
                  <a:lnTo>
                    <a:pt x="3091" y="2675"/>
                  </a:lnTo>
                  <a:lnTo>
                    <a:pt x="3139" y="2712"/>
                  </a:lnTo>
                  <a:lnTo>
                    <a:pt x="3189" y="2747"/>
                  </a:lnTo>
                  <a:lnTo>
                    <a:pt x="3239" y="2779"/>
                  </a:lnTo>
                  <a:lnTo>
                    <a:pt x="3292" y="2810"/>
                  </a:lnTo>
                  <a:lnTo>
                    <a:pt x="3346" y="2837"/>
                  </a:lnTo>
                  <a:lnTo>
                    <a:pt x="3403" y="2862"/>
                  </a:lnTo>
                  <a:lnTo>
                    <a:pt x="3459" y="2885"/>
                  </a:lnTo>
                  <a:lnTo>
                    <a:pt x="3518" y="2904"/>
                  </a:lnTo>
                  <a:lnTo>
                    <a:pt x="3577" y="2921"/>
                  </a:lnTo>
                  <a:lnTo>
                    <a:pt x="3638" y="2935"/>
                  </a:lnTo>
                  <a:lnTo>
                    <a:pt x="3700" y="2945"/>
                  </a:lnTo>
                  <a:lnTo>
                    <a:pt x="3762" y="2953"/>
                  </a:lnTo>
                  <a:lnTo>
                    <a:pt x="3827" y="2957"/>
                  </a:lnTo>
                  <a:lnTo>
                    <a:pt x="3891" y="2960"/>
                  </a:lnTo>
                  <a:lnTo>
                    <a:pt x="3955" y="2957"/>
                  </a:lnTo>
                  <a:lnTo>
                    <a:pt x="4020" y="2953"/>
                  </a:lnTo>
                  <a:lnTo>
                    <a:pt x="4082" y="2945"/>
                  </a:lnTo>
                  <a:lnTo>
                    <a:pt x="4144" y="2935"/>
                  </a:lnTo>
                  <a:lnTo>
                    <a:pt x="4205" y="2921"/>
                  </a:lnTo>
                  <a:lnTo>
                    <a:pt x="4264" y="2904"/>
                  </a:lnTo>
                  <a:lnTo>
                    <a:pt x="4323" y="2885"/>
                  </a:lnTo>
                  <a:lnTo>
                    <a:pt x="4381" y="2862"/>
                  </a:lnTo>
                  <a:lnTo>
                    <a:pt x="4436" y="2837"/>
                  </a:lnTo>
                  <a:lnTo>
                    <a:pt x="4490" y="2810"/>
                  </a:lnTo>
                  <a:lnTo>
                    <a:pt x="4543" y="2779"/>
                  </a:lnTo>
                  <a:lnTo>
                    <a:pt x="4594" y="2747"/>
                  </a:lnTo>
                  <a:lnTo>
                    <a:pt x="4643" y="2712"/>
                  </a:lnTo>
                  <a:lnTo>
                    <a:pt x="4691" y="2675"/>
                  </a:lnTo>
                  <a:lnTo>
                    <a:pt x="4737" y="2636"/>
                  </a:lnTo>
                  <a:lnTo>
                    <a:pt x="4781" y="2595"/>
                  </a:lnTo>
                  <a:lnTo>
                    <a:pt x="4823" y="2551"/>
                  </a:lnTo>
                  <a:lnTo>
                    <a:pt x="4862" y="2506"/>
                  </a:lnTo>
                  <a:lnTo>
                    <a:pt x="4900" y="2459"/>
                  </a:lnTo>
                  <a:lnTo>
                    <a:pt x="4936" y="2410"/>
                  </a:lnTo>
                  <a:lnTo>
                    <a:pt x="4969" y="2359"/>
                  </a:lnTo>
                  <a:lnTo>
                    <a:pt x="4999" y="2307"/>
                  </a:lnTo>
                  <a:lnTo>
                    <a:pt x="5027" y="2254"/>
                  </a:lnTo>
                  <a:lnTo>
                    <a:pt x="5053" y="2198"/>
                  </a:lnTo>
                  <a:lnTo>
                    <a:pt x="5077" y="2141"/>
                  </a:lnTo>
                  <a:lnTo>
                    <a:pt x="5097" y="2084"/>
                  </a:lnTo>
                  <a:lnTo>
                    <a:pt x="5115" y="2024"/>
                  </a:lnTo>
                  <a:lnTo>
                    <a:pt x="5129" y="1964"/>
                  </a:lnTo>
                  <a:lnTo>
                    <a:pt x="5141" y="1902"/>
                  </a:lnTo>
                  <a:lnTo>
                    <a:pt x="5150" y="1839"/>
                  </a:lnTo>
                  <a:lnTo>
                    <a:pt x="5157" y="1775"/>
                  </a:lnTo>
                  <a:lnTo>
                    <a:pt x="5160" y="1711"/>
                  </a:lnTo>
                  <a:lnTo>
                    <a:pt x="5127" y="1683"/>
                  </a:lnTo>
                  <a:lnTo>
                    <a:pt x="4198" y="1683"/>
                  </a:lnTo>
                  <a:lnTo>
                    <a:pt x="4197" y="1660"/>
                  </a:lnTo>
                  <a:lnTo>
                    <a:pt x="4194" y="1637"/>
                  </a:lnTo>
                  <a:lnTo>
                    <a:pt x="5063" y="1637"/>
                  </a:lnTo>
                  <a:lnTo>
                    <a:pt x="5026" y="1616"/>
                  </a:lnTo>
                  <a:lnTo>
                    <a:pt x="4987" y="1595"/>
                  </a:lnTo>
                  <a:lnTo>
                    <a:pt x="4945" y="1578"/>
                  </a:lnTo>
                  <a:lnTo>
                    <a:pt x="4902" y="1560"/>
                  </a:lnTo>
                  <a:lnTo>
                    <a:pt x="4913" y="1539"/>
                  </a:lnTo>
                  <a:lnTo>
                    <a:pt x="4969" y="1449"/>
                  </a:lnTo>
                  <a:lnTo>
                    <a:pt x="5019" y="1370"/>
                  </a:lnTo>
                  <a:lnTo>
                    <a:pt x="5087" y="1265"/>
                  </a:lnTo>
                  <a:lnTo>
                    <a:pt x="5070" y="1220"/>
                  </a:lnTo>
                  <a:lnTo>
                    <a:pt x="5050" y="1175"/>
                  </a:lnTo>
                  <a:lnTo>
                    <a:pt x="5031" y="1130"/>
                  </a:lnTo>
                  <a:lnTo>
                    <a:pt x="5008" y="1087"/>
                  </a:lnTo>
                  <a:lnTo>
                    <a:pt x="4984" y="1046"/>
                  </a:lnTo>
                  <a:lnTo>
                    <a:pt x="4959" y="1005"/>
                  </a:lnTo>
                  <a:lnTo>
                    <a:pt x="4932" y="964"/>
                  </a:lnTo>
                  <a:lnTo>
                    <a:pt x="4904" y="925"/>
                  </a:lnTo>
                  <a:lnTo>
                    <a:pt x="4874" y="888"/>
                  </a:lnTo>
                  <a:lnTo>
                    <a:pt x="4844" y="852"/>
                  </a:lnTo>
                  <a:lnTo>
                    <a:pt x="4811" y="816"/>
                  </a:lnTo>
                  <a:lnTo>
                    <a:pt x="4778" y="782"/>
                  </a:lnTo>
                  <a:lnTo>
                    <a:pt x="4743" y="749"/>
                  </a:lnTo>
                  <a:lnTo>
                    <a:pt x="4706" y="717"/>
                  </a:lnTo>
                  <a:lnTo>
                    <a:pt x="4669" y="688"/>
                  </a:lnTo>
                  <a:lnTo>
                    <a:pt x="4630" y="658"/>
                  </a:lnTo>
                  <a:lnTo>
                    <a:pt x="4591" y="631"/>
                  </a:lnTo>
                  <a:lnTo>
                    <a:pt x="4551" y="606"/>
                  </a:lnTo>
                  <a:lnTo>
                    <a:pt x="4509" y="581"/>
                  </a:lnTo>
                  <a:lnTo>
                    <a:pt x="4466" y="558"/>
                  </a:lnTo>
                  <a:lnTo>
                    <a:pt x="4422" y="538"/>
                  </a:lnTo>
                  <a:lnTo>
                    <a:pt x="4378" y="517"/>
                  </a:lnTo>
                  <a:lnTo>
                    <a:pt x="4332" y="500"/>
                  </a:lnTo>
                  <a:lnTo>
                    <a:pt x="4286" y="484"/>
                  </a:lnTo>
                  <a:lnTo>
                    <a:pt x="4239" y="469"/>
                  </a:lnTo>
                  <a:lnTo>
                    <a:pt x="4192" y="456"/>
                  </a:lnTo>
                  <a:lnTo>
                    <a:pt x="4143" y="446"/>
                  </a:lnTo>
                  <a:lnTo>
                    <a:pt x="4094" y="437"/>
                  </a:lnTo>
                  <a:lnTo>
                    <a:pt x="4044" y="430"/>
                  </a:lnTo>
                  <a:lnTo>
                    <a:pt x="3993" y="425"/>
                  </a:lnTo>
                  <a:lnTo>
                    <a:pt x="3942" y="422"/>
                  </a:lnTo>
                  <a:lnTo>
                    <a:pt x="3891" y="421"/>
                  </a:lnTo>
                  <a:lnTo>
                    <a:pt x="3840" y="422"/>
                  </a:lnTo>
                  <a:lnTo>
                    <a:pt x="3788" y="425"/>
                  </a:lnTo>
                  <a:lnTo>
                    <a:pt x="3738" y="430"/>
                  </a:lnTo>
                  <a:lnTo>
                    <a:pt x="3688" y="437"/>
                  </a:lnTo>
                  <a:lnTo>
                    <a:pt x="3639" y="446"/>
                  </a:lnTo>
                  <a:lnTo>
                    <a:pt x="3590" y="456"/>
                  </a:lnTo>
                  <a:lnTo>
                    <a:pt x="3544" y="469"/>
                  </a:lnTo>
                  <a:lnTo>
                    <a:pt x="3496" y="484"/>
                  </a:lnTo>
                  <a:lnTo>
                    <a:pt x="3450" y="500"/>
                  </a:lnTo>
                  <a:lnTo>
                    <a:pt x="3404" y="517"/>
                  </a:lnTo>
                  <a:lnTo>
                    <a:pt x="3360" y="538"/>
                  </a:lnTo>
                  <a:lnTo>
                    <a:pt x="3317" y="558"/>
                  </a:lnTo>
                  <a:lnTo>
                    <a:pt x="3274" y="581"/>
                  </a:lnTo>
                  <a:lnTo>
                    <a:pt x="3231" y="606"/>
                  </a:lnTo>
                  <a:lnTo>
                    <a:pt x="3191" y="631"/>
                  </a:lnTo>
                  <a:lnTo>
                    <a:pt x="3152" y="659"/>
                  </a:lnTo>
                  <a:lnTo>
                    <a:pt x="3113" y="688"/>
                  </a:lnTo>
                  <a:lnTo>
                    <a:pt x="3076" y="717"/>
                  </a:lnTo>
                  <a:lnTo>
                    <a:pt x="3040" y="749"/>
                  </a:lnTo>
                  <a:lnTo>
                    <a:pt x="3005" y="782"/>
                  </a:lnTo>
                  <a:lnTo>
                    <a:pt x="2971" y="817"/>
                  </a:lnTo>
                  <a:lnTo>
                    <a:pt x="2938" y="852"/>
                  </a:lnTo>
                  <a:lnTo>
                    <a:pt x="2908" y="888"/>
                  </a:lnTo>
                  <a:lnTo>
                    <a:pt x="2878" y="925"/>
                  </a:lnTo>
                  <a:lnTo>
                    <a:pt x="2850" y="964"/>
                  </a:lnTo>
                  <a:lnTo>
                    <a:pt x="2823" y="1005"/>
                  </a:lnTo>
                  <a:lnTo>
                    <a:pt x="2798" y="1046"/>
                  </a:lnTo>
                  <a:lnTo>
                    <a:pt x="2774" y="1088"/>
                  </a:lnTo>
                  <a:lnTo>
                    <a:pt x="2752" y="1132"/>
                  </a:lnTo>
                  <a:lnTo>
                    <a:pt x="2731" y="1175"/>
                  </a:lnTo>
                  <a:lnTo>
                    <a:pt x="2712" y="1220"/>
                  </a:lnTo>
                  <a:lnTo>
                    <a:pt x="2695" y="1265"/>
                  </a:lnTo>
                  <a:lnTo>
                    <a:pt x="2763" y="1371"/>
                  </a:lnTo>
                  <a:lnTo>
                    <a:pt x="2812" y="1450"/>
                  </a:lnTo>
                  <a:lnTo>
                    <a:pt x="2868" y="1539"/>
                  </a:lnTo>
                  <a:lnTo>
                    <a:pt x="2881" y="1560"/>
                  </a:lnTo>
                  <a:lnTo>
                    <a:pt x="2837" y="1578"/>
                  </a:lnTo>
                  <a:lnTo>
                    <a:pt x="2795" y="1595"/>
                  </a:lnTo>
                  <a:lnTo>
                    <a:pt x="2756" y="1616"/>
                  </a:lnTo>
                  <a:lnTo>
                    <a:pt x="2719" y="1637"/>
                  </a:lnTo>
                  <a:lnTo>
                    <a:pt x="3588" y="1637"/>
                  </a:lnTo>
                  <a:lnTo>
                    <a:pt x="3585" y="1660"/>
                  </a:lnTo>
                  <a:lnTo>
                    <a:pt x="3583" y="1683"/>
                  </a:lnTo>
                  <a:lnTo>
                    <a:pt x="2655" y="1683"/>
                  </a:lnTo>
                  <a:close/>
                  <a:moveTo>
                    <a:pt x="5186" y="1595"/>
                  </a:moveTo>
                  <a:lnTo>
                    <a:pt x="5151" y="1570"/>
                  </a:lnTo>
                  <a:lnTo>
                    <a:pt x="5113" y="1547"/>
                  </a:lnTo>
                  <a:lnTo>
                    <a:pt x="5073" y="1526"/>
                  </a:lnTo>
                  <a:lnTo>
                    <a:pt x="5031" y="1505"/>
                  </a:lnTo>
                  <a:lnTo>
                    <a:pt x="5144" y="1326"/>
                  </a:lnTo>
                  <a:lnTo>
                    <a:pt x="7672" y="1326"/>
                  </a:lnTo>
                  <a:lnTo>
                    <a:pt x="7682" y="1326"/>
                  </a:lnTo>
                  <a:lnTo>
                    <a:pt x="7691" y="1325"/>
                  </a:lnTo>
                  <a:lnTo>
                    <a:pt x="7699" y="1323"/>
                  </a:lnTo>
                  <a:lnTo>
                    <a:pt x="7706" y="1319"/>
                  </a:lnTo>
                  <a:lnTo>
                    <a:pt x="7712" y="1315"/>
                  </a:lnTo>
                  <a:lnTo>
                    <a:pt x="7717" y="1310"/>
                  </a:lnTo>
                  <a:lnTo>
                    <a:pt x="7721" y="1304"/>
                  </a:lnTo>
                  <a:lnTo>
                    <a:pt x="7723" y="1298"/>
                  </a:lnTo>
                  <a:lnTo>
                    <a:pt x="7723" y="1292"/>
                  </a:lnTo>
                  <a:lnTo>
                    <a:pt x="7722" y="1289"/>
                  </a:lnTo>
                  <a:lnTo>
                    <a:pt x="7719" y="1287"/>
                  </a:lnTo>
                  <a:lnTo>
                    <a:pt x="7715" y="1287"/>
                  </a:lnTo>
                  <a:lnTo>
                    <a:pt x="7705" y="1286"/>
                  </a:lnTo>
                  <a:lnTo>
                    <a:pt x="7696" y="1287"/>
                  </a:lnTo>
                  <a:lnTo>
                    <a:pt x="5121" y="1287"/>
                  </a:lnTo>
                  <a:lnTo>
                    <a:pt x="5063" y="1377"/>
                  </a:lnTo>
                  <a:lnTo>
                    <a:pt x="5017" y="1451"/>
                  </a:lnTo>
                  <a:lnTo>
                    <a:pt x="4961" y="1539"/>
                  </a:lnTo>
                  <a:lnTo>
                    <a:pt x="5011" y="1559"/>
                  </a:lnTo>
                  <a:lnTo>
                    <a:pt x="5058" y="1582"/>
                  </a:lnTo>
                  <a:lnTo>
                    <a:pt x="5100" y="1606"/>
                  </a:lnTo>
                  <a:lnTo>
                    <a:pt x="5138" y="1633"/>
                  </a:lnTo>
                  <a:lnTo>
                    <a:pt x="5174" y="1660"/>
                  </a:lnTo>
                  <a:lnTo>
                    <a:pt x="5205" y="1690"/>
                  </a:lnTo>
                  <a:lnTo>
                    <a:pt x="5234" y="1720"/>
                  </a:lnTo>
                  <a:lnTo>
                    <a:pt x="5259" y="1751"/>
                  </a:lnTo>
                  <a:lnTo>
                    <a:pt x="5281" y="1784"/>
                  </a:lnTo>
                  <a:lnTo>
                    <a:pt x="5300" y="1818"/>
                  </a:lnTo>
                  <a:lnTo>
                    <a:pt x="5316" y="1852"/>
                  </a:lnTo>
                  <a:lnTo>
                    <a:pt x="5330" y="1888"/>
                  </a:lnTo>
                  <a:lnTo>
                    <a:pt x="5341" y="1924"/>
                  </a:lnTo>
                  <a:lnTo>
                    <a:pt x="5350" y="1960"/>
                  </a:lnTo>
                  <a:lnTo>
                    <a:pt x="5355" y="1997"/>
                  </a:lnTo>
                  <a:lnTo>
                    <a:pt x="5359" y="2034"/>
                  </a:lnTo>
                  <a:lnTo>
                    <a:pt x="5361" y="2071"/>
                  </a:lnTo>
                  <a:lnTo>
                    <a:pt x="5361" y="2107"/>
                  </a:lnTo>
                  <a:lnTo>
                    <a:pt x="5357" y="2145"/>
                  </a:lnTo>
                  <a:lnTo>
                    <a:pt x="5354" y="2182"/>
                  </a:lnTo>
                  <a:lnTo>
                    <a:pt x="5349" y="2219"/>
                  </a:lnTo>
                  <a:lnTo>
                    <a:pt x="5341" y="2255"/>
                  </a:lnTo>
                  <a:lnTo>
                    <a:pt x="5332" y="2291"/>
                  </a:lnTo>
                  <a:lnTo>
                    <a:pt x="5323" y="2326"/>
                  </a:lnTo>
                  <a:lnTo>
                    <a:pt x="5311" y="2359"/>
                  </a:lnTo>
                  <a:lnTo>
                    <a:pt x="5300" y="2393"/>
                  </a:lnTo>
                  <a:lnTo>
                    <a:pt x="5286" y="2426"/>
                  </a:lnTo>
                  <a:lnTo>
                    <a:pt x="5272" y="2456"/>
                  </a:lnTo>
                  <a:lnTo>
                    <a:pt x="5256" y="2486"/>
                  </a:lnTo>
                  <a:lnTo>
                    <a:pt x="5242" y="2515"/>
                  </a:lnTo>
                  <a:lnTo>
                    <a:pt x="5226" y="2542"/>
                  </a:lnTo>
                  <a:lnTo>
                    <a:pt x="5210" y="2567"/>
                  </a:lnTo>
                  <a:lnTo>
                    <a:pt x="5183" y="2607"/>
                  </a:lnTo>
                  <a:lnTo>
                    <a:pt x="5154" y="2646"/>
                  </a:lnTo>
                  <a:lnTo>
                    <a:pt x="5124" y="2684"/>
                  </a:lnTo>
                  <a:lnTo>
                    <a:pt x="5095" y="2721"/>
                  </a:lnTo>
                  <a:lnTo>
                    <a:pt x="5063" y="2757"/>
                  </a:lnTo>
                  <a:lnTo>
                    <a:pt x="5031" y="2792"/>
                  </a:lnTo>
                  <a:lnTo>
                    <a:pt x="4996" y="2825"/>
                  </a:lnTo>
                  <a:lnTo>
                    <a:pt x="4962" y="2859"/>
                  </a:lnTo>
                  <a:lnTo>
                    <a:pt x="4926" y="2890"/>
                  </a:lnTo>
                  <a:lnTo>
                    <a:pt x="4890" y="2922"/>
                  </a:lnTo>
                  <a:lnTo>
                    <a:pt x="4852" y="2951"/>
                  </a:lnTo>
                  <a:lnTo>
                    <a:pt x="4814" y="2980"/>
                  </a:lnTo>
                  <a:lnTo>
                    <a:pt x="4773" y="3007"/>
                  </a:lnTo>
                  <a:lnTo>
                    <a:pt x="4733" y="3033"/>
                  </a:lnTo>
                  <a:lnTo>
                    <a:pt x="4693" y="3058"/>
                  </a:lnTo>
                  <a:lnTo>
                    <a:pt x="4651" y="3083"/>
                  </a:lnTo>
                  <a:lnTo>
                    <a:pt x="4607" y="3105"/>
                  </a:lnTo>
                  <a:lnTo>
                    <a:pt x="4565" y="3127"/>
                  </a:lnTo>
                  <a:lnTo>
                    <a:pt x="4521" y="3147"/>
                  </a:lnTo>
                  <a:lnTo>
                    <a:pt x="4475" y="3166"/>
                  </a:lnTo>
                  <a:lnTo>
                    <a:pt x="4430" y="3183"/>
                  </a:lnTo>
                  <a:lnTo>
                    <a:pt x="4384" y="3199"/>
                  </a:lnTo>
                  <a:lnTo>
                    <a:pt x="4337" y="3214"/>
                  </a:lnTo>
                  <a:lnTo>
                    <a:pt x="4289" y="3227"/>
                  </a:lnTo>
                  <a:lnTo>
                    <a:pt x="4242" y="3239"/>
                  </a:lnTo>
                  <a:lnTo>
                    <a:pt x="4193" y="3248"/>
                  </a:lnTo>
                  <a:lnTo>
                    <a:pt x="4144" y="3258"/>
                  </a:lnTo>
                  <a:lnTo>
                    <a:pt x="4094" y="3265"/>
                  </a:lnTo>
                  <a:lnTo>
                    <a:pt x="4044" y="3270"/>
                  </a:lnTo>
                  <a:lnTo>
                    <a:pt x="3993" y="3274"/>
                  </a:lnTo>
                  <a:lnTo>
                    <a:pt x="3942" y="3277"/>
                  </a:lnTo>
                  <a:lnTo>
                    <a:pt x="3891" y="3278"/>
                  </a:lnTo>
                  <a:lnTo>
                    <a:pt x="3839" y="3277"/>
                  </a:lnTo>
                  <a:lnTo>
                    <a:pt x="3788" y="3274"/>
                  </a:lnTo>
                  <a:lnTo>
                    <a:pt x="3737" y="3270"/>
                  </a:lnTo>
                  <a:lnTo>
                    <a:pt x="3687" y="3265"/>
                  </a:lnTo>
                  <a:lnTo>
                    <a:pt x="3638" y="3258"/>
                  </a:lnTo>
                  <a:lnTo>
                    <a:pt x="3589" y="3248"/>
                  </a:lnTo>
                  <a:lnTo>
                    <a:pt x="3539" y="3239"/>
                  </a:lnTo>
                  <a:lnTo>
                    <a:pt x="3492" y="3227"/>
                  </a:lnTo>
                  <a:lnTo>
                    <a:pt x="3445" y="3214"/>
                  </a:lnTo>
                  <a:lnTo>
                    <a:pt x="3397" y="3199"/>
                  </a:lnTo>
                  <a:lnTo>
                    <a:pt x="3352" y="3183"/>
                  </a:lnTo>
                  <a:lnTo>
                    <a:pt x="3306" y="3166"/>
                  </a:lnTo>
                  <a:lnTo>
                    <a:pt x="3261" y="3147"/>
                  </a:lnTo>
                  <a:lnTo>
                    <a:pt x="3217" y="3127"/>
                  </a:lnTo>
                  <a:lnTo>
                    <a:pt x="3174" y="3105"/>
                  </a:lnTo>
                  <a:lnTo>
                    <a:pt x="3131" y="3083"/>
                  </a:lnTo>
                  <a:lnTo>
                    <a:pt x="3089" y="3058"/>
                  </a:lnTo>
                  <a:lnTo>
                    <a:pt x="3049" y="3033"/>
                  </a:lnTo>
                  <a:lnTo>
                    <a:pt x="3008" y="3007"/>
                  </a:lnTo>
                  <a:lnTo>
                    <a:pt x="2969" y="2980"/>
                  </a:lnTo>
                  <a:lnTo>
                    <a:pt x="2931" y="2951"/>
                  </a:lnTo>
                  <a:lnTo>
                    <a:pt x="2893" y="2922"/>
                  </a:lnTo>
                  <a:lnTo>
                    <a:pt x="2856" y="2890"/>
                  </a:lnTo>
                  <a:lnTo>
                    <a:pt x="2820" y="2859"/>
                  </a:lnTo>
                  <a:lnTo>
                    <a:pt x="2785" y="2825"/>
                  </a:lnTo>
                  <a:lnTo>
                    <a:pt x="2752" y="2792"/>
                  </a:lnTo>
                  <a:lnTo>
                    <a:pt x="2719" y="2757"/>
                  </a:lnTo>
                  <a:lnTo>
                    <a:pt x="2687" y="2721"/>
                  </a:lnTo>
                  <a:lnTo>
                    <a:pt x="2657" y="2684"/>
                  </a:lnTo>
                  <a:lnTo>
                    <a:pt x="2628" y="2646"/>
                  </a:lnTo>
                  <a:lnTo>
                    <a:pt x="2600" y="2607"/>
                  </a:lnTo>
                  <a:lnTo>
                    <a:pt x="2572" y="2567"/>
                  </a:lnTo>
                  <a:lnTo>
                    <a:pt x="2556" y="2542"/>
                  </a:lnTo>
                  <a:lnTo>
                    <a:pt x="2540" y="2515"/>
                  </a:lnTo>
                  <a:lnTo>
                    <a:pt x="2525" y="2486"/>
                  </a:lnTo>
                  <a:lnTo>
                    <a:pt x="2511" y="2456"/>
                  </a:lnTo>
                  <a:lnTo>
                    <a:pt x="2496" y="2426"/>
                  </a:lnTo>
                  <a:lnTo>
                    <a:pt x="2482" y="2393"/>
                  </a:lnTo>
                  <a:lnTo>
                    <a:pt x="2470" y="2359"/>
                  </a:lnTo>
                  <a:lnTo>
                    <a:pt x="2460" y="2326"/>
                  </a:lnTo>
                  <a:lnTo>
                    <a:pt x="2450" y="2291"/>
                  </a:lnTo>
                  <a:lnTo>
                    <a:pt x="2441" y="2255"/>
                  </a:lnTo>
                  <a:lnTo>
                    <a:pt x="2434" y="2219"/>
                  </a:lnTo>
                  <a:lnTo>
                    <a:pt x="2428" y="2182"/>
                  </a:lnTo>
                  <a:lnTo>
                    <a:pt x="2424" y="2145"/>
                  </a:lnTo>
                  <a:lnTo>
                    <a:pt x="2422" y="2107"/>
                  </a:lnTo>
                  <a:lnTo>
                    <a:pt x="2422" y="2071"/>
                  </a:lnTo>
                  <a:lnTo>
                    <a:pt x="2423" y="2034"/>
                  </a:lnTo>
                  <a:lnTo>
                    <a:pt x="2427" y="1997"/>
                  </a:lnTo>
                  <a:lnTo>
                    <a:pt x="2432" y="1960"/>
                  </a:lnTo>
                  <a:lnTo>
                    <a:pt x="2441" y="1924"/>
                  </a:lnTo>
                  <a:lnTo>
                    <a:pt x="2452" y="1888"/>
                  </a:lnTo>
                  <a:lnTo>
                    <a:pt x="2465" y="1852"/>
                  </a:lnTo>
                  <a:lnTo>
                    <a:pt x="2482" y="1818"/>
                  </a:lnTo>
                  <a:lnTo>
                    <a:pt x="2501" y="1784"/>
                  </a:lnTo>
                  <a:lnTo>
                    <a:pt x="2523" y="1751"/>
                  </a:lnTo>
                  <a:lnTo>
                    <a:pt x="2547" y="1720"/>
                  </a:lnTo>
                  <a:lnTo>
                    <a:pt x="2576" y="1690"/>
                  </a:lnTo>
                  <a:lnTo>
                    <a:pt x="2608" y="1660"/>
                  </a:lnTo>
                  <a:lnTo>
                    <a:pt x="2644" y="1633"/>
                  </a:lnTo>
                  <a:lnTo>
                    <a:pt x="2682" y="1606"/>
                  </a:lnTo>
                  <a:lnTo>
                    <a:pt x="2724" y="1582"/>
                  </a:lnTo>
                  <a:lnTo>
                    <a:pt x="2770" y="1559"/>
                  </a:lnTo>
                  <a:lnTo>
                    <a:pt x="2820" y="1539"/>
                  </a:lnTo>
                  <a:lnTo>
                    <a:pt x="2766" y="1451"/>
                  </a:lnTo>
                  <a:lnTo>
                    <a:pt x="2719" y="1377"/>
                  </a:lnTo>
                  <a:lnTo>
                    <a:pt x="2660" y="1287"/>
                  </a:lnTo>
                  <a:lnTo>
                    <a:pt x="85" y="1287"/>
                  </a:lnTo>
                  <a:lnTo>
                    <a:pt x="76" y="1286"/>
                  </a:lnTo>
                  <a:lnTo>
                    <a:pt x="66" y="1287"/>
                  </a:lnTo>
                  <a:lnTo>
                    <a:pt x="62" y="1287"/>
                  </a:lnTo>
                  <a:lnTo>
                    <a:pt x="60" y="1289"/>
                  </a:lnTo>
                  <a:lnTo>
                    <a:pt x="58" y="1292"/>
                  </a:lnTo>
                  <a:lnTo>
                    <a:pt x="58" y="1298"/>
                  </a:lnTo>
                  <a:lnTo>
                    <a:pt x="60" y="1304"/>
                  </a:lnTo>
                  <a:lnTo>
                    <a:pt x="63" y="1310"/>
                  </a:lnTo>
                  <a:lnTo>
                    <a:pt x="69" y="1315"/>
                  </a:lnTo>
                  <a:lnTo>
                    <a:pt x="74" y="1319"/>
                  </a:lnTo>
                  <a:lnTo>
                    <a:pt x="82" y="1323"/>
                  </a:lnTo>
                  <a:lnTo>
                    <a:pt x="90" y="1325"/>
                  </a:lnTo>
                  <a:lnTo>
                    <a:pt x="99" y="1326"/>
                  </a:lnTo>
                  <a:lnTo>
                    <a:pt x="110" y="1326"/>
                  </a:lnTo>
                  <a:lnTo>
                    <a:pt x="2639" y="1326"/>
                  </a:lnTo>
                  <a:lnTo>
                    <a:pt x="2752" y="1505"/>
                  </a:lnTo>
                  <a:lnTo>
                    <a:pt x="2709" y="1526"/>
                  </a:lnTo>
                  <a:lnTo>
                    <a:pt x="2669" y="1547"/>
                  </a:lnTo>
                  <a:lnTo>
                    <a:pt x="2631" y="1570"/>
                  </a:lnTo>
                  <a:lnTo>
                    <a:pt x="2596" y="1595"/>
                  </a:lnTo>
                  <a:lnTo>
                    <a:pt x="2121" y="1596"/>
                  </a:lnTo>
                  <a:lnTo>
                    <a:pt x="1701" y="1596"/>
                  </a:lnTo>
                  <a:lnTo>
                    <a:pt x="1024" y="1596"/>
                  </a:lnTo>
                  <a:lnTo>
                    <a:pt x="566" y="1595"/>
                  </a:lnTo>
                  <a:lnTo>
                    <a:pt x="327" y="1595"/>
                  </a:lnTo>
                  <a:lnTo>
                    <a:pt x="269" y="1561"/>
                  </a:lnTo>
                  <a:lnTo>
                    <a:pt x="217" y="1527"/>
                  </a:lnTo>
                  <a:lnTo>
                    <a:pt x="172" y="1493"/>
                  </a:lnTo>
                  <a:lnTo>
                    <a:pt x="133" y="1460"/>
                  </a:lnTo>
                  <a:lnTo>
                    <a:pt x="99" y="1430"/>
                  </a:lnTo>
                  <a:lnTo>
                    <a:pt x="73" y="1405"/>
                  </a:lnTo>
                  <a:lnTo>
                    <a:pt x="52" y="1382"/>
                  </a:lnTo>
                  <a:lnTo>
                    <a:pt x="38" y="1365"/>
                  </a:lnTo>
                  <a:lnTo>
                    <a:pt x="20" y="1339"/>
                  </a:lnTo>
                  <a:lnTo>
                    <a:pt x="10" y="1324"/>
                  </a:lnTo>
                  <a:lnTo>
                    <a:pt x="4" y="1309"/>
                  </a:lnTo>
                  <a:lnTo>
                    <a:pt x="2" y="1301"/>
                  </a:lnTo>
                  <a:lnTo>
                    <a:pt x="0" y="1294"/>
                  </a:lnTo>
                  <a:lnTo>
                    <a:pt x="0" y="1287"/>
                  </a:lnTo>
                  <a:lnTo>
                    <a:pt x="2" y="1278"/>
                  </a:lnTo>
                  <a:lnTo>
                    <a:pt x="5" y="1271"/>
                  </a:lnTo>
                  <a:lnTo>
                    <a:pt x="9" y="1262"/>
                  </a:lnTo>
                  <a:lnTo>
                    <a:pt x="15" y="1254"/>
                  </a:lnTo>
                  <a:lnTo>
                    <a:pt x="24" y="1247"/>
                  </a:lnTo>
                  <a:lnTo>
                    <a:pt x="38" y="1236"/>
                  </a:lnTo>
                  <a:lnTo>
                    <a:pt x="47" y="1229"/>
                  </a:lnTo>
                  <a:lnTo>
                    <a:pt x="52" y="1229"/>
                  </a:lnTo>
                  <a:lnTo>
                    <a:pt x="57" y="1231"/>
                  </a:lnTo>
                  <a:lnTo>
                    <a:pt x="61" y="1236"/>
                  </a:lnTo>
                  <a:lnTo>
                    <a:pt x="66" y="1240"/>
                  </a:lnTo>
                  <a:lnTo>
                    <a:pt x="74" y="1244"/>
                  </a:lnTo>
                  <a:lnTo>
                    <a:pt x="85" y="1246"/>
                  </a:lnTo>
                  <a:lnTo>
                    <a:pt x="2264" y="1246"/>
                  </a:lnTo>
                  <a:lnTo>
                    <a:pt x="2284" y="1179"/>
                  </a:lnTo>
                  <a:lnTo>
                    <a:pt x="2305" y="1114"/>
                  </a:lnTo>
                  <a:lnTo>
                    <a:pt x="2330" y="1050"/>
                  </a:lnTo>
                  <a:lnTo>
                    <a:pt x="2358" y="987"/>
                  </a:lnTo>
                  <a:lnTo>
                    <a:pt x="2387" y="925"/>
                  </a:lnTo>
                  <a:lnTo>
                    <a:pt x="2419" y="866"/>
                  </a:lnTo>
                  <a:lnTo>
                    <a:pt x="2454" y="807"/>
                  </a:lnTo>
                  <a:lnTo>
                    <a:pt x="2490" y="749"/>
                  </a:lnTo>
                  <a:lnTo>
                    <a:pt x="2529" y="694"/>
                  </a:lnTo>
                  <a:lnTo>
                    <a:pt x="2570" y="640"/>
                  </a:lnTo>
                  <a:lnTo>
                    <a:pt x="2613" y="588"/>
                  </a:lnTo>
                  <a:lnTo>
                    <a:pt x="2658" y="538"/>
                  </a:lnTo>
                  <a:lnTo>
                    <a:pt x="2705" y="489"/>
                  </a:lnTo>
                  <a:lnTo>
                    <a:pt x="2755" y="442"/>
                  </a:lnTo>
                  <a:lnTo>
                    <a:pt x="2805" y="398"/>
                  </a:lnTo>
                  <a:lnTo>
                    <a:pt x="2858" y="355"/>
                  </a:lnTo>
                  <a:lnTo>
                    <a:pt x="2912" y="314"/>
                  </a:lnTo>
                  <a:lnTo>
                    <a:pt x="2967" y="276"/>
                  </a:lnTo>
                  <a:lnTo>
                    <a:pt x="3025" y="240"/>
                  </a:lnTo>
                  <a:lnTo>
                    <a:pt x="3085" y="206"/>
                  </a:lnTo>
                  <a:lnTo>
                    <a:pt x="3145" y="174"/>
                  </a:lnTo>
                  <a:lnTo>
                    <a:pt x="3206" y="145"/>
                  </a:lnTo>
                  <a:lnTo>
                    <a:pt x="3270" y="119"/>
                  </a:lnTo>
                  <a:lnTo>
                    <a:pt x="3335" y="94"/>
                  </a:lnTo>
                  <a:lnTo>
                    <a:pt x="3401" y="72"/>
                  </a:lnTo>
                  <a:lnTo>
                    <a:pt x="3468" y="54"/>
                  </a:lnTo>
                  <a:lnTo>
                    <a:pt x="3536" y="37"/>
                  </a:lnTo>
                  <a:lnTo>
                    <a:pt x="3605" y="24"/>
                  </a:lnTo>
                  <a:lnTo>
                    <a:pt x="3675" y="15"/>
                  </a:lnTo>
                  <a:lnTo>
                    <a:pt x="3747" y="7"/>
                  </a:lnTo>
                  <a:lnTo>
                    <a:pt x="3818" y="2"/>
                  </a:lnTo>
                  <a:lnTo>
                    <a:pt x="3891" y="0"/>
                  </a:lnTo>
                  <a:lnTo>
                    <a:pt x="3964" y="2"/>
                  </a:lnTo>
                  <a:lnTo>
                    <a:pt x="4035" y="7"/>
                  </a:lnTo>
                  <a:lnTo>
                    <a:pt x="4106" y="15"/>
                  </a:lnTo>
                  <a:lnTo>
                    <a:pt x="4178" y="24"/>
                  </a:lnTo>
                  <a:lnTo>
                    <a:pt x="4246" y="37"/>
                  </a:lnTo>
                  <a:lnTo>
                    <a:pt x="4314" y="54"/>
                  </a:lnTo>
                  <a:lnTo>
                    <a:pt x="4382" y="72"/>
                  </a:lnTo>
                  <a:lnTo>
                    <a:pt x="4447" y="94"/>
                  </a:lnTo>
                  <a:lnTo>
                    <a:pt x="4511" y="119"/>
                  </a:lnTo>
                  <a:lnTo>
                    <a:pt x="4575" y="145"/>
                  </a:lnTo>
                  <a:lnTo>
                    <a:pt x="4637" y="174"/>
                  </a:lnTo>
                  <a:lnTo>
                    <a:pt x="4697" y="206"/>
                  </a:lnTo>
                  <a:lnTo>
                    <a:pt x="4756" y="240"/>
                  </a:lnTo>
                  <a:lnTo>
                    <a:pt x="4814" y="276"/>
                  </a:lnTo>
                  <a:lnTo>
                    <a:pt x="4870" y="314"/>
                  </a:lnTo>
                  <a:lnTo>
                    <a:pt x="4924" y="355"/>
                  </a:lnTo>
                  <a:lnTo>
                    <a:pt x="4977" y="398"/>
                  </a:lnTo>
                  <a:lnTo>
                    <a:pt x="5027" y="442"/>
                  </a:lnTo>
                  <a:lnTo>
                    <a:pt x="5077" y="489"/>
                  </a:lnTo>
                  <a:lnTo>
                    <a:pt x="5124" y="538"/>
                  </a:lnTo>
                  <a:lnTo>
                    <a:pt x="5168" y="588"/>
                  </a:lnTo>
                  <a:lnTo>
                    <a:pt x="5212" y="640"/>
                  </a:lnTo>
                  <a:lnTo>
                    <a:pt x="5253" y="694"/>
                  </a:lnTo>
                  <a:lnTo>
                    <a:pt x="5292" y="749"/>
                  </a:lnTo>
                  <a:lnTo>
                    <a:pt x="5328" y="807"/>
                  </a:lnTo>
                  <a:lnTo>
                    <a:pt x="5363" y="866"/>
                  </a:lnTo>
                  <a:lnTo>
                    <a:pt x="5394" y="925"/>
                  </a:lnTo>
                  <a:lnTo>
                    <a:pt x="5425" y="987"/>
                  </a:lnTo>
                  <a:lnTo>
                    <a:pt x="5452" y="1050"/>
                  </a:lnTo>
                  <a:lnTo>
                    <a:pt x="5476" y="1114"/>
                  </a:lnTo>
                  <a:lnTo>
                    <a:pt x="5498" y="1179"/>
                  </a:lnTo>
                  <a:lnTo>
                    <a:pt x="5518" y="1246"/>
                  </a:lnTo>
                  <a:lnTo>
                    <a:pt x="7696" y="1246"/>
                  </a:lnTo>
                  <a:lnTo>
                    <a:pt x="7708" y="1244"/>
                  </a:lnTo>
                  <a:lnTo>
                    <a:pt x="7715" y="1240"/>
                  </a:lnTo>
                  <a:lnTo>
                    <a:pt x="7719" y="1236"/>
                  </a:lnTo>
                  <a:lnTo>
                    <a:pt x="7723" y="1231"/>
                  </a:lnTo>
                  <a:lnTo>
                    <a:pt x="7728" y="1229"/>
                  </a:lnTo>
                  <a:lnTo>
                    <a:pt x="7734" y="1229"/>
                  </a:lnTo>
                  <a:lnTo>
                    <a:pt x="7744" y="1236"/>
                  </a:lnTo>
                  <a:lnTo>
                    <a:pt x="7758" y="1247"/>
                  </a:lnTo>
                  <a:lnTo>
                    <a:pt x="7766" y="1254"/>
                  </a:lnTo>
                  <a:lnTo>
                    <a:pt x="7772" y="1262"/>
                  </a:lnTo>
                  <a:lnTo>
                    <a:pt x="7776" y="1271"/>
                  </a:lnTo>
                  <a:lnTo>
                    <a:pt x="7780" y="1278"/>
                  </a:lnTo>
                  <a:lnTo>
                    <a:pt x="7780" y="1287"/>
                  </a:lnTo>
                  <a:lnTo>
                    <a:pt x="7780" y="1294"/>
                  </a:lnTo>
                  <a:lnTo>
                    <a:pt x="7776" y="1309"/>
                  </a:lnTo>
                  <a:lnTo>
                    <a:pt x="7770" y="1324"/>
                  </a:lnTo>
                  <a:lnTo>
                    <a:pt x="7761" y="1339"/>
                  </a:lnTo>
                  <a:lnTo>
                    <a:pt x="7742" y="1365"/>
                  </a:lnTo>
                  <a:lnTo>
                    <a:pt x="7729" y="1382"/>
                  </a:lnTo>
                  <a:lnTo>
                    <a:pt x="7708" y="1405"/>
                  </a:lnTo>
                  <a:lnTo>
                    <a:pt x="7681" y="1430"/>
                  </a:lnTo>
                  <a:lnTo>
                    <a:pt x="7647" y="1460"/>
                  </a:lnTo>
                  <a:lnTo>
                    <a:pt x="7608" y="1493"/>
                  </a:lnTo>
                  <a:lnTo>
                    <a:pt x="7564" y="1527"/>
                  </a:lnTo>
                  <a:lnTo>
                    <a:pt x="7512" y="1561"/>
                  </a:lnTo>
                  <a:lnTo>
                    <a:pt x="7454" y="1595"/>
                  </a:lnTo>
                  <a:lnTo>
                    <a:pt x="5186" y="15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9" name="Freeform 91"/>
            <p:cNvSpPr>
              <a:spLocks/>
            </p:cNvSpPr>
            <p:nvPr/>
          </p:nvSpPr>
          <p:spPr bwMode="auto">
            <a:xfrm>
              <a:off x="3586" y="1971"/>
              <a:ext cx="1064" cy="183"/>
            </a:xfrm>
            <a:custGeom>
              <a:avLst/>
              <a:gdLst/>
              <a:ahLst/>
              <a:cxnLst>
                <a:cxn ang="0">
                  <a:pos x="1800" y="366"/>
                </a:cxn>
                <a:cxn ang="0">
                  <a:pos x="1858" y="331"/>
                </a:cxn>
                <a:cxn ang="0">
                  <a:pos x="1909" y="298"/>
                </a:cxn>
                <a:cxn ang="0">
                  <a:pos x="1954" y="263"/>
                </a:cxn>
                <a:cxn ang="0">
                  <a:pos x="1995" y="230"/>
                </a:cxn>
                <a:cxn ang="0">
                  <a:pos x="2027" y="202"/>
                </a:cxn>
                <a:cxn ang="0">
                  <a:pos x="2054" y="175"/>
                </a:cxn>
                <a:cxn ang="0">
                  <a:pos x="2074" y="152"/>
                </a:cxn>
                <a:cxn ang="0">
                  <a:pos x="2088" y="135"/>
                </a:cxn>
                <a:cxn ang="0">
                  <a:pos x="2108" y="109"/>
                </a:cxn>
                <a:cxn ang="0">
                  <a:pos x="2116" y="95"/>
                </a:cxn>
                <a:cxn ang="0">
                  <a:pos x="2124" y="80"/>
                </a:cxn>
                <a:cxn ang="0">
                  <a:pos x="2125" y="73"/>
                </a:cxn>
                <a:cxn ang="0">
                  <a:pos x="2127" y="64"/>
                </a:cxn>
                <a:cxn ang="0">
                  <a:pos x="2127" y="57"/>
                </a:cxn>
                <a:cxn ang="0">
                  <a:pos x="2125" y="48"/>
                </a:cxn>
                <a:cxn ang="0">
                  <a:pos x="2123" y="40"/>
                </a:cxn>
                <a:cxn ang="0">
                  <a:pos x="2118" y="33"/>
                </a:cxn>
                <a:cxn ang="0">
                  <a:pos x="2112" y="25"/>
                </a:cxn>
                <a:cxn ang="0">
                  <a:pos x="2103" y="18"/>
                </a:cxn>
                <a:cxn ang="0">
                  <a:pos x="2090" y="6"/>
                </a:cxn>
                <a:cxn ang="0">
                  <a:pos x="2080" y="1"/>
                </a:cxn>
                <a:cxn ang="0">
                  <a:pos x="2074" y="0"/>
                </a:cxn>
                <a:cxn ang="0">
                  <a:pos x="2070" y="1"/>
                </a:cxn>
                <a:cxn ang="0">
                  <a:pos x="2066" y="6"/>
                </a:cxn>
                <a:cxn ang="0">
                  <a:pos x="2061" y="11"/>
                </a:cxn>
                <a:cxn ang="0">
                  <a:pos x="2053" y="14"/>
                </a:cxn>
                <a:cxn ang="0">
                  <a:pos x="2042" y="16"/>
                </a:cxn>
                <a:cxn ang="0">
                  <a:pos x="0" y="16"/>
                </a:cxn>
                <a:cxn ang="0">
                  <a:pos x="20" y="36"/>
                </a:cxn>
                <a:cxn ang="0">
                  <a:pos x="40" y="57"/>
                </a:cxn>
                <a:cxn ang="0">
                  <a:pos x="2042" y="57"/>
                </a:cxn>
                <a:cxn ang="0">
                  <a:pos x="2052" y="56"/>
                </a:cxn>
                <a:cxn ang="0">
                  <a:pos x="2061" y="57"/>
                </a:cxn>
                <a:cxn ang="0">
                  <a:pos x="2065" y="58"/>
                </a:cxn>
                <a:cxn ang="0">
                  <a:pos x="2068" y="60"/>
                </a:cxn>
                <a:cxn ang="0">
                  <a:pos x="2070" y="62"/>
                </a:cxn>
                <a:cxn ang="0">
                  <a:pos x="2070" y="68"/>
                </a:cxn>
                <a:cxn ang="0">
                  <a:pos x="2066" y="74"/>
                </a:cxn>
                <a:cxn ang="0">
                  <a:pos x="2063" y="80"/>
                </a:cxn>
                <a:cxn ang="0">
                  <a:pos x="2059" y="85"/>
                </a:cxn>
                <a:cxn ang="0">
                  <a:pos x="2052" y="89"/>
                </a:cxn>
                <a:cxn ang="0">
                  <a:pos x="2045" y="93"/>
                </a:cxn>
                <a:cxn ang="0">
                  <a:pos x="2037" y="95"/>
                </a:cxn>
                <a:cxn ang="0">
                  <a:pos x="2028" y="97"/>
                </a:cxn>
                <a:cxn ang="0">
                  <a:pos x="2017" y="97"/>
                </a:cxn>
                <a:cxn ang="0">
                  <a:pos x="73" y="97"/>
                </a:cxn>
                <a:cxn ang="0">
                  <a:pos x="93" y="127"/>
                </a:cxn>
                <a:cxn ang="0">
                  <a:pos x="113" y="159"/>
                </a:cxn>
                <a:cxn ang="0">
                  <a:pos x="129" y="191"/>
                </a:cxn>
                <a:cxn ang="0">
                  <a:pos x="143" y="225"/>
                </a:cxn>
                <a:cxn ang="0">
                  <a:pos x="155" y="259"/>
                </a:cxn>
                <a:cxn ang="0">
                  <a:pos x="165" y="294"/>
                </a:cxn>
                <a:cxn ang="0">
                  <a:pos x="174" y="330"/>
                </a:cxn>
                <a:cxn ang="0">
                  <a:pos x="179" y="366"/>
                </a:cxn>
                <a:cxn ang="0">
                  <a:pos x="1800" y="366"/>
                </a:cxn>
              </a:cxnLst>
              <a:rect l="0" t="0" r="r" b="b"/>
              <a:pathLst>
                <a:path w="2127" h="366">
                  <a:moveTo>
                    <a:pt x="1800" y="366"/>
                  </a:moveTo>
                  <a:lnTo>
                    <a:pt x="1858" y="331"/>
                  </a:lnTo>
                  <a:lnTo>
                    <a:pt x="1909" y="298"/>
                  </a:lnTo>
                  <a:lnTo>
                    <a:pt x="1954" y="263"/>
                  </a:lnTo>
                  <a:lnTo>
                    <a:pt x="1995" y="230"/>
                  </a:lnTo>
                  <a:lnTo>
                    <a:pt x="2027" y="202"/>
                  </a:lnTo>
                  <a:lnTo>
                    <a:pt x="2054" y="175"/>
                  </a:lnTo>
                  <a:lnTo>
                    <a:pt x="2074" y="152"/>
                  </a:lnTo>
                  <a:lnTo>
                    <a:pt x="2088" y="135"/>
                  </a:lnTo>
                  <a:lnTo>
                    <a:pt x="2108" y="109"/>
                  </a:lnTo>
                  <a:lnTo>
                    <a:pt x="2116" y="95"/>
                  </a:lnTo>
                  <a:lnTo>
                    <a:pt x="2124" y="80"/>
                  </a:lnTo>
                  <a:lnTo>
                    <a:pt x="2125" y="73"/>
                  </a:lnTo>
                  <a:lnTo>
                    <a:pt x="2127" y="64"/>
                  </a:lnTo>
                  <a:lnTo>
                    <a:pt x="2127" y="57"/>
                  </a:lnTo>
                  <a:lnTo>
                    <a:pt x="2125" y="48"/>
                  </a:lnTo>
                  <a:lnTo>
                    <a:pt x="2123" y="40"/>
                  </a:lnTo>
                  <a:lnTo>
                    <a:pt x="2118" y="33"/>
                  </a:lnTo>
                  <a:lnTo>
                    <a:pt x="2112" y="25"/>
                  </a:lnTo>
                  <a:lnTo>
                    <a:pt x="2103" y="18"/>
                  </a:lnTo>
                  <a:lnTo>
                    <a:pt x="2090" y="6"/>
                  </a:lnTo>
                  <a:lnTo>
                    <a:pt x="2080" y="1"/>
                  </a:lnTo>
                  <a:lnTo>
                    <a:pt x="2074" y="0"/>
                  </a:lnTo>
                  <a:lnTo>
                    <a:pt x="2070" y="1"/>
                  </a:lnTo>
                  <a:lnTo>
                    <a:pt x="2066" y="6"/>
                  </a:lnTo>
                  <a:lnTo>
                    <a:pt x="2061" y="11"/>
                  </a:lnTo>
                  <a:lnTo>
                    <a:pt x="2053" y="14"/>
                  </a:lnTo>
                  <a:lnTo>
                    <a:pt x="2042" y="16"/>
                  </a:lnTo>
                  <a:lnTo>
                    <a:pt x="0" y="16"/>
                  </a:lnTo>
                  <a:lnTo>
                    <a:pt x="20" y="36"/>
                  </a:lnTo>
                  <a:lnTo>
                    <a:pt x="40" y="57"/>
                  </a:lnTo>
                  <a:lnTo>
                    <a:pt x="2042" y="57"/>
                  </a:lnTo>
                  <a:lnTo>
                    <a:pt x="2052" y="56"/>
                  </a:lnTo>
                  <a:lnTo>
                    <a:pt x="2061" y="57"/>
                  </a:lnTo>
                  <a:lnTo>
                    <a:pt x="2065" y="58"/>
                  </a:lnTo>
                  <a:lnTo>
                    <a:pt x="2068" y="60"/>
                  </a:lnTo>
                  <a:lnTo>
                    <a:pt x="2070" y="62"/>
                  </a:lnTo>
                  <a:lnTo>
                    <a:pt x="2070" y="68"/>
                  </a:lnTo>
                  <a:lnTo>
                    <a:pt x="2066" y="74"/>
                  </a:lnTo>
                  <a:lnTo>
                    <a:pt x="2063" y="80"/>
                  </a:lnTo>
                  <a:lnTo>
                    <a:pt x="2059" y="85"/>
                  </a:lnTo>
                  <a:lnTo>
                    <a:pt x="2052" y="89"/>
                  </a:lnTo>
                  <a:lnTo>
                    <a:pt x="2045" y="93"/>
                  </a:lnTo>
                  <a:lnTo>
                    <a:pt x="2037" y="95"/>
                  </a:lnTo>
                  <a:lnTo>
                    <a:pt x="2028" y="97"/>
                  </a:lnTo>
                  <a:lnTo>
                    <a:pt x="2017" y="97"/>
                  </a:lnTo>
                  <a:lnTo>
                    <a:pt x="73" y="97"/>
                  </a:lnTo>
                  <a:lnTo>
                    <a:pt x="93" y="127"/>
                  </a:lnTo>
                  <a:lnTo>
                    <a:pt x="113" y="159"/>
                  </a:lnTo>
                  <a:lnTo>
                    <a:pt x="129" y="191"/>
                  </a:lnTo>
                  <a:lnTo>
                    <a:pt x="143" y="225"/>
                  </a:lnTo>
                  <a:lnTo>
                    <a:pt x="155" y="259"/>
                  </a:lnTo>
                  <a:lnTo>
                    <a:pt x="165" y="294"/>
                  </a:lnTo>
                  <a:lnTo>
                    <a:pt x="174" y="330"/>
                  </a:lnTo>
                  <a:lnTo>
                    <a:pt x="179" y="366"/>
                  </a:lnTo>
                  <a:lnTo>
                    <a:pt x="1800" y="3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0" name="Freeform 92"/>
            <p:cNvSpPr>
              <a:spLocks/>
            </p:cNvSpPr>
            <p:nvPr/>
          </p:nvSpPr>
          <p:spPr bwMode="auto">
            <a:xfrm>
              <a:off x="2914" y="2167"/>
              <a:ext cx="1530" cy="682"/>
            </a:xfrm>
            <a:custGeom>
              <a:avLst/>
              <a:gdLst/>
              <a:ahLst/>
              <a:cxnLst>
                <a:cxn ang="0">
                  <a:pos x="2972" y="96"/>
                </a:cxn>
                <a:cxn ang="0">
                  <a:pos x="2993" y="85"/>
                </a:cxn>
                <a:cxn ang="0">
                  <a:pos x="3004" y="68"/>
                </a:cxn>
                <a:cxn ang="0">
                  <a:pos x="3000" y="58"/>
                </a:cxn>
                <a:cxn ang="0">
                  <a:pos x="2977" y="57"/>
                </a:cxn>
                <a:cxn ang="0">
                  <a:pos x="2977" y="17"/>
                </a:cxn>
                <a:cxn ang="0">
                  <a:pos x="3000" y="7"/>
                </a:cxn>
                <a:cxn ang="0">
                  <a:pos x="3015" y="1"/>
                </a:cxn>
                <a:cxn ang="0">
                  <a:pos x="3047" y="25"/>
                </a:cxn>
                <a:cxn ang="0">
                  <a:pos x="3061" y="49"/>
                </a:cxn>
                <a:cxn ang="0">
                  <a:pos x="3057" y="81"/>
                </a:cxn>
                <a:cxn ang="0">
                  <a:pos x="3023" y="136"/>
                </a:cxn>
                <a:cxn ang="0">
                  <a:pos x="2962" y="202"/>
                </a:cxn>
                <a:cxn ang="0">
                  <a:pos x="2844" y="298"/>
                </a:cxn>
                <a:cxn ang="0">
                  <a:pos x="2735" y="366"/>
                </a:cxn>
                <a:cxn ang="0">
                  <a:pos x="1495" y="434"/>
                </a:cxn>
                <a:cxn ang="0">
                  <a:pos x="1436" y="556"/>
                </a:cxn>
                <a:cxn ang="0">
                  <a:pos x="1344" y="693"/>
                </a:cxn>
                <a:cxn ang="0">
                  <a:pos x="1247" y="811"/>
                </a:cxn>
                <a:cxn ang="0">
                  <a:pos x="1140" y="920"/>
                </a:cxn>
                <a:cxn ang="0">
                  <a:pos x="1022" y="1017"/>
                </a:cxn>
                <a:cxn ang="0">
                  <a:pos x="897" y="1106"/>
                </a:cxn>
                <a:cxn ang="0">
                  <a:pos x="763" y="1181"/>
                </a:cxn>
                <a:cxn ang="0">
                  <a:pos x="623" y="1246"/>
                </a:cxn>
                <a:cxn ang="0">
                  <a:pos x="475" y="1296"/>
                </a:cxn>
                <a:cxn ang="0">
                  <a:pos x="322" y="1333"/>
                </a:cxn>
                <a:cxn ang="0">
                  <a:pos x="163" y="1357"/>
                </a:cxn>
                <a:cxn ang="0">
                  <a:pos x="0" y="1365"/>
                </a:cxn>
                <a:cxn ang="0">
                  <a:pos x="106" y="1315"/>
                </a:cxn>
                <a:cxn ang="0">
                  <a:pos x="262" y="1297"/>
                </a:cxn>
                <a:cxn ang="0">
                  <a:pos x="412" y="1266"/>
                </a:cxn>
                <a:cxn ang="0">
                  <a:pos x="559" y="1221"/>
                </a:cxn>
                <a:cxn ang="0">
                  <a:pos x="698" y="1163"/>
                </a:cxn>
                <a:cxn ang="0">
                  <a:pos x="829" y="1092"/>
                </a:cxn>
                <a:cxn ang="0">
                  <a:pos x="954" y="1011"/>
                </a:cxn>
                <a:cxn ang="0">
                  <a:pos x="1071" y="919"/>
                </a:cxn>
                <a:cxn ang="0">
                  <a:pos x="1179" y="815"/>
                </a:cxn>
                <a:cxn ang="0">
                  <a:pos x="1276" y="705"/>
                </a:cxn>
                <a:cxn ang="0">
                  <a:pos x="1364" y="583"/>
                </a:cxn>
                <a:cxn ang="0">
                  <a:pos x="1448" y="427"/>
                </a:cxn>
                <a:cxn ang="0">
                  <a:pos x="1484" y="330"/>
                </a:cxn>
                <a:cxn ang="0">
                  <a:pos x="1512" y="229"/>
                </a:cxn>
                <a:cxn ang="0">
                  <a:pos x="1527" y="131"/>
                </a:cxn>
              </a:cxnLst>
              <a:rect l="0" t="0" r="r" b="b"/>
              <a:pathLst>
                <a:path w="3061" h="1365">
                  <a:moveTo>
                    <a:pt x="2953" y="98"/>
                  </a:moveTo>
                  <a:lnTo>
                    <a:pt x="2963" y="97"/>
                  </a:lnTo>
                  <a:lnTo>
                    <a:pt x="2972" y="96"/>
                  </a:lnTo>
                  <a:lnTo>
                    <a:pt x="2980" y="93"/>
                  </a:lnTo>
                  <a:lnTo>
                    <a:pt x="2987" y="89"/>
                  </a:lnTo>
                  <a:lnTo>
                    <a:pt x="2993" y="85"/>
                  </a:lnTo>
                  <a:lnTo>
                    <a:pt x="2998" y="81"/>
                  </a:lnTo>
                  <a:lnTo>
                    <a:pt x="3002" y="74"/>
                  </a:lnTo>
                  <a:lnTo>
                    <a:pt x="3004" y="68"/>
                  </a:lnTo>
                  <a:lnTo>
                    <a:pt x="3004" y="63"/>
                  </a:lnTo>
                  <a:lnTo>
                    <a:pt x="3003" y="60"/>
                  </a:lnTo>
                  <a:lnTo>
                    <a:pt x="3000" y="58"/>
                  </a:lnTo>
                  <a:lnTo>
                    <a:pt x="2996" y="57"/>
                  </a:lnTo>
                  <a:lnTo>
                    <a:pt x="2986" y="57"/>
                  </a:lnTo>
                  <a:lnTo>
                    <a:pt x="2977" y="57"/>
                  </a:lnTo>
                  <a:lnTo>
                    <a:pt x="1530" y="57"/>
                  </a:lnTo>
                  <a:lnTo>
                    <a:pt x="1529" y="17"/>
                  </a:lnTo>
                  <a:lnTo>
                    <a:pt x="2977" y="17"/>
                  </a:lnTo>
                  <a:lnTo>
                    <a:pt x="2988" y="15"/>
                  </a:lnTo>
                  <a:lnTo>
                    <a:pt x="2996" y="11"/>
                  </a:lnTo>
                  <a:lnTo>
                    <a:pt x="3000" y="7"/>
                  </a:lnTo>
                  <a:lnTo>
                    <a:pt x="3004" y="2"/>
                  </a:lnTo>
                  <a:lnTo>
                    <a:pt x="3009" y="0"/>
                  </a:lnTo>
                  <a:lnTo>
                    <a:pt x="3015" y="1"/>
                  </a:lnTo>
                  <a:lnTo>
                    <a:pt x="3025" y="6"/>
                  </a:lnTo>
                  <a:lnTo>
                    <a:pt x="3039" y="18"/>
                  </a:lnTo>
                  <a:lnTo>
                    <a:pt x="3047" y="25"/>
                  </a:lnTo>
                  <a:lnTo>
                    <a:pt x="3053" y="34"/>
                  </a:lnTo>
                  <a:lnTo>
                    <a:pt x="3057" y="42"/>
                  </a:lnTo>
                  <a:lnTo>
                    <a:pt x="3061" y="49"/>
                  </a:lnTo>
                  <a:lnTo>
                    <a:pt x="3061" y="57"/>
                  </a:lnTo>
                  <a:lnTo>
                    <a:pt x="3061" y="64"/>
                  </a:lnTo>
                  <a:lnTo>
                    <a:pt x="3057" y="81"/>
                  </a:lnTo>
                  <a:lnTo>
                    <a:pt x="3051" y="96"/>
                  </a:lnTo>
                  <a:lnTo>
                    <a:pt x="3042" y="110"/>
                  </a:lnTo>
                  <a:lnTo>
                    <a:pt x="3023" y="136"/>
                  </a:lnTo>
                  <a:lnTo>
                    <a:pt x="3010" y="153"/>
                  </a:lnTo>
                  <a:lnTo>
                    <a:pt x="2989" y="175"/>
                  </a:lnTo>
                  <a:lnTo>
                    <a:pt x="2962" y="202"/>
                  </a:lnTo>
                  <a:lnTo>
                    <a:pt x="2928" y="231"/>
                  </a:lnTo>
                  <a:lnTo>
                    <a:pt x="2889" y="264"/>
                  </a:lnTo>
                  <a:lnTo>
                    <a:pt x="2844" y="298"/>
                  </a:lnTo>
                  <a:lnTo>
                    <a:pt x="2793" y="332"/>
                  </a:lnTo>
                  <a:lnTo>
                    <a:pt x="2764" y="350"/>
                  </a:lnTo>
                  <a:lnTo>
                    <a:pt x="2735" y="366"/>
                  </a:lnTo>
                  <a:lnTo>
                    <a:pt x="1520" y="366"/>
                  </a:lnTo>
                  <a:lnTo>
                    <a:pt x="1509" y="401"/>
                  </a:lnTo>
                  <a:lnTo>
                    <a:pt x="1495" y="434"/>
                  </a:lnTo>
                  <a:lnTo>
                    <a:pt x="1480" y="466"/>
                  </a:lnTo>
                  <a:lnTo>
                    <a:pt x="1466" y="497"/>
                  </a:lnTo>
                  <a:lnTo>
                    <a:pt x="1436" y="556"/>
                  </a:lnTo>
                  <a:lnTo>
                    <a:pt x="1402" y="609"/>
                  </a:lnTo>
                  <a:lnTo>
                    <a:pt x="1374" y="652"/>
                  </a:lnTo>
                  <a:lnTo>
                    <a:pt x="1344" y="693"/>
                  </a:lnTo>
                  <a:lnTo>
                    <a:pt x="1312" y="734"/>
                  </a:lnTo>
                  <a:lnTo>
                    <a:pt x="1280" y="773"/>
                  </a:lnTo>
                  <a:lnTo>
                    <a:pt x="1247" y="811"/>
                  </a:lnTo>
                  <a:lnTo>
                    <a:pt x="1211" y="848"/>
                  </a:lnTo>
                  <a:lnTo>
                    <a:pt x="1175" y="884"/>
                  </a:lnTo>
                  <a:lnTo>
                    <a:pt x="1140" y="920"/>
                  </a:lnTo>
                  <a:lnTo>
                    <a:pt x="1101" y="953"/>
                  </a:lnTo>
                  <a:lnTo>
                    <a:pt x="1062" y="986"/>
                  </a:lnTo>
                  <a:lnTo>
                    <a:pt x="1022" y="1017"/>
                  </a:lnTo>
                  <a:lnTo>
                    <a:pt x="981" y="1049"/>
                  </a:lnTo>
                  <a:lnTo>
                    <a:pt x="939" y="1078"/>
                  </a:lnTo>
                  <a:lnTo>
                    <a:pt x="897" y="1106"/>
                  </a:lnTo>
                  <a:lnTo>
                    <a:pt x="853" y="1132"/>
                  </a:lnTo>
                  <a:lnTo>
                    <a:pt x="809" y="1157"/>
                  </a:lnTo>
                  <a:lnTo>
                    <a:pt x="763" y="1181"/>
                  </a:lnTo>
                  <a:lnTo>
                    <a:pt x="716" y="1204"/>
                  </a:lnTo>
                  <a:lnTo>
                    <a:pt x="670" y="1226"/>
                  </a:lnTo>
                  <a:lnTo>
                    <a:pt x="623" y="1246"/>
                  </a:lnTo>
                  <a:lnTo>
                    <a:pt x="574" y="1264"/>
                  </a:lnTo>
                  <a:lnTo>
                    <a:pt x="525" y="1281"/>
                  </a:lnTo>
                  <a:lnTo>
                    <a:pt x="475" y="1296"/>
                  </a:lnTo>
                  <a:lnTo>
                    <a:pt x="424" y="1310"/>
                  </a:lnTo>
                  <a:lnTo>
                    <a:pt x="373" y="1322"/>
                  </a:lnTo>
                  <a:lnTo>
                    <a:pt x="322" y="1333"/>
                  </a:lnTo>
                  <a:lnTo>
                    <a:pt x="269" y="1343"/>
                  </a:lnTo>
                  <a:lnTo>
                    <a:pt x="216" y="1351"/>
                  </a:lnTo>
                  <a:lnTo>
                    <a:pt x="163" y="1357"/>
                  </a:lnTo>
                  <a:lnTo>
                    <a:pt x="110" y="1360"/>
                  </a:lnTo>
                  <a:lnTo>
                    <a:pt x="54" y="1364"/>
                  </a:lnTo>
                  <a:lnTo>
                    <a:pt x="0" y="1365"/>
                  </a:lnTo>
                  <a:lnTo>
                    <a:pt x="0" y="1318"/>
                  </a:lnTo>
                  <a:lnTo>
                    <a:pt x="53" y="1318"/>
                  </a:lnTo>
                  <a:lnTo>
                    <a:pt x="106" y="1315"/>
                  </a:lnTo>
                  <a:lnTo>
                    <a:pt x="159" y="1310"/>
                  </a:lnTo>
                  <a:lnTo>
                    <a:pt x="211" y="1305"/>
                  </a:lnTo>
                  <a:lnTo>
                    <a:pt x="262" y="1297"/>
                  </a:lnTo>
                  <a:lnTo>
                    <a:pt x="313" y="1289"/>
                  </a:lnTo>
                  <a:lnTo>
                    <a:pt x="364" y="1278"/>
                  </a:lnTo>
                  <a:lnTo>
                    <a:pt x="412" y="1266"/>
                  </a:lnTo>
                  <a:lnTo>
                    <a:pt x="462" y="1252"/>
                  </a:lnTo>
                  <a:lnTo>
                    <a:pt x="510" y="1237"/>
                  </a:lnTo>
                  <a:lnTo>
                    <a:pt x="559" y="1221"/>
                  </a:lnTo>
                  <a:lnTo>
                    <a:pt x="606" y="1203"/>
                  </a:lnTo>
                  <a:lnTo>
                    <a:pt x="652" y="1183"/>
                  </a:lnTo>
                  <a:lnTo>
                    <a:pt x="698" y="1163"/>
                  </a:lnTo>
                  <a:lnTo>
                    <a:pt x="742" y="1141"/>
                  </a:lnTo>
                  <a:lnTo>
                    <a:pt x="786" y="1117"/>
                  </a:lnTo>
                  <a:lnTo>
                    <a:pt x="829" y="1092"/>
                  </a:lnTo>
                  <a:lnTo>
                    <a:pt x="872" y="1067"/>
                  </a:lnTo>
                  <a:lnTo>
                    <a:pt x="914" y="1039"/>
                  </a:lnTo>
                  <a:lnTo>
                    <a:pt x="954" y="1011"/>
                  </a:lnTo>
                  <a:lnTo>
                    <a:pt x="994" y="980"/>
                  </a:lnTo>
                  <a:lnTo>
                    <a:pt x="1032" y="950"/>
                  </a:lnTo>
                  <a:lnTo>
                    <a:pt x="1071" y="919"/>
                  </a:lnTo>
                  <a:lnTo>
                    <a:pt x="1107" y="885"/>
                  </a:lnTo>
                  <a:lnTo>
                    <a:pt x="1143" y="851"/>
                  </a:lnTo>
                  <a:lnTo>
                    <a:pt x="1179" y="815"/>
                  </a:lnTo>
                  <a:lnTo>
                    <a:pt x="1211" y="780"/>
                  </a:lnTo>
                  <a:lnTo>
                    <a:pt x="1245" y="743"/>
                  </a:lnTo>
                  <a:lnTo>
                    <a:pt x="1276" y="705"/>
                  </a:lnTo>
                  <a:lnTo>
                    <a:pt x="1307" y="666"/>
                  </a:lnTo>
                  <a:lnTo>
                    <a:pt x="1336" y="626"/>
                  </a:lnTo>
                  <a:lnTo>
                    <a:pt x="1364" y="583"/>
                  </a:lnTo>
                  <a:lnTo>
                    <a:pt x="1394" y="537"/>
                  </a:lnTo>
                  <a:lnTo>
                    <a:pt x="1422" y="483"/>
                  </a:lnTo>
                  <a:lnTo>
                    <a:pt x="1448" y="427"/>
                  </a:lnTo>
                  <a:lnTo>
                    <a:pt x="1471" y="366"/>
                  </a:lnTo>
                  <a:lnTo>
                    <a:pt x="1472" y="364"/>
                  </a:lnTo>
                  <a:lnTo>
                    <a:pt x="1484" y="330"/>
                  </a:lnTo>
                  <a:lnTo>
                    <a:pt x="1495" y="297"/>
                  </a:lnTo>
                  <a:lnTo>
                    <a:pt x="1503" y="263"/>
                  </a:lnTo>
                  <a:lnTo>
                    <a:pt x="1512" y="229"/>
                  </a:lnTo>
                  <a:lnTo>
                    <a:pt x="1518" y="196"/>
                  </a:lnTo>
                  <a:lnTo>
                    <a:pt x="1523" y="163"/>
                  </a:lnTo>
                  <a:lnTo>
                    <a:pt x="1527" y="131"/>
                  </a:lnTo>
                  <a:lnTo>
                    <a:pt x="1529" y="98"/>
                  </a:lnTo>
                  <a:lnTo>
                    <a:pt x="2953" y="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1" name="Freeform 93"/>
            <p:cNvSpPr>
              <a:spLocks noEditPoints="1"/>
            </p:cNvSpPr>
            <p:nvPr/>
          </p:nvSpPr>
          <p:spPr bwMode="auto">
            <a:xfrm>
              <a:off x="1421" y="2519"/>
              <a:ext cx="287" cy="273"/>
            </a:xfrm>
            <a:custGeom>
              <a:avLst/>
              <a:gdLst/>
              <a:ahLst/>
              <a:cxnLst>
                <a:cxn ang="0">
                  <a:pos x="101" y="205"/>
                </a:cxn>
                <a:cxn ang="0">
                  <a:pos x="221" y="462"/>
                </a:cxn>
                <a:cxn ang="0">
                  <a:pos x="511" y="314"/>
                </a:cxn>
                <a:cxn ang="0">
                  <a:pos x="381" y="63"/>
                </a:cxn>
                <a:cxn ang="0">
                  <a:pos x="101" y="205"/>
                </a:cxn>
                <a:cxn ang="0">
                  <a:pos x="22" y="237"/>
                </a:cxn>
                <a:cxn ang="0">
                  <a:pos x="0" y="197"/>
                </a:cxn>
                <a:cxn ang="0">
                  <a:pos x="407" y="0"/>
                </a:cxn>
                <a:cxn ang="0">
                  <a:pos x="576" y="345"/>
                </a:cxn>
                <a:cxn ang="0">
                  <a:pos x="166" y="546"/>
                </a:cxn>
                <a:cxn ang="0">
                  <a:pos x="149" y="508"/>
                </a:cxn>
                <a:cxn ang="0">
                  <a:pos x="176" y="485"/>
                </a:cxn>
                <a:cxn ang="0">
                  <a:pos x="54" y="232"/>
                </a:cxn>
                <a:cxn ang="0">
                  <a:pos x="22" y="237"/>
                </a:cxn>
              </a:cxnLst>
              <a:rect l="0" t="0" r="r" b="b"/>
              <a:pathLst>
                <a:path w="576" h="546">
                  <a:moveTo>
                    <a:pt x="101" y="205"/>
                  </a:moveTo>
                  <a:lnTo>
                    <a:pt x="221" y="462"/>
                  </a:lnTo>
                  <a:lnTo>
                    <a:pt x="511" y="314"/>
                  </a:lnTo>
                  <a:lnTo>
                    <a:pt x="381" y="63"/>
                  </a:lnTo>
                  <a:lnTo>
                    <a:pt x="101" y="205"/>
                  </a:lnTo>
                  <a:close/>
                  <a:moveTo>
                    <a:pt x="22" y="237"/>
                  </a:moveTo>
                  <a:lnTo>
                    <a:pt x="0" y="197"/>
                  </a:lnTo>
                  <a:lnTo>
                    <a:pt x="407" y="0"/>
                  </a:lnTo>
                  <a:lnTo>
                    <a:pt x="576" y="345"/>
                  </a:lnTo>
                  <a:lnTo>
                    <a:pt x="166" y="546"/>
                  </a:lnTo>
                  <a:lnTo>
                    <a:pt x="149" y="508"/>
                  </a:lnTo>
                  <a:lnTo>
                    <a:pt x="176" y="485"/>
                  </a:lnTo>
                  <a:lnTo>
                    <a:pt x="54" y="232"/>
                  </a:lnTo>
                  <a:lnTo>
                    <a:pt x="22" y="2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2" name="Freeform 94"/>
            <p:cNvSpPr>
              <a:spLocks/>
            </p:cNvSpPr>
            <p:nvPr/>
          </p:nvSpPr>
          <p:spPr bwMode="auto">
            <a:xfrm>
              <a:off x="1485" y="2571"/>
              <a:ext cx="169" cy="165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32" y="82"/>
                </a:cxn>
                <a:cxn ang="0">
                  <a:pos x="83" y="178"/>
                </a:cxn>
                <a:cxn ang="0">
                  <a:pos x="147" y="149"/>
                </a:cxn>
                <a:cxn ang="0">
                  <a:pos x="111" y="72"/>
                </a:cxn>
                <a:cxn ang="0">
                  <a:pos x="152" y="52"/>
                </a:cxn>
                <a:cxn ang="0">
                  <a:pos x="189" y="118"/>
                </a:cxn>
                <a:cxn ang="0">
                  <a:pos x="234" y="106"/>
                </a:cxn>
                <a:cxn ang="0">
                  <a:pos x="189" y="18"/>
                </a:cxn>
                <a:cxn ang="0">
                  <a:pos x="233" y="0"/>
                </a:cxn>
                <a:cxn ang="0">
                  <a:pos x="336" y="206"/>
                </a:cxn>
                <a:cxn ang="0">
                  <a:pos x="301" y="230"/>
                </a:cxn>
                <a:cxn ang="0">
                  <a:pos x="256" y="157"/>
                </a:cxn>
                <a:cxn ang="0">
                  <a:pos x="212" y="171"/>
                </a:cxn>
                <a:cxn ang="0">
                  <a:pos x="247" y="241"/>
                </a:cxn>
                <a:cxn ang="0">
                  <a:pos x="218" y="264"/>
                </a:cxn>
                <a:cxn ang="0">
                  <a:pos x="167" y="201"/>
                </a:cxn>
                <a:cxn ang="0">
                  <a:pos x="115" y="218"/>
                </a:cxn>
                <a:cxn ang="0">
                  <a:pos x="148" y="301"/>
                </a:cxn>
                <a:cxn ang="0">
                  <a:pos x="143" y="325"/>
                </a:cxn>
                <a:cxn ang="0">
                  <a:pos x="114" y="330"/>
                </a:cxn>
                <a:cxn ang="0">
                  <a:pos x="0" y="104"/>
                </a:cxn>
              </a:cxnLst>
              <a:rect l="0" t="0" r="r" b="b"/>
              <a:pathLst>
                <a:path w="336" h="330">
                  <a:moveTo>
                    <a:pt x="0" y="104"/>
                  </a:moveTo>
                  <a:lnTo>
                    <a:pt x="32" y="82"/>
                  </a:lnTo>
                  <a:lnTo>
                    <a:pt x="83" y="178"/>
                  </a:lnTo>
                  <a:lnTo>
                    <a:pt x="147" y="149"/>
                  </a:lnTo>
                  <a:lnTo>
                    <a:pt x="111" y="72"/>
                  </a:lnTo>
                  <a:lnTo>
                    <a:pt x="152" y="52"/>
                  </a:lnTo>
                  <a:lnTo>
                    <a:pt x="189" y="118"/>
                  </a:lnTo>
                  <a:lnTo>
                    <a:pt x="234" y="106"/>
                  </a:lnTo>
                  <a:lnTo>
                    <a:pt x="189" y="18"/>
                  </a:lnTo>
                  <a:lnTo>
                    <a:pt x="233" y="0"/>
                  </a:lnTo>
                  <a:lnTo>
                    <a:pt x="336" y="206"/>
                  </a:lnTo>
                  <a:lnTo>
                    <a:pt x="301" y="230"/>
                  </a:lnTo>
                  <a:lnTo>
                    <a:pt x="256" y="157"/>
                  </a:lnTo>
                  <a:lnTo>
                    <a:pt x="212" y="171"/>
                  </a:lnTo>
                  <a:lnTo>
                    <a:pt x="247" y="241"/>
                  </a:lnTo>
                  <a:lnTo>
                    <a:pt x="218" y="264"/>
                  </a:lnTo>
                  <a:lnTo>
                    <a:pt x="167" y="201"/>
                  </a:lnTo>
                  <a:lnTo>
                    <a:pt x="115" y="218"/>
                  </a:lnTo>
                  <a:lnTo>
                    <a:pt x="148" y="301"/>
                  </a:lnTo>
                  <a:lnTo>
                    <a:pt x="143" y="325"/>
                  </a:lnTo>
                  <a:lnTo>
                    <a:pt x="114" y="330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3" name="Freeform 95"/>
            <p:cNvSpPr>
              <a:spLocks/>
            </p:cNvSpPr>
            <p:nvPr/>
          </p:nvSpPr>
          <p:spPr bwMode="auto">
            <a:xfrm>
              <a:off x="1553" y="2681"/>
              <a:ext cx="26" cy="23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0" y="36"/>
                </a:cxn>
                <a:cxn ang="0">
                  <a:pos x="30" y="48"/>
                </a:cxn>
                <a:cxn ang="0">
                  <a:pos x="52" y="15"/>
                </a:cxn>
                <a:cxn ang="0">
                  <a:pos x="37" y="3"/>
                </a:cxn>
                <a:cxn ang="0">
                  <a:pos x="24" y="0"/>
                </a:cxn>
                <a:cxn ang="0">
                  <a:pos x="1" y="18"/>
                </a:cxn>
              </a:cxnLst>
              <a:rect l="0" t="0" r="r" b="b"/>
              <a:pathLst>
                <a:path w="52" h="48">
                  <a:moveTo>
                    <a:pt x="1" y="18"/>
                  </a:moveTo>
                  <a:lnTo>
                    <a:pt x="0" y="36"/>
                  </a:lnTo>
                  <a:lnTo>
                    <a:pt x="30" y="48"/>
                  </a:lnTo>
                  <a:lnTo>
                    <a:pt x="52" y="15"/>
                  </a:lnTo>
                  <a:lnTo>
                    <a:pt x="37" y="3"/>
                  </a:lnTo>
                  <a:lnTo>
                    <a:pt x="24" y="0"/>
                  </a:lnTo>
                  <a:lnTo>
                    <a:pt x="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4" name="Freeform 96"/>
            <p:cNvSpPr>
              <a:spLocks/>
            </p:cNvSpPr>
            <p:nvPr/>
          </p:nvSpPr>
          <p:spPr bwMode="auto">
            <a:xfrm>
              <a:off x="1546" y="2740"/>
              <a:ext cx="221" cy="152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" y="257"/>
                </a:cxn>
                <a:cxn ang="0">
                  <a:pos x="156" y="134"/>
                </a:cxn>
                <a:cxn ang="0">
                  <a:pos x="314" y="6"/>
                </a:cxn>
                <a:cxn ang="0">
                  <a:pos x="321" y="3"/>
                </a:cxn>
                <a:cxn ang="0">
                  <a:pos x="330" y="0"/>
                </a:cxn>
                <a:cxn ang="0">
                  <a:pos x="337" y="2"/>
                </a:cxn>
                <a:cxn ang="0">
                  <a:pos x="341" y="4"/>
                </a:cxn>
                <a:cxn ang="0">
                  <a:pos x="347" y="6"/>
                </a:cxn>
                <a:cxn ang="0">
                  <a:pos x="352" y="11"/>
                </a:cxn>
                <a:cxn ang="0">
                  <a:pos x="403" y="74"/>
                </a:cxn>
                <a:cxn ang="0">
                  <a:pos x="443" y="126"/>
                </a:cxn>
                <a:cxn ang="0">
                  <a:pos x="304" y="173"/>
                </a:cxn>
                <a:cxn ang="0">
                  <a:pos x="292" y="177"/>
                </a:cxn>
                <a:cxn ang="0">
                  <a:pos x="283" y="185"/>
                </a:cxn>
                <a:cxn ang="0">
                  <a:pos x="278" y="194"/>
                </a:cxn>
                <a:cxn ang="0">
                  <a:pos x="273" y="206"/>
                </a:cxn>
                <a:cxn ang="0">
                  <a:pos x="267" y="220"/>
                </a:cxn>
                <a:cxn ang="0">
                  <a:pos x="257" y="237"/>
                </a:cxn>
                <a:cxn ang="0">
                  <a:pos x="251" y="247"/>
                </a:cxn>
                <a:cxn ang="0">
                  <a:pos x="241" y="257"/>
                </a:cxn>
                <a:cxn ang="0">
                  <a:pos x="231" y="266"/>
                </a:cxn>
                <a:cxn ang="0">
                  <a:pos x="218" y="277"/>
                </a:cxn>
                <a:cxn ang="0">
                  <a:pos x="194" y="294"/>
                </a:cxn>
                <a:cxn ang="0">
                  <a:pos x="185" y="299"/>
                </a:cxn>
                <a:cxn ang="0">
                  <a:pos x="176" y="302"/>
                </a:cxn>
                <a:cxn ang="0">
                  <a:pos x="168" y="304"/>
                </a:cxn>
                <a:cxn ang="0">
                  <a:pos x="162" y="304"/>
                </a:cxn>
                <a:cxn ang="0">
                  <a:pos x="154" y="302"/>
                </a:cxn>
                <a:cxn ang="0">
                  <a:pos x="147" y="298"/>
                </a:cxn>
                <a:cxn ang="0">
                  <a:pos x="131" y="287"/>
                </a:cxn>
                <a:cxn ang="0">
                  <a:pos x="121" y="277"/>
                </a:cxn>
                <a:cxn ang="0">
                  <a:pos x="112" y="269"/>
                </a:cxn>
                <a:cxn ang="0">
                  <a:pos x="137" y="225"/>
                </a:cxn>
                <a:cxn ang="0">
                  <a:pos x="139" y="230"/>
                </a:cxn>
                <a:cxn ang="0">
                  <a:pos x="147" y="238"/>
                </a:cxn>
                <a:cxn ang="0">
                  <a:pos x="156" y="248"/>
                </a:cxn>
                <a:cxn ang="0">
                  <a:pos x="162" y="251"/>
                </a:cxn>
                <a:cxn ang="0">
                  <a:pos x="168" y="253"/>
                </a:cxn>
                <a:cxn ang="0">
                  <a:pos x="181" y="253"/>
                </a:cxn>
                <a:cxn ang="0">
                  <a:pos x="193" y="251"/>
                </a:cxn>
                <a:cxn ang="0">
                  <a:pos x="204" y="246"/>
                </a:cxn>
                <a:cxn ang="0">
                  <a:pos x="212" y="239"/>
                </a:cxn>
                <a:cxn ang="0">
                  <a:pos x="216" y="231"/>
                </a:cxn>
                <a:cxn ang="0">
                  <a:pos x="219" y="218"/>
                </a:cxn>
                <a:cxn ang="0">
                  <a:pos x="223" y="205"/>
                </a:cxn>
                <a:cxn ang="0">
                  <a:pos x="227" y="190"/>
                </a:cxn>
                <a:cxn ang="0">
                  <a:pos x="230" y="179"/>
                </a:cxn>
                <a:cxn ang="0">
                  <a:pos x="235" y="165"/>
                </a:cxn>
                <a:cxn ang="0">
                  <a:pos x="238" y="160"/>
                </a:cxn>
                <a:cxn ang="0">
                  <a:pos x="243" y="155"/>
                </a:cxn>
                <a:cxn ang="0">
                  <a:pos x="251" y="149"/>
                </a:cxn>
                <a:cxn ang="0">
                  <a:pos x="262" y="145"/>
                </a:cxn>
                <a:cxn ang="0">
                  <a:pos x="327" y="120"/>
                </a:cxn>
                <a:cxn ang="0">
                  <a:pos x="369" y="104"/>
                </a:cxn>
                <a:cxn ang="0">
                  <a:pos x="331" y="55"/>
                </a:cxn>
                <a:cxn ang="0">
                  <a:pos x="32" y="301"/>
                </a:cxn>
                <a:cxn ang="0">
                  <a:pos x="0" y="284"/>
                </a:cxn>
              </a:cxnLst>
              <a:rect l="0" t="0" r="r" b="b"/>
              <a:pathLst>
                <a:path w="443" h="304">
                  <a:moveTo>
                    <a:pt x="0" y="284"/>
                  </a:moveTo>
                  <a:lnTo>
                    <a:pt x="4" y="257"/>
                  </a:lnTo>
                  <a:lnTo>
                    <a:pt x="156" y="134"/>
                  </a:lnTo>
                  <a:lnTo>
                    <a:pt x="314" y="6"/>
                  </a:lnTo>
                  <a:lnTo>
                    <a:pt x="321" y="3"/>
                  </a:lnTo>
                  <a:lnTo>
                    <a:pt x="330" y="0"/>
                  </a:lnTo>
                  <a:lnTo>
                    <a:pt x="337" y="2"/>
                  </a:lnTo>
                  <a:lnTo>
                    <a:pt x="341" y="4"/>
                  </a:lnTo>
                  <a:lnTo>
                    <a:pt x="347" y="6"/>
                  </a:lnTo>
                  <a:lnTo>
                    <a:pt x="352" y="11"/>
                  </a:lnTo>
                  <a:lnTo>
                    <a:pt x="403" y="74"/>
                  </a:lnTo>
                  <a:lnTo>
                    <a:pt x="443" y="126"/>
                  </a:lnTo>
                  <a:lnTo>
                    <a:pt x="304" y="173"/>
                  </a:lnTo>
                  <a:lnTo>
                    <a:pt x="292" y="177"/>
                  </a:lnTo>
                  <a:lnTo>
                    <a:pt x="283" y="185"/>
                  </a:lnTo>
                  <a:lnTo>
                    <a:pt x="278" y="194"/>
                  </a:lnTo>
                  <a:lnTo>
                    <a:pt x="273" y="206"/>
                  </a:lnTo>
                  <a:lnTo>
                    <a:pt x="267" y="220"/>
                  </a:lnTo>
                  <a:lnTo>
                    <a:pt x="257" y="237"/>
                  </a:lnTo>
                  <a:lnTo>
                    <a:pt x="251" y="247"/>
                  </a:lnTo>
                  <a:lnTo>
                    <a:pt x="241" y="257"/>
                  </a:lnTo>
                  <a:lnTo>
                    <a:pt x="231" y="266"/>
                  </a:lnTo>
                  <a:lnTo>
                    <a:pt x="218" y="277"/>
                  </a:lnTo>
                  <a:lnTo>
                    <a:pt x="194" y="294"/>
                  </a:lnTo>
                  <a:lnTo>
                    <a:pt x="185" y="299"/>
                  </a:lnTo>
                  <a:lnTo>
                    <a:pt x="176" y="302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4" y="302"/>
                  </a:lnTo>
                  <a:lnTo>
                    <a:pt x="147" y="298"/>
                  </a:lnTo>
                  <a:lnTo>
                    <a:pt x="131" y="287"/>
                  </a:lnTo>
                  <a:lnTo>
                    <a:pt x="121" y="277"/>
                  </a:lnTo>
                  <a:lnTo>
                    <a:pt x="112" y="269"/>
                  </a:lnTo>
                  <a:lnTo>
                    <a:pt x="137" y="225"/>
                  </a:lnTo>
                  <a:lnTo>
                    <a:pt x="139" y="230"/>
                  </a:lnTo>
                  <a:lnTo>
                    <a:pt x="147" y="238"/>
                  </a:lnTo>
                  <a:lnTo>
                    <a:pt x="156" y="248"/>
                  </a:lnTo>
                  <a:lnTo>
                    <a:pt x="162" y="251"/>
                  </a:lnTo>
                  <a:lnTo>
                    <a:pt x="168" y="253"/>
                  </a:lnTo>
                  <a:lnTo>
                    <a:pt x="181" y="253"/>
                  </a:lnTo>
                  <a:lnTo>
                    <a:pt x="193" y="251"/>
                  </a:lnTo>
                  <a:lnTo>
                    <a:pt x="204" y="246"/>
                  </a:lnTo>
                  <a:lnTo>
                    <a:pt x="212" y="239"/>
                  </a:lnTo>
                  <a:lnTo>
                    <a:pt x="216" y="231"/>
                  </a:lnTo>
                  <a:lnTo>
                    <a:pt x="219" y="218"/>
                  </a:lnTo>
                  <a:lnTo>
                    <a:pt x="223" y="205"/>
                  </a:lnTo>
                  <a:lnTo>
                    <a:pt x="227" y="190"/>
                  </a:lnTo>
                  <a:lnTo>
                    <a:pt x="230" y="179"/>
                  </a:lnTo>
                  <a:lnTo>
                    <a:pt x="235" y="165"/>
                  </a:lnTo>
                  <a:lnTo>
                    <a:pt x="238" y="160"/>
                  </a:lnTo>
                  <a:lnTo>
                    <a:pt x="243" y="155"/>
                  </a:lnTo>
                  <a:lnTo>
                    <a:pt x="251" y="149"/>
                  </a:lnTo>
                  <a:lnTo>
                    <a:pt x="262" y="145"/>
                  </a:lnTo>
                  <a:lnTo>
                    <a:pt x="327" y="120"/>
                  </a:lnTo>
                  <a:lnTo>
                    <a:pt x="369" y="104"/>
                  </a:lnTo>
                  <a:lnTo>
                    <a:pt x="331" y="55"/>
                  </a:lnTo>
                  <a:lnTo>
                    <a:pt x="32" y="301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5" name="Freeform 97"/>
            <p:cNvSpPr>
              <a:spLocks/>
            </p:cNvSpPr>
            <p:nvPr/>
          </p:nvSpPr>
          <p:spPr bwMode="auto">
            <a:xfrm>
              <a:off x="1600" y="2884"/>
              <a:ext cx="89" cy="4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20" y="36"/>
                </a:cxn>
                <a:cxn ang="0">
                  <a:pos x="42" y="35"/>
                </a:cxn>
                <a:cxn ang="0">
                  <a:pos x="67" y="32"/>
                </a:cxn>
                <a:cxn ang="0">
                  <a:pos x="93" y="28"/>
                </a:cxn>
                <a:cxn ang="0">
                  <a:pos x="118" y="21"/>
                </a:cxn>
                <a:cxn ang="0">
                  <a:pos x="129" y="16"/>
                </a:cxn>
                <a:cxn ang="0">
                  <a:pos x="139" y="11"/>
                </a:cxn>
                <a:cxn ang="0">
                  <a:pos x="146" y="6"/>
                </a:cxn>
                <a:cxn ang="0">
                  <a:pos x="153" y="0"/>
                </a:cxn>
                <a:cxn ang="0">
                  <a:pos x="164" y="15"/>
                </a:cxn>
                <a:cxn ang="0">
                  <a:pos x="171" y="28"/>
                </a:cxn>
                <a:cxn ang="0">
                  <a:pos x="178" y="40"/>
                </a:cxn>
                <a:cxn ang="0">
                  <a:pos x="159" y="58"/>
                </a:cxn>
                <a:cxn ang="0">
                  <a:pos x="2" y="82"/>
                </a:cxn>
                <a:cxn ang="0">
                  <a:pos x="0" y="37"/>
                </a:cxn>
              </a:cxnLst>
              <a:rect l="0" t="0" r="r" b="b"/>
              <a:pathLst>
                <a:path w="178" h="82">
                  <a:moveTo>
                    <a:pt x="0" y="37"/>
                  </a:moveTo>
                  <a:lnTo>
                    <a:pt x="20" y="36"/>
                  </a:lnTo>
                  <a:lnTo>
                    <a:pt x="42" y="35"/>
                  </a:lnTo>
                  <a:lnTo>
                    <a:pt x="67" y="32"/>
                  </a:lnTo>
                  <a:lnTo>
                    <a:pt x="93" y="28"/>
                  </a:lnTo>
                  <a:lnTo>
                    <a:pt x="118" y="21"/>
                  </a:lnTo>
                  <a:lnTo>
                    <a:pt x="129" y="16"/>
                  </a:lnTo>
                  <a:lnTo>
                    <a:pt x="139" y="11"/>
                  </a:lnTo>
                  <a:lnTo>
                    <a:pt x="146" y="6"/>
                  </a:lnTo>
                  <a:lnTo>
                    <a:pt x="153" y="0"/>
                  </a:lnTo>
                  <a:lnTo>
                    <a:pt x="164" y="15"/>
                  </a:lnTo>
                  <a:lnTo>
                    <a:pt x="171" y="28"/>
                  </a:lnTo>
                  <a:lnTo>
                    <a:pt x="178" y="40"/>
                  </a:lnTo>
                  <a:lnTo>
                    <a:pt x="159" y="58"/>
                  </a:lnTo>
                  <a:lnTo>
                    <a:pt x="2" y="82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6" name="Freeform 98"/>
            <p:cNvSpPr>
              <a:spLocks/>
            </p:cNvSpPr>
            <p:nvPr/>
          </p:nvSpPr>
          <p:spPr bwMode="auto">
            <a:xfrm>
              <a:off x="1609" y="2834"/>
              <a:ext cx="187" cy="152"/>
            </a:xfrm>
            <a:custGeom>
              <a:avLst/>
              <a:gdLst/>
              <a:ahLst/>
              <a:cxnLst>
                <a:cxn ang="0">
                  <a:pos x="27" y="207"/>
                </a:cxn>
                <a:cxn ang="0">
                  <a:pos x="37" y="214"/>
                </a:cxn>
                <a:cxn ang="0">
                  <a:pos x="54" y="231"/>
                </a:cxn>
                <a:cxn ang="0">
                  <a:pos x="59" y="233"/>
                </a:cxn>
                <a:cxn ang="0">
                  <a:pos x="64" y="234"/>
                </a:cxn>
                <a:cxn ang="0">
                  <a:pos x="69" y="233"/>
                </a:cxn>
                <a:cxn ang="0">
                  <a:pos x="76" y="232"/>
                </a:cxn>
                <a:cxn ang="0">
                  <a:pos x="89" y="224"/>
                </a:cxn>
                <a:cxn ang="0">
                  <a:pos x="101" y="216"/>
                </a:cxn>
                <a:cxn ang="0">
                  <a:pos x="128" y="196"/>
                </a:cxn>
                <a:cxn ang="0">
                  <a:pos x="171" y="162"/>
                </a:cxn>
                <a:cxn ang="0">
                  <a:pos x="231" y="115"/>
                </a:cxn>
                <a:cxn ang="0">
                  <a:pos x="166" y="33"/>
                </a:cxn>
                <a:cxn ang="0">
                  <a:pos x="196" y="0"/>
                </a:cxn>
                <a:cxn ang="0">
                  <a:pos x="279" y="95"/>
                </a:cxn>
                <a:cxn ang="0">
                  <a:pos x="336" y="163"/>
                </a:cxn>
                <a:cxn ang="0">
                  <a:pos x="366" y="199"/>
                </a:cxn>
                <a:cxn ang="0">
                  <a:pos x="372" y="209"/>
                </a:cxn>
                <a:cxn ang="0">
                  <a:pos x="374" y="220"/>
                </a:cxn>
                <a:cxn ang="0">
                  <a:pos x="374" y="229"/>
                </a:cxn>
                <a:cxn ang="0">
                  <a:pos x="372" y="238"/>
                </a:cxn>
                <a:cxn ang="0">
                  <a:pos x="366" y="250"/>
                </a:cxn>
                <a:cxn ang="0">
                  <a:pos x="363" y="253"/>
                </a:cxn>
                <a:cxn ang="0">
                  <a:pos x="338" y="242"/>
                </a:cxn>
                <a:cxn ang="0">
                  <a:pos x="262" y="157"/>
                </a:cxn>
                <a:cxn ang="0">
                  <a:pos x="188" y="219"/>
                </a:cxn>
                <a:cxn ang="0">
                  <a:pos x="132" y="264"/>
                </a:cxn>
                <a:cxn ang="0">
                  <a:pos x="97" y="292"/>
                </a:cxn>
                <a:cxn ang="0">
                  <a:pos x="89" y="297"/>
                </a:cxn>
                <a:cxn ang="0">
                  <a:pos x="81" y="300"/>
                </a:cxn>
                <a:cxn ang="0">
                  <a:pos x="74" y="303"/>
                </a:cxn>
                <a:cxn ang="0">
                  <a:pos x="66" y="303"/>
                </a:cxn>
                <a:cxn ang="0">
                  <a:pos x="59" y="303"/>
                </a:cxn>
                <a:cxn ang="0">
                  <a:pos x="52" y="301"/>
                </a:cxn>
                <a:cxn ang="0">
                  <a:pos x="47" y="298"/>
                </a:cxn>
                <a:cxn ang="0">
                  <a:pos x="41" y="293"/>
                </a:cxn>
                <a:cxn ang="0">
                  <a:pos x="15" y="265"/>
                </a:cxn>
                <a:cxn ang="0">
                  <a:pos x="0" y="248"/>
                </a:cxn>
                <a:cxn ang="0">
                  <a:pos x="27" y="207"/>
                </a:cxn>
              </a:cxnLst>
              <a:rect l="0" t="0" r="r" b="b"/>
              <a:pathLst>
                <a:path w="374" h="303">
                  <a:moveTo>
                    <a:pt x="27" y="207"/>
                  </a:moveTo>
                  <a:lnTo>
                    <a:pt x="37" y="214"/>
                  </a:lnTo>
                  <a:lnTo>
                    <a:pt x="54" y="231"/>
                  </a:lnTo>
                  <a:lnTo>
                    <a:pt x="59" y="233"/>
                  </a:lnTo>
                  <a:lnTo>
                    <a:pt x="64" y="234"/>
                  </a:lnTo>
                  <a:lnTo>
                    <a:pt x="69" y="233"/>
                  </a:lnTo>
                  <a:lnTo>
                    <a:pt x="76" y="232"/>
                  </a:lnTo>
                  <a:lnTo>
                    <a:pt x="89" y="224"/>
                  </a:lnTo>
                  <a:lnTo>
                    <a:pt x="101" y="216"/>
                  </a:lnTo>
                  <a:lnTo>
                    <a:pt x="128" y="196"/>
                  </a:lnTo>
                  <a:lnTo>
                    <a:pt x="171" y="162"/>
                  </a:lnTo>
                  <a:lnTo>
                    <a:pt x="231" y="115"/>
                  </a:lnTo>
                  <a:lnTo>
                    <a:pt x="166" y="33"/>
                  </a:lnTo>
                  <a:lnTo>
                    <a:pt x="196" y="0"/>
                  </a:lnTo>
                  <a:lnTo>
                    <a:pt x="279" y="95"/>
                  </a:lnTo>
                  <a:lnTo>
                    <a:pt x="336" y="163"/>
                  </a:lnTo>
                  <a:lnTo>
                    <a:pt x="366" y="199"/>
                  </a:lnTo>
                  <a:lnTo>
                    <a:pt x="372" y="209"/>
                  </a:lnTo>
                  <a:lnTo>
                    <a:pt x="374" y="220"/>
                  </a:lnTo>
                  <a:lnTo>
                    <a:pt x="374" y="229"/>
                  </a:lnTo>
                  <a:lnTo>
                    <a:pt x="372" y="238"/>
                  </a:lnTo>
                  <a:lnTo>
                    <a:pt x="366" y="250"/>
                  </a:lnTo>
                  <a:lnTo>
                    <a:pt x="363" y="253"/>
                  </a:lnTo>
                  <a:lnTo>
                    <a:pt x="338" y="242"/>
                  </a:lnTo>
                  <a:lnTo>
                    <a:pt x="262" y="157"/>
                  </a:lnTo>
                  <a:lnTo>
                    <a:pt x="188" y="219"/>
                  </a:lnTo>
                  <a:lnTo>
                    <a:pt x="132" y="264"/>
                  </a:lnTo>
                  <a:lnTo>
                    <a:pt x="97" y="292"/>
                  </a:lnTo>
                  <a:lnTo>
                    <a:pt x="89" y="297"/>
                  </a:lnTo>
                  <a:lnTo>
                    <a:pt x="81" y="300"/>
                  </a:lnTo>
                  <a:lnTo>
                    <a:pt x="74" y="303"/>
                  </a:lnTo>
                  <a:lnTo>
                    <a:pt x="66" y="303"/>
                  </a:lnTo>
                  <a:lnTo>
                    <a:pt x="59" y="303"/>
                  </a:lnTo>
                  <a:lnTo>
                    <a:pt x="52" y="301"/>
                  </a:lnTo>
                  <a:lnTo>
                    <a:pt x="47" y="298"/>
                  </a:lnTo>
                  <a:lnTo>
                    <a:pt x="41" y="293"/>
                  </a:lnTo>
                  <a:lnTo>
                    <a:pt x="15" y="265"/>
                  </a:lnTo>
                  <a:lnTo>
                    <a:pt x="0" y="248"/>
                  </a:lnTo>
                  <a:lnTo>
                    <a:pt x="27" y="2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7" name="Freeform 99"/>
            <p:cNvSpPr>
              <a:spLocks/>
            </p:cNvSpPr>
            <p:nvPr/>
          </p:nvSpPr>
          <p:spPr bwMode="auto">
            <a:xfrm>
              <a:off x="1685" y="2941"/>
              <a:ext cx="48" cy="8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153"/>
                </a:cxn>
                <a:cxn ang="0">
                  <a:pos x="50" y="168"/>
                </a:cxn>
                <a:cxn ang="0">
                  <a:pos x="97" y="18"/>
                </a:cxn>
                <a:cxn ang="0">
                  <a:pos x="53" y="0"/>
                </a:cxn>
              </a:cxnLst>
              <a:rect l="0" t="0" r="r" b="b"/>
              <a:pathLst>
                <a:path w="97" h="168">
                  <a:moveTo>
                    <a:pt x="53" y="0"/>
                  </a:moveTo>
                  <a:lnTo>
                    <a:pt x="0" y="153"/>
                  </a:lnTo>
                  <a:lnTo>
                    <a:pt x="50" y="168"/>
                  </a:lnTo>
                  <a:lnTo>
                    <a:pt x="97" y="18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8" name="Freeform 100"/>
            <p:cNvSpPr>
              <a:spLocks/>
            </p:cNvSpPr>
            <p:nvPr/>
          </p:nvSpPr>
          <p:spPr bwMode="auto">
            <a:xfrm>
              <a:off x="1751" y="2812"/>
              <a:ext cx="83" cy="9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167" y="157"/>
                </a:cxn>
                <a:cxn ang="0">
                  <a:pos x="165" y="177"/>
                </a:cxn>
                <a:cxn ang="0">
                  <a:pos x="140" y="190"/>
                </a:cxn>
                <a:cxn ang="0">
                  <a:pos x="116" y="180"/>
                </a:cxn>
                <a:cxn ang="0">
                  <a:pos x="0" y="35"/>
                </a:cxn>
              </a:cxnLst>
              <a:rect l="0" t="0" r="r" b="b"/>
              <a:pathLst>
                <a:path w="167" h="190">
                  <a:moveTo>
                    <a:pt x="0" y="35"/>
                  </a:moveTo>
                  <a:lnTo>
                    <a:pt x="24" y="0"/>
                  </a:lnTo>
                  <a:lnTo>
                    <a:pt x="36" y="0"/>
                  </a:lnTo>
                  <a:lnTo>
                    <a:pt x="167" y="157"/>
                  </a:lnTo>
                  <a:lnTo>
                    <a:pt x="165" y="177"/>
                  </a:lnTo>
                  <a:lnTo>
                    <a:pt x="140" y="190"/>
                  </a:lnTo>
                  <a:lnTo>
                    <a:pt x="116" y="18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9" name="Freeform 101"/>
            <p:cNvSpPr>
              <a:spLocks/>
            </p:cNvSpPr>
            <p:nvPr/>
          </p:nvSpPr>
          <p:spPr bwMode="auto">
            <a:xfrm>
              <a:off x="2140" y="3192"/>
              <a:ext cx="24" cy="3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63"/>
                </a:cxn>
                <a:cxn ang="0">
                  <a:pos x="45" y="69"/>
                </a:cxn>
                <a:cxn ang="0">
                  <a:pos x="47" y="0"/>
                </a:cxn>
                <a:cxn ang="0">
                  <a:pos x="0" y="1"/>
                </a:cxn>
              </a:cxnLst>
              <a:rect l="0" t="0" r="r" b="b"/>
              <a:pathLst>
                <a:path w="47" h="69">
                  <a:moveTo>
                    <a:pt x="0" y="1"/>
                  </a:moveTo>
                  <a:lnTo>
                    <a:pt x="5" y="63"/>
                  </a:lnTo>
                  <a:lnTo>
                    <a:pt x="45" y="69"/>
                  </a:lnTo>
                  <a:lnTo>
                    <a:pt x="47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0" name="Freeform 102"/>
            <p:cNvSpPr>
              <a:spLocks noEditPoints="1"/>
            </p:cNvSpPr>
            <p:nvPr/>
          </p:nvSpPr>
          <p:spPr bwMode="auto">
            <a:xfrm>
              <a:off x="1920" y="3139"/>
              <a:ext cx="279" cy="276"/>
            </a:xfrm>
            <a:custGeom>
              <a:avLst/>
              <a:gdLst/>
              <a:ahLst/>
              <a:cxnLst>
                <a:cxn ang="0">
                  <a:pos x="248" y="199"/>
                </a:cxn>
                <a:cxn ang="0">
                  <a:pos x="293" y="117"/>
                </a:cxn>
                <a:cxn ang="0">
                  <a:pos x="293" y="92"/>
                </a:cxn>
                <a:cxn ang="0">
                  <a:pos x="257" y="72"/>
                </a:cxn>
                <a:cxn ang="0">
                  <a:pos x="196" y="166"/>
                </a:cxn>
                <a:cxn ang="0">
                  <a:pos x="342" y="24"/>
                </a:cxn>
                <a:cxn ang="0">
                  <a:pos x="346" y="75"/>
                </a:cxn>
                <a:cxn ang="0">
                  <a:pos x="356" y="99"/>
                </a:cxn>
                <a:cxn ang="0">
                  <a:pos x="539" y="235"/>
                </a:cxn>
                <a:cxn ang="0">
                  <a:pos x="558" y="253"/>
                </a:cxn>
                <a:cxn ang="0">
                  <a:pos x="546" y="279"/>
                </a:cxn>
                <a:cxn ang="0">
                  <a:pos x="536" y="286"/>
                </a:cxn>
                <a:cxn ang="0">
                  <a:pos x="435" y="226"/>
                </a:cxn>
                <a:cxn ang="0">
                  <a:pos x="183" y="400"/>
                </a:cxn>
                <a:cxn ang="0">
                  <a:pos x="234" y="367"/>
                </a:cxn>
                <a:cxn ang="0">
                  <a:pos x="298" y="282"/>
                </a:cxn>
                <a:cxn ang="0">
                  <a:pos x="449" y="278"/>
                </a:cxn>
                <a:cxn ang="0">
                  <a:pos x="446" y="308"/>
                </a:cxn>
                <a:cxn ang="0">
                  <a:pos x="346" y="468"/>
                </a:cxn>
                <a:cxn ang="0">
                  <a:pos x="342" y="488"/>
                </a:cxn>
                <a:cxn ang="0">
                  <a:pos x="350" y="495"/>
                </a:cxn>
                <a:cxn ang="0">
                  <a:pos x="371" y="483"/>
                </a:cxn>
                <a:cxn ang="0">
                  <a:pos x="392" y="536"/>
                </a:cxn>
                <a:cxn ang="0">
                  <a:pos x="357" y="553"/>
                </a:cxn>
                <a:cxn ang="0">
                  <a:pos x="335" y="550"/>
                </a:cxn>
                <a:cxn ang="0">
                  <a:pos x="302" y="524"/>
                </a:cxn>
                <a:cxn ang="0">
                  <a:pos x="283" y="487"/>
                </a:cxn>
                <a:cxn ang="0">
                  <a:pos x="296" y="447"/>
                </a:cxn>
                <a:cxn ang="0">
                  <a:pos x="392" y="302"/>
                </a:cxn>
                <a:cxn ang="0">
                  <a:pos x="375" y="286"/>
                </a:cxn>
                <a:cxn ang="0">
                  <a:pos x="363" y="282"/>
                </a:cxn>
                <a:cxn ang="0">
                  <a:pos x="342" y="308"/>
                </a:cxn>
                <a:cxn ang="0">
                  <a:pos x="291" y="378"/>
                </a:cxn>
                <a:cxn ang="0">
                  <a:pos x="226" y="432"/>
                </a:cxn>
                <a:cxn ang="0">
                  <a:pos x="197" y="460"/>
                </a:cxn>
                <a:cxn ang="0">
                  <a:pos x="139" y="414"/>
                </a:cxn>
                <a:cxn ang="0">
                  <a:pos x="141" y="350"/>
                </a:cxn>
                <a:cxn ang="0">
                  <a:pos x="222" y="241"/>
                </a:cxn>
                <a:cxn ang="0">
                  <a:pos x="162" y="216"/>
                </a:cxn>
                <a:cxn ang="0">
                  <a:pos x="65" y="325"/>
                </a:cxn>
                <a:cxn ang="0">
                  <a:pos x="7" y="321"/>
                </a:cxn>
                <a:cxn ang="0">
                  <a:pos x="44" y="275"/>
                </a:cxn>
                <a:cxn ang="0">
                  <a:pos x="111" y="209"/>
                </a:cxn>
                <a:cxn ang="0">
                  <a:pos x="114" y="169"/>
                </a:cxn>
                <a:cxn ang="0">
                  <a:pos x="102" y="159"/>
                </a:cxn>
                <a:cxn ang="0">
                  <a:pos x="108" y="140"/>
                </a:cxn>
                <a:cxn ang="0">
                  <a:pos x="124" y="120"/>
                </a:cxn>
                <a:cxn ang="0">
                  <a:pos x="162" y="143"/>
                </a:cxn>
                <a:cxn ang="0">
                  <a:pos x="236" y="6"/>
                </a:cxn>
              </a:cxnLst>
              <a:rect l="0" t="0" r="r" b="b"/>
              <a:pathLst>
                <a:path w="558" h="553">
                  <a:moveTo>
                    <a:pt x="196" y="166"/>
                  </a:moveTo>
                  <a:lnTo>
                    <a:pt x="246" y="203"/>
                  </a:lnTo>
                  <a:lnTo>
                    <a:pt x="248" y="199"/>
                  </a:lnTo>
                  <a:lnTo>
                    <a:pt x="273" y="157"/>
                  </a:lnTo>
                  <a:lnTo>
                    <a:pt x="289" y="127"/>
                  </a:lnTo>
                  <a:lnTo>
                    <a:pt x="293" y="117"/>
                  </a:lnTo>
                  <a:lnTo>
                    <a:pt x="295" y="109"/>
                  </a:lnTo>
                  <a:lnTo>
                    <a:pt x="295" y="99"/>
                  </a:lnTo>
                  <a:lnTo>
                    <a:pt x="293" y="92"/>
                  </a:lnTo>
                  <a:lnTo>
                    <a:pt x="280" y="82"/>
                  </a:lnTo>
                  <a:lnTo>
                    <a:pt x="268" y="76"/>
                  </a:lnTo>
                  <a:lnTo>
                    <a:pt x="257" y="72"/>
                  </a:lnTo>
                  <a:lnTo>
                    <a:pt x="238" y="102"/>
                  </a:lnTo>
                  <a:lnTo>
                    <a:pt x="195" y="166"/>
                  </a:lnTo>
                  <a:lnTo>
                    <a:pt x="196" y="166"/>
                  </a:lnTo>
                  <a:close/>
                  <a:moveTo>
                    <a:pt x="279" y="31"/>
                  </a:moveTo>
                  <a:lnTo>
                    <a:pt x="303" y="0"/>
                  </a:lnTo>
                  <a:lnTo>
                    <a:pt x="342" y="24"/>
                  </a:lnTo>
                  <a:lnTo>
                    <a:pt x="322" y="56"/>
                  </a:lnTo>
                  <a:lnTo>
                    <a:pt x="339" y="67"/>
                  </a:lnTo>
                  <a:lnTo>
                    <a:pt x="346" y="75"/>
                  </a:lnTo>
                  <a:lnTo>
                    <a:pt x="353" y="86"/>
                  </a:lnTo>
                  <a:lnTo>
                    <a:pt x="356" y="92"/>
                  </a:lnTo>
                  <a:lnTo>
                    <a:pt x="356" y="99"/>
                  </a:lnTo>
                  <a:lnTo>
                    <a:pt x="356" y="107"/>
                  </a:lnTo>
                  <a:lnTo>
                    <a:pt x="355" y="114"/>
                  </a:lnTo>
                  <a:lnTo>
                    <a:pt x="539" y="235"/>
                  </a:lnTo>
                  <a:lnTo>
                    <a:pt x="550" y="242"/>
                  </a:lnTo>
                  <a:lnTo>
                    <a:pt x="557" y="250"/>
                  </a:lnTo>
                  <a:lnTo>
                    <a:pt x="558" y="253"/>
                  </a:lnTo>
                  <a:lnTo>
                    <a:pt x="558" y="258"/>
                  </a:lnTo>
                  <a:lnTo>
                    <a:pt x="553" y="270"/>
                  </a:lnTo>
                  <a:lnTo>
                    <a:pt x="546" y="279"/>
                  </a:lnTo>
                  <a:lnTo>
                    <a:pt x="544" y="283"/>
                  </a:lnTo>
                  <a:lnTo>
                    <a:pt x="540" y="286"/>
                  </a:lnTo>
                  <a:lnTo>
                    <a:pt x="536" y="286"/>
                  </a:lnTo>
                  <a:lnTo>
                    <a:pt x="533" y="286"/>
                  </a:lnTo>
                  <a:lnTo>
                    <a:pt x="523" y="282"/>
                  </a:lnTo>
                  <a:lnTo>
                    <a:pt x="435" y="226"/>
                  </a:lnTo>
                  <a:lnTo>
                    <a:pt x="329" y="160"/>
                  </a:lnTo>
                  <a:lnTo>
                    <a:pt x="180" y="375"/>
                  </a:lnTo>
                  <a:lnTo>
                    <a:pt x="183" y="400"/>
                  </a:lnTo>
                  <a:lnTo>
                    <a:pt x="206" y="387"/>
                  </a:lnTo>
                  <a:lnTo>
                    <a:pt x="226" y="375"/>
                  </a:lnTo>
                  <a:lnTo>
                    <a:pt x="234" y="367"/>
                  </a:lnTo>
                  <a:lnTo>
                    <a:pt x="242" y="361"/>
                  </a:lnTo>
                  <a:lnTo>
                    <a:pt x="265" y="329"/>
                  </a:lnTo>
                  <a:lnTo>
                    <a:pt x="298" y="282"/>
                  </a:lnTo>
                  <a:lnTo>
                    <a:pt x="342" y="216"/>
                  </a:lnTo>
                  <a:lnTo>
                    <a:pt x="449" y="275"/>
                  </a:lnTo>
                  <a:lnTo>
                    <a:pt x="449" y="278"/>
                  </a:lnTo>
                  <a:lnTo>
                    <a:pt x="450" y="286"/>
                  </a:lnTo>
                  <a:lnTo>
                    <a:pt x="448" y="300"/>
                  </a:lnTo>
                  <a:lnTo>
                    <a:pt x="446" y="308"/>
                  </a:lnTo>
                  <a:lnTo>
                    <a:pt x="441" y="317"/>
                  </a:lnTo>
                  <a:lnTo>
                    <a:pt x="392" y="395"/>
                  </a:lnTo>
                  <a:lnTo>
                    <a:pt x="346" y="468"/>
                  </a:lnTo>
                  <a:lnTo>
                    <a:pt x="343" y="476"/>
                  </a:lnTo>
                  <a:lnTo>
                    <a:pt x="342" y="482"/>
                  </a:lnTo>
                  <a:lnTo>
                    <a:pt x="342" y="488"/>
                  </a:lnTo>
                  <a:lnTo>
                    <a:pt x="344" y="492"/>
                  </a:lnTo>
                  <a:lnTo>
                    <a:pt x="346" y="494"/>
                  </a:lnTo>
                  <a:lnTo>
                    <a:pt x="350" y="495"/>
                  </a:lnTo>
                  <a:lnTo>
                    <a:pt x="355" y="495"/>
                  </a:lnTo>
                  <a:lnTo>
                    <a:pt x="360" y="492"/>
                  </a:lnTo>
                  <a:lnTo>
                    <a:pt x="371" y="483"/>
                  </a:lnTo>
                  <a:lnTo>
                    <a:pt x="405" y="519"/>
                  </a:lnTo>
                  <a:lnTo>
                    <a:pt x="399" y="528"/>
                  </a:lnTo>
                  <a:lnTo>
                    <a:pt x="392" y="536"/>
                  </a:lnTo>
                  <a:lnTo>
                    <a:pt x="381" y="543"/>
                  </a:lnTo>
                  <a:lnTo>
                    <a:pt x="370" y="550"/>
                  </a:lnTo>
                  <a:lnTo>
                    <a:pt x="357" y="553"/>
                  </a:lnTo>
                  <a:lnTo>
                    <a:pt x="349" y="553"/>
                  </a:lnTo>
                  <a:lnTo>
                    <a:pt x="343" y="552"/>
                  </a:lnTo>
                  <a:lnTo>
                    <a:pt x="335" y="550"/>
                  </a:lnTo>
                  <a:lnTo>
                    <a:pt x="328" y="545"/>
                  </a:lnTo>
                  <a:lnTo>
                    <a:pt x="314" y="534"/>
                  </a:lnTo>
                  <a:lnTo>
                    <a:pt x="302" y="524"/>
                  </a:lnTo>
                  <a:lnTo>
                    <a:pt x="292" y="512"/>
                  </a:lnTo>
                  <a:lnTo>
                    <a:pt x="286" y="501"/>
                  </a:lnTo>
                  <a:lnTo>
                    <a:pt x="283" y="487"/>
                  </a:lnTo>
                  <a:lnTo>
                    <a:pt x="284" y="474"/>
                  </a:lnTo>
                  <a:lnTo>
                    <a:pt x="289" y="461"/>
                  </a:lnTo>
                  <a:lnTo>
                    <a:pt x="296" y="447"/>
                  </a:lnTo>
                  <a:lnTo>
                    <a:pt x="387" y="315"/>
                  </a:lnTo>
                  <a:lnTo>
                    <a:pt x="391" y="309"/>
                  </a:lnTo>
                  <a:lnTo>
                    <a:pt x="392" y="302"/>
                  </a:lnTo>
                  <a:lnTo>
                    <a:pt x="388" y="297"/>
                  </a:lnTo>
                  <a:lnTo>
                    <a:pt x="382" y="292"/>
                  </a:lnTo>
                  <a:lnTo>
                    <a:pt x="375" y="286"/>
                  </a:lnTo>
                  <a:lnTo>
                    <a:pt x="369" y="282"/>
                  </a:lnTo>
                  <a:lnTo>
                    <a:pt x="367" y="282"/>
                  </a:lnTo>
                  <a:lnTo>
                    <a:pt x="363" y="282"/>
                  </a:lnTo>
                  <a:lnTo>
                    <a:pt x="359" y="285"/>
                  </a:lnTo>
                  <a:lnTo>
                    <a:pt x="355" y="289"/>
                  </a:lnTo>
                  <a:lnTo>
                    <a:pt x="342" y="308"/>
                  </a:lnTo>
                  <a:lnTo>
                    <a:pt x="320" y="341"/>
                  </a:lnTo>
                  <a:lnTo>
                    <a:pt x="306" y="360"/>
                  </a:lnTo>
                  <a:lnTo>
                    <a:pt x="291" y="378"/>
                  </a:lnTo>
                  <a:lnTo>
                    <a:pt x="273" y="395"/>
                  </a:lnTo>
                  <a:lnTo>
                    <a:pt x="256" y="411"/>
                  </a:lnTo>
                  <a:lnTo>
                    <a:pt x="226" y="432"/>
                  </a:lnTo>
                  <a:lnTo>
                    <a:pt x="207" y="449"/>
                  </a:lnTo>
                  <a:lnTo>
                    <a:pt x="199" y="457"/>
                  </a:lnTo>
                  <a:lnTo>
                    <a:pt x="197" y="460"/>
                  </a:lnTo>
                  <a:lnTo>
                    <a:pt x="174" y="448"/>
                  </a:lnTo>
                  <a:lnTo>
                    <a:pt x="158" y="410"/>
                  </a:lnTo>
                  <a:lnTo>
                    <a:pt x="139" y="414"/>
                  </a:lnTo>
                  <a:lnTo>
                    <a:pt x="95" y="394"/>
                  </a:lnTo>
                  <a:lnTo>
                    <a:pt x="99" y="351"/>
                  </a:lnTo>
                  <a:lnTo>
                    <a:pt x="141" y="350"/>
                  </a:lnTo>
                  <a:lnTo>
                    <a:pt x="167" y="317"/>
                  </a:lnTo>
                  <a:lnTo>
                    <a:pt x="193" y="282"/>
                  </a:lnTo>
                  <a:lnTo>
                    <a:pt x="222" y="241"/>
                  </a:lnTo>
                  <a:lnTo>
                    <a:pt x="201" y="223"/>
                  </a:lnTo>
                  <a:lnTo>
                    <a:pt x="171" y="202"/>
                  </a:lnTo>
                  <a:lnTo>
                    <a:pt x="162" y="216"/>
                  </a:lnTo>
                  <a:lnTo>
                    <a:pt x="130" y="255"/>
                  </a:lnTo>
                  <a:lnTo>
                    <a:pt x="99" y="292"/>
                  </a:lnTo>
                  <a:lnTo>
                    <a:pt x="65" y="325"/>
                  </a:lnTo>
                  <a:lnTo>
                    <a:pt x="32" y="353"/>
                  </a:lnTo>
                  <a:lnTo>
                    <a:pt x="17" y="334"/>
                  </a:lnTo>
                  <a:lnTo>
                    <a:pt x="7" y="321"/>
                  </a:lnTo>
                  <a:lnTo>
                    <a:pt x="0" y="309"/>
                  </a:lnTo>
                  <a:lnTo>
                    <a:pt x="12" y="300"/>
                  </a:lnTo>
                  <a:lnTo>
                    <a:pt x="44" y="275"/>
                  </a:lnTo>
                  <a:lnTo>
                    <a:pt x="64" y="257"/>
                  </a:lnTo>
                  <a:lnTo>
                    <a:pt x="88" y="235"/>
                  </a:lnTo>
                  <a:lnTo>
                    <a:pt x="111" y="209"/>
                  </a:lnTo>
                  <a:lnTo>
                    <a:pt x="134" y="179"/>
                  </a:lnTo>
                  <a:lnTo>
                    <a:pt x="130" y="176"/>
                  </a:lnTo>
                  <a:lnTo>
                    <a:pt x="114" y="169"/>
                  </a:lnTo>
                  <a:lnTo>
                    <a:pt x="108" y="165"/>
                  </a:lnTo>
                  <a:lnTo>
                    <a:pt x="104" y="163"/>
                  </a:lnTo>
                  <a:lnTo>
                    <a:pt x="102" y="159"/>
                  </a:lnTo>
                  <a:lnTo>
                    <a:pt x="102" y="154"/>
                  </a:lnTo>
                  <a:lnTo>
                    <a:pt x="104" y="149"/>
                  </a:lnTo>
                  <a:lnTo>
                    <a:pt x="108" y="140"/>
                  </a:lnTo>
                  <a:lnTo>
                    <a:pt x="116" y="127"/>
                  </a:lnTo>
                  <a:lnTo>
                    <a:pt x="120" y="121"/>
                  </a:lnTo>
                  <a:lnTo>
                    <a:pt x="124" y="120"/>
                  </a:lnTo>
                  <a:lnTo>
                    <a:pt x="126" y="121"/>
                  </a:lnTo>
                  <a:lnTo>
                    <a:pt x="134" y="124"/>
                  </a:lnTo>
                  <a:lnTo>
                    <a:pt x="162" y="143"/>
                  </a:lnTo>
                  <a:lnTo>
                    <a:pt x="183" y="105"/>
                  </a:lnTo>
                  <a:lnTo>
                    <a:pt x="227" y="24"/>
                  </a:lnTo>
                  <a:lnTo>
                    <a:pt x="236" y="6"/>
                  </a:lnTo>
                  <a:lnTo>
                    <a:pt x="279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1" name="Freeform 103"/>
            <p:cNvSpPr>
              <a:spLocks/>
            </p:cNvSpPr>
            <p:nvPr/>
          </p:nvSpPr>
          <p:spPr bwMode="auto">
            <a:xfrm>
              <a:off x="2030" y="3190"/>
              <a:ext cx="25" cy="3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0" y="15"/>
                </a:cxn>
                <a:cxn ang="0">
                  <a:pos x="50" y="22"/>
                </a:cxn>
                <a:cxn ang="0">
                  <a:pos x="46" y="36"/>
                </a:cxn>
                <a:cxn ang="0">
                  <a:pos x="41" y="45"/>
                </a:cxn>
                <a:cxn ang="0">
                  <a:pos x="34" y="54"/>
                </a:cxn>
                <a:cxn ang="0">
                  <a:pos x="25" y="62"/>
                </a:cxn>
                <a:cxn ang="0">
                  <a:pos x="0" y="44"/>
                </a:cxn>
                <a:cxn ang="0">
                  <a:pos x="34" y="0"/>
                </a:cxn>
              </a:cxnLst>
              <a:rect l="0" t="0" r="r" b="b"/>
              <a:pathLst>
                <a:path w="50" h="62">
                  <a:moveTo>
                    <a:pt x="34" y="0"/>
                  </a:moveTo>
                  <a:lnTo>
                    <a:pt x="50" y="15"/>
                  </a:lnTo>
                  <a:lnTo>
                    <a:pt x="50" y="22"/>
                  </a:lnTo>
                  <a:lnTo>
                    <a:pt x="46" y="36"/>
                  </a:lnTo>
                  <a:lnTo>
                    <a:pt x="41" y="45"/>
                  </a:lnTo>
                  <a:lnTo>
                    <a:pt x="34" y="54"/>
                  </a:lnTo>
                  <a:lnTo>
                    <a:pt x="25" y="62"/>
                  </a:lnTo>
                  <a:lnTo>
                    <a:pt x="0" y="4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2" name="Freeform 104"/>
            <p:cNvSpPr>
              <a:spLocks/>
            </p:cNvSpPr>
            <p:nvPr/>
          </p:nvSpPr>
          <p:spPr bwMode="auto">
            <a:xfrm>
              <a:off x="1986" y="3254"/>
              <a:ext cx="29" cy="3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9" y="3"/>
                </a:cxn>
                <a:cxn ang="0">
                  <a:pos x="46" y="68"/>
                </a:cxn>
                <a:cxn ang="0">
                  <a:pos x="0" y="68"/>
                </a:cxn>
                <a:cxn ang="0">
                  <a:pos x="27" y="0"/>
                </a:cxn>
              </a:cxnLst>
              <a:rect l="0" t="0" r="r" b="b"/>
              <a:pathLst>
                <a:path w="59" h="68">
                  <a:moveTo>
                    <a:pt x="27" y="0"/>
                  </a:moveTo>
                  <a:lnTo>
                    <a:pt x="59" y="3"/>
                  </a:lnTo>
                  <a:lnTo>
                    <a:pt x="46" y="68"/>
                  </a:lnTo>
                  <a:lnTo>
                    <a:pt x="0" y="68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3" name="Freeform 105"/>
            <p:cNvSpPr>
              <a:spLocks/>
            </p:cNvSpPr>
            <p:nvPr/>
          </p:nvSpPr>
          <p:spPr bwMode="auto">
            <a:xfrm>
              <a:off x="2204" y="3284"/>
              <a:ext cx="128" cy="158"/>
            </a:xfrm>
            <a:custGeom>
              <a:avLst/>
              <a:gdLst/>
              <a:ahLst/>
              <a:cxnLst>
                <a:cxn ang="0">
                  <a:pos x="237" y="51"/>
                </a:cxn>
                <a:cxn ang="0">
                  <a:pos x="200" y="0"/>
                </a:cxn>
                <a:cxn ang="0">
                  <a:pos x="191" y="11"/>
                </a:cxn>
                <a:cxn ang="0">
                  <a:pos x="168" y="35"/>
                </a:cxn>
                <a:cxn ang="0">
                  <a:pos x="155" y="49"/>
                </a:cxn>
                <a:cxn ang="0">
                  <a:pos x="142" y="61"/>
                </a:cxn>
                <a:cxn ang="0">
                  <a:pos x="129" y="71"/>
                </a:cxn>
                <a:cxn ang="0">
                  <a:pos x="118" y="77"/>
                </a:cxn>
                <a:cxn ang="0">
                  <a:pos x="90" y="85"/>
                </a:cxn>
                <a:cxn ang="0">
                  <a:pos x="80" y="88"/>
                </a:cxn>
                <a:cxn ang="0">
                  <a:pos x="54" y="104"/>
                </a:cxn>
                <a:cxn ang="0">
                  <a:pos x="56" y="150"/>
                </a:cxn>
                <a:cxn ang="0">
                  <a:pos x="120" y="175"/>
                </a:cxn>
                <a:cxn ang="0">
                  <a:pos x="115" y="179"/>
                </a:cxn>
                <a:cxn ang="0">
                  <a:pos x="104" y="190"/>
                </a:cxn>
                <a:cxn ang="0">
                  <a:pos x="95" y="197"/>
                </a:cxn>
                <a:cxn ang="0">
                  <a:pos x="85" y="202"/>
                </a:cxn>
                <a:cxn ang="0">
                  <a:pos x="73" y="206"/>
                </a:cxn>
                <a:cxn ang="0">
                  <a:pos x="60" y="211"/>
                </a:cxn>
                <a:cxn ang="0">
                  <a:pos x="40" y="215"/>
                </a:cxn>
                <a:cxn ang="0">
                  <a:pos x="24" y="219"/>
                </a:cxn>
                <a:cxn ang="0">
                  <a:pos x="20" y="223"/>
                </a:cxn>
                <a:cxn ang="0">
                  <a:pos x="15" y="227"/>
                </a:cxn>
                <a:cxn ang="0">
                  <a:pos x="10" y="232"/>
                </a:cxn>
                <a:cxn ang="0">
                  <a:pos x="6" y="239"/>
                </a:cxn>
                <a:cxn ang="0">
                  <a:pos x="0" y="253"/>
                </a:cxn>
                <a:cxn ang="0">
                  <a:pos x="0" y="259"/>
                </a:cxn>
                <a:cxn ang="0">
                  <a:pos x="0" y="263"/>
                </a:cxn>
                <a:cxn ang="0">
                  <a:pos x="3" y="266"/>
                </a:cxn>
                <a:cxn ang="0">
                  <a:pos x="6" y="270"/>
                </a:cxn>
                <a:cxn ang="0">
                  <a:pos x="17" y="278"/>
                </a:cxn>
                <a:cxn ang="0">
                  <a:pos x="36" y="289"/>
                </a:cxn>
                <a:cxn ang="0">
                  <a:pos x="67" y="300"/>
                </a:cxn>
                <a:cxn ang="0">
                  <a:pos x="97" y="311"/>
                </a:cxn>
                <a:cxn ang="0">
                  <a:pos x="121" y="317"/>
                </a:cxn>
                <a:cxn ang="0">
                  <a:pos x="131" y="317"/>
                </a:cxn>
                <a:cxn ang="0">
                  <a:pos x="141" y="316"/>
                </a:cxn>
                <a:cxn ang="0">
                  <a:pos x="150" y="313"/>
                </a:cxn>
                <a:cxn ang="0">
                  <a:pos x="158" y="308"/>
                </a:cxn>
                <a:cxn ang="0">
                  <a:pos x="164" y="304"/>
                </a:cxn>
                <a:cxn ang="0">
                  <a:pos x="167" y="299"/>
                </a:cxn>
                <a:cxn ang="0">
                  <a:pos x="167" y="297"/>
                </a:cxn>
                <a:cxn ang="0">
                  <a:pos x="164" y="293"/>
                </a:cxn>
                <a:cxn ang="0">
                  <a:pos x="159" y="288"/>
                </a:cxn>
                <a:cxn ang="0">
                  <a:pos x="130" y="272"/>
                </a:cxn>
                <a:cxn ang="0">
                  <a:pos x="109" y="262"/>
                </a:cxn>
                <a:cxn ang="0">
                  <a:pos x="104" y="260"/>
                </a:cxn>
                <a:cxn ang="0">
                  <a:pos x="100" y="256"/>
                </a:cxn>
                <a:cxn ang="0">
                  <a:pos x="97" y="253"/>
                </a:cxn>
                <a:cxn ang="0">
                  <a:pos x="96" y="248"/>
                </a:cxn>
                <a:cxn ang="0">
                  <a:pos x="96" y="243"/>
                </a:cxn>
                <a:cxn ang="0">
                  <a:pos x="98" y="239"/>
                </a:cxn>
                <a:cxn ang="0">
                  <a:pos x="103" y="236"/>
                </a:cxn>
                <a:cxn ang="0">
                  <a:pos x="109" y="232"/>
                </a:cxn>
                <a:cxn ang="0">
                  <a:pos x="121" y="227"/>
                </a:cxn>
                <a:cxn ang="0">
                  <a:pos x="141" y="217"/>
                </a:cxn>
                <a:cxn ang="0">
                  <a:pos x="191" y="188"/>
                </a:cxn>
                <a:cxn ang="0">
                  <a:pos x="257" y="147"/>
                </a:cxn>
                <a:cxn ang="0">
                  <a:pos x="227" y="110"/>
                </a:cxn>
                <a:cxn ang="0">
                  <a:pos x="159" y="150"/>
                </a:cxn>
                <a:cxn ang="0">
                  <a:pos x="116" y="120"/>
                </a:cxn>
                <a:cxn ang="0">
                  <a:pos x="237" y="51"/>
                </a:cxn>
              </a:cxnLst>
              <a:rect l="0" t="0" r="r" b="b"/>
              <a:pathLst>
                <a:path w="257" h="317">
                  <a:moveTo>
                    <a:pt x="237" y="51"/>
                  </a:moveTo>
                  <a:lnTo>
                    <a:pt x="200" y="0"/>
                  </a:lnTo>
                  <a:lnTo>
                    <a:pt x="191" y="11"/>
                  </a:lnTo>
                  <a:lnTo>
                    <a:pt x="168" y="35"/>
                  </a:lnTo>
                  <a:lnTo>
                    <a:pt x="155" y="49"/>
                  </a:lnTo>
                  <a:lnTo>
                    <a:pt x="142" y="61"/>
                  </a:lnTo>
                  <a:lnTo>
                    <a:pt x="129" y="71"/>
                  </a:lnTo>
                  <a:lnTo>
                    <a:pt x="118" y="77"/>
                  </a:lnTo>
                  <a:lnTo>
                    <a:pt x="90" y="85"/>
                  </a:lnTo>
                  <a:lnTo>
                    <a:pt x="80" y="88"/>
                  </a:lnTo>
                  <a:lnTo>
                    <a:pt x="54" y="104"/>
                  </a:lnTo>
                  <a:lnTo>
                    <a:pt x="56" y="150"/>
                  </a:lnTo>
                  <a:lnTo>
                    <a:pt x="120" y="175"/>
                  </a:lnTo>
                  <a:lnTo>
                    <a:pt x="115" y="179"/>
                  </a:lnTo>
                  <a:lnTo>
                    <a:pt x="104" y="190"/>
                  </a:lnTo>
                  <a:lnTo>
                    <a:pt x="95" y="197"/>
                  </a:lnTo>
                  <a:lnTo>
                    <a:pt x="85" y="202"/>
                  </a:lnTo>
                  <a:lnTo>
                    <a:pt x="73" y="206"/>
                  </a:lnTo>
                  <a:lnTo>
                    <a:pt x="60" y="211"/>
                  </a:lnTo>
                  <a:lnTo>
                    <a:pt x="40" y="215"/>
                  </a:lnTo>
                  <a:lnTo>
                    <a:pt x="24" y="219"/>
                  </a:lnTo>
                  <a:lnTo>
                    <a:pt x="20" y="223"/>
                  </a:lnTo>
                  <a:lnTo>
                    <a:pt x="15" y="227"/>
                  </a:lnTo>
                  <a:lnTo>
                    <a:pt x="10" y="232"/>
                  </a:lnTo>
                  <a:lnTo>
                    <a:pt x="6" y="239"/>
                  </a:lnTo>
                  <a:lnTo>
                    <a:pt x="0" y="253"/>
                  </a:lnTo>
                  <a:lnTo>
                    <a:pt x="0" y="259"/>
                  </a:lnTo>
                  <a:lnTo>
                    <a:pt x="0" y="263"/>
                  </a:lnTo>
                  <a:lnTo>
                    <a:pt x="3" y="266"/>
                  </a:lnTo>
                  <a:lnTo>
                    <a:pt x="6" y="270"/>
                  </a:lnTo>
                  <a:lnTo>
                    <a:pt x="17" y="278"/>
                  </a:lnTo>
                  <a:lnTo>
                    <a:pt x="36" y="289"/>
                  </a:lnTo>
                  <a:lnTo>
                    <a:pt x="67" y="300"/>
                  </a:lnTo>
                  <a:lnTo>
                    <a:pt x="97" y="311"/>
                  </a:lnTo>
                  <a:lnTo>
                    <a:pt x="121" y="317"/>
                  </a:lnTo>
                  <a:lnTo>
                    <a:pt x="131" y="317"/>
                  </a:lnTo>
                  <a:lnTo>
                    <a:pt x="141" y="316"/>
                  </a:lnTo>
                  <a:lnTo>
                    <a:pt x="150" y="313"/>
                  </a:lnTo>
                  <a:lnTo>
                    <a:pt x="158" y="308"/>
                  </a:lnTo>
                  <a:lnTo>
                    <a:pt x="164" y="304"/>
                  </a:lnTo>
                  <a:lnTo>
                    <a:pt x="167" y="299"/>
                  </a:lnTo>
                  <a:lnTo>
                    <a:pt x="167" y="297"/>
                  </a:lnTo>
                  <a:lnTo>
                    <a:pt x="164" y="293"/>
                  </a:lnTo>
                  <a:lnTo>
                    <a:pt x="159" y="288"/>
                  </a:lnTo>
                  <a:lnTo>
                    <a:pt x="130" y="272"/>
                  </a:lnTo>
                  <a:lnTo>
                    <a:pt x="109" y="262"/>
                  </a:lnTo>
                  <a:lnTo>
                    <a:pt x="104" y="260"/>
                  </a:lnTo>
                  <a:lnTo>
                    <a:pt x="100" y="256"/>
                  </a:lnTo>
                  <a:lnTo>
                    <a:pt x="97" y="253"/>
                  </a:lnTo>
                  <a:lnTo>
                    <a:pt x="96" y="248"/>
                  </a:lnTo>
                  <a:lnTo>
                    <a:pt x="96" y="243"/>
                  </a:lnTo>
                  <a:lnTo>
                    <a:pt x="98" y="239"/>
                  </a:lnTo>
                  <a:lnTo>
                    <a:pt x="103" y="236"/>
                  </a:lnTo>
                  <a:lnTo>
                    <a:pt x="109" y="232"/>
                  </a:lnTo>
                  <a:lnTo>
                    <a:pt x="121" y="227"/>
                  </a:lnTo>
                  <a:lnTo>
                    <a:pt x="141" y="217"/>
                  </a:lnTo>
                  <a:lnTo>
                    <a:pt x="191" y="188"/>
                  </a:lnTo>
                  <a:lnTo>
                    <a:pt x="257" y="147"/>
                  </a:lnTo>
                  <a:lnTo>
                    <a:pt x="227" y="110"/>
                  </a:lnTo>
                  <a:lnTo>
                    <a:pt x="159" y="150"/>
                  </a:lnTo>
                  <a:lnTo>
                    <a:pt x="116" y="120"/>
                  </a:lnTo>
                  <a:lnTo>
                    <a:pt x="237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4" name="Freeform 106"/>
            <p:cNvSpPr>
              <a:spLocks/>
            </p:cNvSpPr>
            <p:nvPr/>
          </p:nvSpPr>
          <p:spPr bwMode="auto">
            <a:xfrm>
              <a:off x="2180" y="3438"/>
              <a:ext cx="83" cy="4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0" y="17"/>
                </a:cxn>
                <a:cxn ang="0">
                  <a:pos x="74" y="30"/>
                </a:cxn>
                <a:cxn ang="0">
                  <a:pos x="90" y="35"/>
                </a:cxn>
                <a:cxn ang="0">
                  <a:pos x="103" y="38"/>
                </a:cxn>
                <a:cxn ang="0">
                  <a:pos x="126" y="41"/>
                </a:cxn>
                <a:cxn ang="0">
                  <a:pos x="146" y="40"/>
                </a:cxn>
                <a:cxn ang="0">
                  <a:pos x="165" y="38"/>
                </a:cxn>
                <a:cxn ang="0">
                  <a:pos x="159" y="85"/>
                </a:cxn>
                <a:cxn ang="0">
                  <a:pos x="140" y="84"/>
                </a:cxn>
                <a:cxn ang="0">
                  <a:pos x="112" y="82"/>
                </a:cxn>
                <a:cxn ang="0">
                  <a:pos x="96" y="79"/>
                </a:cxn>
                <a:cxn ang="0">
                  <a:pos x="87" y="75"/>
                </a:cxn>
                <a:cxn ang="0">
                  <a:pos x="68" y="71"/>
                </a:cxn>
                <a:cxn ang="0">
                  <a:pos x="50" y="68"/>
                </a:cxn>
                <a:cxn ang="0">
                  <a:pos x="17" y="63"/>
                </a:cxn>
                <a:cxn ang="0">
                  <a:pos x="4" y="61"/>
                </a:cxn>
                <a:cxn ang="0">
                  <a:pos x="0" y="60"/>
                </a:cxn>
                <a:cxn ang="0">
                  <a:pos x="2" y="0"/>
                </a:cxn>
              </a:cxnLst>
              <a:rect l="0" t="0" r="r" b="b"/>
              <a:pathLst>
                <a:path w="165" h="85">
                  <a:moveTo>
                    <a:pt x="2" y="0"/>
                  </a:moveTo>
                  <a:lnTo>
                    <a:pt x="40" y="17"/>
                  </a:lnTo>
                  <a:lnTo>
                    <a:pt x="74" y="30"/>
                  </a:lnTo>
                  <a:lnTo>
                    <a:pt x="90" y="35"/>
                  </a:lnTo>
                  <a:lnTo>
                    <a:pt x="103" y="38"/>
                  </a:lnTo>
                  <a:lnTo>
                    <a:pt x="126" y="41"/>
                  </a:lnTo>
                  <a:lnTo>
                    <a:pt x="146" y="40"/>
                  </a:lnTo>
                  <a:lnTo>
                    <a:pt x="165" y="38"/>
                  </a:lnTo>
                  <a:lnTo>
                    <a:pt x="159" y="85"/>
                  </a:lnTo>
                  <a:lnTo>
                    <a:pt x="140" y="84"/>
                  </a:lnTo>
                  <a:lnTo>
                    <a:pt x="112" y="82"/>
                  </a:lnTo>
                  <a:lnTo>
                    <a:pt x="96" y="79"/>
                  </a:lnTo>
                  <a:lnTo>
                    <a:pt x="87" y="75"/>
                  </a:lnTo>
                  <a:lnTo>
                    <a:pt x="68" y="71"/>
                  </a:lnTo>
                  <a:lnTo>
                    <a:pt x="50" y="68"/>
                  </a:lnTo>
                  <a:lnTo>
                    <a:pt x="17" y="63"/>
                  </a:lnTo>
                  <a:lnTo>
                    <a:pt x="4" y="61"/>
                  </a:lnTo>
                  <a:lnTo>
                    <a:pt x="0" y="6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5" name="Freeform 107"/>
            <p:cNvSpPr>
              <a:spLocks noEditPoints="1"/>
            </p:cNvSpPr>
            <p:nvPr/>
          </p:nvSpPr>
          <p:spPr bwMode="auto">
            <a:xfrm>
              <a:off x="2237" y="3319"/>
              <a:ext cx="212" cy="244"/>
            </a:xfrm>
            <a:custGeom>
              <a:avLst/>
              <a:gdLst/>
              <a:ahLst/>
              <a:cxnLst>
                <a:cxn ang="0">
                  <a:pos x="223" y="131"/>
                </a:cxn>
                <a:cxn ang="0">
                  <a:pos x="325" y="174"/>
                </a:cxn>
                <a:cxn ang="0">
                  <a:pos x="355" y="101"/>
                </a:cxn>
                <a:cxn ang="0">
                  <a:pos x="258" y="60"/>
                </a:cxn>
                <a:cxn ang="0">
                  <a:pos x="223" y="131"/>
                </a:cxn>
                <a:cxn ang="0">
                  <a:pos x="170" y="245"/>
                </a:cxn>
                <a:cxn ang="0">
                  <a:pos x="262" y="286"/>
                </a:cxn>
                <a:cxn ang="0">
                  <a:pos x="303" y="209"/>
                </a:cxn>
                <a:cxn ang="0">
                  <a:pos x="206" y="175"/>
                </a:cxn>
                <a:cxn ang="0">
                  <a:pos x="170" y="245"/>
                </a:cxn>
                <a:cxn ang="0">
                  <a:pos x="148" y="289"/>
                </a:cxn>
                <a:cxn ang="0">
                  <a:pos x="121" y="354"/>
                </a:cxn>
                <a:cxn ang="0">
                  <a:pos x="137" y="370"/>
                </a:cxn>
                <a:cxn ang="0">
                  <a:pos x="153" y="383"/>
                </a:cxn>
                <a:cxn ang="0">
                  <a:pos x="162" y="390"/>
                </a:cxn>
                <a:cxn ang="0">
                  <a:pos x="169" y="394"/>
                </a:cxn>
                <a:cxn ang="0">
                  <a:pos x="184" y="400"/>
                </a:cxn>
                <a:cxn ang="0">
                  <a:pos x="198" y="403"/>
                </a:cxn>
                <a:cxn ang="0">
                  <a:pos x="214" y="403"/>
                </a:cxn>
                <a:cxn ang="0">
                  <a:pos x="249" y="332"/>
                </a:cxn>
                <a:cxn ang="0">
                  <a:pos x="148" y="289"/>
                </a:cxn>
                <a:cxn ang="0">
                  <a:pos x="0" y="361"/>
                </a:cxn>
                <a:cxn ang="0">
                  <a:pos x="23" y="321"/>
                </a:cxn>
                <a:cxn ang="0">
                  <a:pos x="75" y="346"/>
                </a:cxn>
                <a:cxn ang="0">
                  <a:pos x="231" y="0"/>
                </a:cxn>
                <a:cxn ang="0">
                  <a:pos x="423" y="85"/>
                </a:cxn>
                <a:cxn ang="0">
                  <a:pos x="255" y="435"/>
                </a:cxn>
                <a:cxn ang="0">
                  <a:pos x="282" y="449"/>
                </a:cxn>
                <a:cxn ang="0">
                  <a:pos x="287" y="452"/>
                </a:cxn>
                <a:cxn ang="0">
                  <a:pos x="291" y="456"/>
                </a:cxn>
                <a:cxn ang="0">
                  <a:pos x="292" y="459"/>
                </a:cxn>
                <a:cxn ang="0">
                  <a:pos x="293" y="462"/>
                </a:cxn>
                <a:cxn ang="0">
                  <a:pos x="291" y="470"/>
                </a:cxn>
                <a:cxn ang="0">
                  <a:pos x="287" y="476"/>
                </a:cxn>
                <a:cxn ang="0">
                  <a:pos x="281" y="483"/>
                </a:cxn>
                <a:cxn ang="0">
                  <a:pos x="272" y="486"/>
                </a:cxn>
                <a:cxn ang="0">
                  <a:pos x="261" y="486"/>
                </a:cxn>
                <a:cxn ang="0">
                  <a:pos x="248" y="483"/>
                </a:cxn>
                <a:cxn ang="0">
                  <a:pos x="202" y="461"/>
                </a:cxn>
                <a:cxn ang="0">
                  <a:pos x="116" y="420"/>
                </a:cxn>
                <a:cxn ang="0">
                  <a:pos x="0" y="361"/>
                </a:cxn>
              </a:cxnLst>
              <a:rect l="0" t="0" r="r" b="b"/>
              <a:pathLst>
                <a:path w="423" h="486">
                  <a:moveTo>
                    <a:pt x="223" y="131"/>
                  </a:moveTo>
                  <a:lnTo>
                    <a:pt x="325" y="174"/>
                  </a:lnTo>
                  <a:lnTo>
                    <a:pt x="355" y="101"/>
                  </a:lnTo>
                  <a:lnTo>
                    <a:pt x="258" y="60"/>
                  </a:lnTo>
                  <a:lnTo>
                    <a:pt x="223" y="131"/>
                  </a:lnTo>
                  <a:close/>
                  <a:moveTo>
                    <a:pt x="170" y="245"/>
                  </a:moveTo>
                  <a:lnTo>
                    <a:pt x="262" y="286"/>
                  </a:lnTo>
                  <a:lnTo>
                    <a:pt x="303" y="209"/>
                  </a:lnTo>
                  <a:lnTo>
                    <a:pt x="206" y="175"/>
                  </a:lnTo>
                  <a:lnTo>
                    <a:pt x="170" y="245"/>
                  </a:lnTo>
                  <a:close/>
                  <a:moveTo>
                    <a:pt x="148" y="289"/>
                  </a:moveTo>
                  <a:lnTo>
                    <a:pt x="121" y="354"/>
                  </a:lnTo>
                  <a:lnTo>
                    <a:pt x="137" y="370"/>
                  </a:lnTo>
                  <a:lnTo>
                    <a:pt x="153" y="383"/>
                  </a:lnTo>
                  <a:lnTo>
                    <a:pt x="162" y="390"/>
                  </a:lnTo>
                  <a:lnTo>
                    <a:pt x="169" y="394"/>
                  </a:lnTo>
                  <a:lnTo>
                    <a:pt x="184" y="400"/>
                  </a:lnTo>
                  <a:lnTo>
                    <a:pt x="198" y="403"/>
                  </a:lnTo>
                  <a:lnTo>
                    <a:pt x="214" y="403"/>
                  </a:lnTo>
                  <a:lnTo>
                    <a:pt x="249" y="332"/>
                  </a:lnTo>
                  <a:lnTo>
                    <a:pt x="148" y="289"/>
                  </a:lnTo>
                  <a:close/>
                  <a:moveTo>
                    <a:pt x="0" y="361"/>
                  </a:moveTo>
                  <a:lnTo>
                    <a:pt x="23" y="321"/>
                  </a:lnTo>
                  <a:lnTo>
                    <a:pt x="75" y="346"/>
                  </a:lnTo>
                  <a:lnTo>
                    <a:pt x="231" y="0"/>
                  </a:lnTo>
                  <a:lnTo>
                    <a:pt x="423" y="85"/>
                  </a:lnTo>
                  <a:lnTo>
                    <a:pt x="255" y="435"/>
                  </a:lnTo>
                  <a:lnTo>
                    <a:pt x="282" y="449"/>
                  </a:lnTo>
                  <a:lnTo>
                    <a:pt x="287" y="452"/>
                  </a:lnTo>
                  <a:lnTo>
                    <a:pt x="291" y="456"/>
                  </a:lnTo>
                  <a:lnTo>
                    <a:pt x="292" y="459"/>
                  </a:lnTo>
                  <a:lnTo>
                    <a:pt x="293" y="462"/>
                  </a:lnTo>
                  <a:lnTo>
                    <a:pt x="291" y="470"/>
                  </a:lnTo>
                  <a:lnTo>
                    <a:pt x="287" y="476"/>
                  </a:lnTo>
                  <a:lnTo>
                    <a:pt x="281" y="483"/>
                  </a:lnTo>
                  <a:lnTo>
                    <a:pt x="272" y="486"/>
                  </a:lnTo>
                  <a:lnTo>
                    <a:pt x="261" y="486"/>
                  </a:lnTo>
                  <a:lnTo>
                    <a:pt x="248" y="483"/>
                  </a:lnTo>
                  <a:lnTo>
                    <a:pt x="202" y="461"/>
                  </a:lnTo>
                  <a:lnTo>
                    <a:pt x="116" y="420"/>
                  </a:lnTo>
                  <a:lnTo>
                    <a:pt x="0" y="3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6" name="Freeform 108"/>
            <p:cNvSpPr>
              <a:spLocks/>
            </p:cNvSpPr>
            <p:nvPr/>
          </p:nvSpPr>
          <p:spPr bwMode="auto">
            <a:xfrm>
              <a:off x="2474" y="3382"/>
              <a:ext cx="116" cy="159"/>
            </a:xfrm>
            <a:custGeom>
              <a:avLst/>
              <a:gdLst/>
              <a:ahLst/>
              <a:cxnLst>
                <a:cxn ang="0">
                  <a:pos x="120" y="41"/>
                </a:cxn>
                <a:cxn ang="0">
                  <a:pos x="95" y="91"/>
                </a:cxn>
                <a:cxn ang="0">
                  <a:pos x="74" y="105"/>
                </a:cxn>
                <a:cxn ang="0">
                  <a:pos x="33" y="128"/>
                </a:cxn>
                <a:cxn ang="0">
                  <a:pos x="20" y="139"/>
                </a:cxn>
                <a:cxn ang="0">
                  <a:pos x="15" y="149"/>
                </a:cxn>
                <a:cxn ang="0">
                  <a:pos x="24" y="178"/>
                </a:cxn>
                <a:cxn ang="0">
                  <a:pos x="90" y="186"/>
                </a:cxn>
                <a:cxn ang="0">
                  <a:pos x="104" y="190"/>
                </a:cxn>
                <a:cxn ang="0">
                  <a:pos x="106" y="195"/>
                </a:cxn>
                <a:cxn ang="0">
                  <a:pos x="101" y="207"/>
                </a:cxn>
                <a:cxn ang="0">
                  <a:pos x="86" y="219"/>
                </a:cxn>
                <a:cxn ang="0">
                  <a:pos x="38" y="243"/>
                </a:cxn>
                <a:cxn ang="0">
                  <a:pos x="12" y="254"/>
                </a:cxn>
                <a:cxn ang="0">
                  <a:pos x="4" y="259"/>
                </a:cxn>
                <a:cxn ang="0">
                  <a:pos x="0" y="270"/>
                </a:cxn>
                <a:cxn ang="0">
                  <a:pos x="3" y="286"/>
                </a:cxn>
                <a:cxn ang="0">
                  <a:pos x="12" y="305"/>
                </a:cxn>
                <a:cxn ang="0">
                  <a:pos x="29" y="309"/>
                </a:cxn>
                <a:cxn ang="0">
                  <a:pos x="128" y="316"/>
                </a:cxn>
                <a:cxn ang="0">
                  <a:pos x="179" y="282"/>
                </a:cxn>
                <a:cxn ang="0">
                  <a:pos x="140" y="276"/>
                </a:cxn>
                <a:cxn ang="0">
                  <a:pos x="111" y="268"/>
                </a:cxn>
                <a:cxn ang="0">
                  <a:pos x="103" y="263"/>
                </a:cxn>
                <a:cxn ang="0">
                  <a:pos x="104" y="256"/>
                </a:cxn>
                <a:cxn ang="0">
                  <a:pos x="116" y="245"/>
                </a:cxn>
                <a:cxn ang="0">
                  <a:pos x="170" y="200"/>
                </a:cxn>
                <a:cxn ang="0">
                  <a:pos x="230" y="146"/>
                </a:cxn>
                <a:cxn ang="0">
                  <a:pos x="230" y="138"/>
                </a:cxn>
                <a:cxn ang="0">
                  <a:pos x="216" y="120"/>
                </a:cxn>
                <a:cxn ang="0">
                  <a:pos x="199" y="109"/>
                </a:cxn>
                <a:cxn ang="0">
                  <a:pos x="177" y="125"/>
                </a:cxn>
                <a:cxn ang="0">
                  <a:pos x="164" y="153"/>
                </a:cxn>
                <a:cxn ang="0">
                  <a:pos x="148" y="156"/>
                </a:cxn>
                <a:cxn ang="0">
                  <a:pos x="132" y="156"/>
                </a:cxn>
                <a:cxn ang="0">
                  <a:pos x="114" y="149"/>
                </a:cxn>
                <a:cxn ang="0">
                  <a:pos x="102" y="139"/>
                </a:cxn>
                <a:cxn ang="0">
                  <a:pos x="100" y="131"/>
                </a:cxn>
                <a:cxn ang="0">
                  <a:pos x="105" y="122"/>
                </a:cxn>
                <a:cxn ang="0">
                  <a:pos x="160" y="76"/>
                </a:cxn>
                <a:cxn ang="0">
                  <a:pos x="138" y="0"/>
                </a:cxn>
              </a:cxnLst>
              <a:rect l="0" t="0" r="r" b="b"/>
              <a:pathLst>
                <a:path w="232" h="319">
                  <a:moveTo>
                    <a:pt x="138" y="0"/>
                  </a:moveTo>
                  <a:lnTo>
                    <a:pt x="120" y="41"/>
                  </a:lnTo>
                  <a:lnTo>
                    <a:pt x="99" y="88"/>
                  </a:lnTo>
                  <a:lnTo>
                    <a:pt x="95" y="91"/>
                  </a:lnTo>
                  <a:lnTo>
                    <a:pt x="90" y="96"/>
                  </a:lnTo>
                  <a:lnTo>
                    <a:pt x="74" y="105"/>
                  </a:lnTo>
                  <a:lnTo>
                    <a:pt x="42" y="121"/>
                  </a:lnTo>
                  <a:lnTo>
                    <a:pt x="33" y="128"/>
                  </a:lnTo>
                  <a:lnTo>
                    <a:pt x="23" y="135"/>
                  </a:lnTo>
                  <a:lnTo>
                    <a:pt x="20" y="139"/>
                  </a:lnTo>
                  <a:lnTo>
                    <a:pt x="17" y="144"/>
                  </a:lnTo>
                  <a:lnTo>
                    <a:pt x="15" y="149"/>
                  </a:lnTo>
                  <a:lnTo>
                    <a:pt x="16" y="154"/>
                  </a:lnTo>
                  <a:lnTo>
                    <a:pt x="24" y="178"/>
                  </a:lnTo>
                  <a:lnTo>
                    <a:pt x="28" y="189"/>
                  </a:lnTo>
                  <a:lnTo>
                    <a:pt x="90" y="186"/>
                  </a:lnTo>
                  <a:lnTo>
                    <a:pt x="101" y="189"/>
                  </a:lnTo>
                  <a:lnTo>
                    <a:pt x="104" y="190"/>
                  </a:lnTo>
                  <a:lnTo>
                    <a:pt x="105" y="193"/>
                  </a:lnTo>
                  <a:lnTo>
                    <a:pt x="106" y="195"/>
                  </a:lnTo>
                  <a:lnTo>
                    <a:pt x="105" y="198"/>
                  </a:lnTo>
                  <a:lnTo>
                    <a:pt x="101" y="207"/>
                  </a:lnTo>
                  <a:lnTo>
                    <a:pt x="94" y="214"/>
                  </a:lnTo>
                  <a:lnTo>
                    <a:pt x="86" y="219"/>
                  </a:lnTo>
                  <a:lnTo>
                    <a:pt x="62" y="232"/>
                  </a:lnTo>
                  <a:lnTo>
                    <a:pt x="38" y="243"/>
                  </a:lnTo>
                  <a:lnTo>
                    <a:pt x="22" y="249"/>
                  </a:lnTo>
                  <a:lnTo>
                    <a:pt x="12" y="254"/>
                  </a:lnTo>
                  <a:lnTo>
                    <a:pt x="8" y="256"/>
                  </a:lnTo>
                  <a:lnTo>
                    <a:pt x="4" y="259"/>
                  </a:lnTo>
                  <a:lnTo>
                    <a:pt x="1" y="265"/>
                  </a:lnTo>
                  <a:lnTo>
                    <a:pt x="0" y="270"/>
                  </a:lnTo>
                  <a:lnTo>
                    <a:pt x="1" y="278"/>
                  </a:lnTo>
                  <a:lnTo>
                    <a:pt x="3" y="286"/>
                  </a:lnTo>
                  <a:lnTo>
                    <a:pt x="9" y="301"/>
                  </a:lnTo>
                  <a:lnTo>
                    <a:pt x="12" y="305"/>
                  </a:lnTo>
                  <a:lnTo>
                    <a:pt x="15" y="308"/>
                  </a:lnTo>
                  <a:lnTo>
                    <a:pt x="29" y="309"/>
                  </a:lnTo>
                  <a:lnTo>
                    <a:pt x="51" y="310"/>
                  </a:lnTo>
                  <a:lnTo>
                    <a:pt x="128" y="316"/>
                  </a:lnTo>
                  <a:lnTo>
                    <a:pt x="177" y="319"/>
                  </a:lnTo>
                  <a:lnTo>
                    <a:pt x="179" y="282"/>
                  </a:lnTo>
                  <a:lnTo>
                    <a:pt x="158" y="279"/>
                  </a:lnTo>
                  <a:lnTo>
                    <a:pt x="140" y="276"/>
                  </a:lnTo>
                  <a:lnTo>
                    <a:pt x="123" y="272"/>
                  </a:lnTo>
                  <a:lnTo>
                    <a:pt x="111" y="268"/>
                  </a:lnTo>
                  <a:lnTo>
                    <a:pt x="105" y="267"/>
                  </a:lnTo>
                  <a:lnTo>
                    <a:pt x="103" y="263"/>
                  </a:lnTo>
                  <a:lnTo>
                    <a:pt x="102" y="260"/>
                  </a:lnTo>
                  <a:lnTo>
                    <a:pt x="104" y="256"/>
                  </a:lnTo>
                  <a:lnTo>
                    <a:pt x="109" y="250"/>
                  </a:lnTo>
                  <a:lnTo>
                    <a:pt x="116" y="245"/>
                  </a:lnTo>
                  <a:lnTo>
                    <a:pt x="140" y="227"/>
                  </a:lnTo>
                  <a:lnTo>
                    <a:pt x="170" y="200"/>
                  </a:lnTo>
                  <a:lnTo>
                    <a:pt x="217" y="160"/>
                  </a:lnTo>
                  <a:lnTo>
                    <a:pt x="230" y="146"/>
                  </a:lnTo>
                  <a:lnTo>
                    <a:pt x="232" y="143"/>
                  </a:lnTo>
                  <a:lnTo>
                    <a:pt x="230" y="138"/>
                  </a:lnTo>
                  <a:lnTo>
                    <a:pt x="222" y="127"/>
                  </a:lnTo>
                  <a:lnTo>
                    <a:pt x="216" y="120"/>
                  </a:lnTo>
                  <a:lnTo>
                    <a:pt x="208" y="114"/>
                  </a:lnTo>
                  <a:lnTo>
                    <a:pt x="199" y="109"/>
                  </a:lnTo>
                  <a:lnTo>
                    <a:pt x="188" y="105"/>
                  </a:lnTo>
                  <a:lnTo>
                    <a:pt x="177" y="125"/>
                  </a:lnTo>
                  <a:lnTo>
                    <a:pt x="169" y="139"/>
                  </a:lnTo>
                  <a:lnTo>
                    <a:pt x="164" y="153"/>
                  </a:lnTo>
                  <a:lnTo>
                    <a:pt x="160" y="154"/>
                  </a:lnTo>
                  <a:lnTo>
                    <a:pt x="148" y="156"/>
                  </a:lnTo>
                  <a:lnTo>
                    <a:pt x="141" y="156"/>
                  </a:lnTo>
                  <a:lnTo>
                    <a:pt x="132" y="156"/>
                  </a:lnTo>
                  <a:lnTo>
                    <a:pt x="123" y="154"/>
                  </a:lnTo>
                  <a:lnTo>
                    <a:pt x="114" y="149"/>
                  </a:lnTo>
                  <a:lnTo>
                    <a:pt x="106" y="144"/>
                  </a:lnTo>
                  <a:lnTo>
                    <a:pt x="102" y="139"/>
                  </a:lnTo>
                  <a:lnTo>
                    <a:pt x="100" y="135"/>
                  </a:lnTo>
                  <a:lnTo>
                    <a:pt x="100" y="131"/>
                  </a:lnTo>
                  <a:lnTo>
                    <a:pt x="101" y="127"/>
                  </a:lnTo>
                  <a:lnTo>
                    <a:pt x="105" y="122"/>
                  </a:lnTo>
                  <a:lnTo>
                    <a:pt x="114" y="115"/>
                  </a:lnTo>
                  <a:lnTo>
                    <a:pt x="160" y="76"/>
                  </a:lnTo>
                  <a:lnTo>
                    <a:pt x="194" y="4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7" name="Freeform 109"/>
            <p:cNvSpPr>
              <a:spLocks noEditPoints="1"/>
            </p:cNvSpPr>
            <p:nvPr/>
          </p:nvSpPr>
          <p:spPr bwMode="auto">
            <a:xfrm>
              <a:off x="2577" y="3414"/>
              <a:ext cx="130" cy="138"/>
            </a:xfrm>
            <a:custGeom>
              <a:avLst/>
              <a:gdLst/>
              <a:ahLst/>
              <a:cxnLst>
                <a:cxn ang="0">
                  <a:pos x="95" y="57"/>
                </a:cxn>
                <a:cxn ang="0">
                  <a:pos x="64" y="202"/>
                </a:cxn>
                <a:cxn ang="0">
                  <a:pos x="167" y="229"/>
                </a:cxn>
                <a:cxn ang="0">
                  <a:pos x="197" y="82"/>
                </a:cxn>
                <a:cxn ang="0">
                  <a:pos x="95" y="57"/>
                </a:cxn>
                <a:cxn ang="0">
                  <a:pos x="62" y="0"/>
                </a:cxn>
                <a:cxn ang="0">
                  <a:pos x="261" y="47"/>
                </a:cxn>
                <a:cxn ang="0">
                  <a:pos x="198" y="275"/>
                </a:cxn>
                <a:cxn ang="0">
                  <a:pos x="0" y="234"/>
                </a:cxn>
                <a:cxn ang="0">
                  <a:pos x="62" y="0"/>
                </a:cxn>
              </a:cxnLst>
              <a:rect l="0" t="0" r="r" b="b"/>
              <a:pathLst>
                <a:path w="261" h="275">
                  <a:moveTo>
                    <a:pt x="95" y="57"/>
                  </a:moveTo>
                  <a:lnTo>
                    <a:pt x="64" y="202"/>
                  </a:lnTo>
                  <a:lnTo>
                    <a:pt x="167" y="229"/>
                  </a:lnTo>
                  <a:lnTo>
                    <a:pt x="197" y="82"/>
                  </a:lnTo>
                  <a:lnTo>
                    <a:pt x="95" y="57"/>
                  </a:lnTo>
                  <a:close/>
                  <a:moveTo>
                    <a:pt x="62" y="0"/>
                  </a:moveTo>
                  <a:lnTo>
                    <a:pt x="261" y="47"/>
                  </a:lnTo>
                  <a:lnTo>
                    <a:pt x="198" y="275"/>
                  </a:lnTo>
                  <a:lnTo>
                    <a:pt x="0" y="234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8" name="Freeform 110"/>
            <p:cNvSpPr>
              <a:spLocks/>
            </p:cNvSpPr>
            <p:nvPr/>
          </p:nvSpPr>
          <p:spPr bwMode="auto">
            <a:xfrm>
              <a:off x="2619" y="3564"/>
              <a:ext cx="54" cy="7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4" y="0"/>
                </a:cxn>
                <a:cxn ang="0">
                  <a:pos x="106" y="125"/>
                </a:cxn>
                <a:cxn ang="0">
                  <a:pos x="51" y="151"/>
                </a:cxn>
                <a:cxn ang="0">
                  <a:pos x="0" y="17"/>
                </a:cxn>
              </a:cxnLst>
              <a:rect l="0" t="0" r="r" b="b"/>
              <a:pathLst>
                <a:path w="106" h="151">
                  <a:moveTo>
                    <a:pt x="0" y="17"/>
                  </a:moveTo>
                  <a:lnTo>
                    <a:pt x="54" y="0"/>
                  </a:lnTo>
                  <a:lnTo>
                    <a:pt x="106" y="125"/>
                  </a:lnTo>
                  <a:lnTo>
                    <a:pt x="51" y="151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9" name="Freeform 111"/>
            <p:cNvSpPr>
              <a:spLocks/>
            </p:cNvSpPr>
            <p:nvPr/>
          </p:nvSpPr>
          <p:spPr bwMode="auto">
            <a:xfrm>
              <a:off x="2458" y="3554"/>
              <a:ext cx="153" cy="66"/>
            </a:xfrm>
            <a:custGeom>
              <a:avLst/>
              <a:gdLst/>
              <a:ahLst/>
              <a:cxnLst>
                <a:cxn ang="0">
                  <a:pos x="304" y="39"/>
                </a:cxn>
                <a:cxn ang="0">
                  <a:pos x="183" y="132"/>
                </a:cxn>
                <a:cxn ang="0">
                  <a:pos x="150" y="93"/>
                </a:cxn>
                <a:cxn ang="0">
                  <a:pos x="164" y="79"/>
                </a:cxn>
                <a:cxn ang="0">
                  <a:pos x="169" y="73"/>
                </a:cxn>
                <a:cxn ang="0">
                  <a:pos x="170" y="69"/>
                </a:cxn>
                <a:cxn ang="0">
                  <a:pos x="169" y="66"/>
                </a:cxn>
                <a:cxn ang="0">
                  <a:pos x="168" y="64"/>
                </a:cxn>
                <a:cxn ang="0">
                  <a:pos x="164" y="61"/>
                </a:cxn>
                <a:cxn ang="0">
                  <a:pos x="160" y="59"/>
                </a:cxn>
                <a:cxn ang="0">
                  <a:pos x="154" y="59"/>
                </a:cxn>
                <a:cxn ang="0">
                  <a:pos x="0" y="64"/>
                </a:cxn>
                <a:cxn ang="0">
                  <a:pos x="0" y="4"/>
                </a:cxn>
                <a:cxn ang="0">
                  <a:pos x="59" y="14"/>
                </a:cxn>
                <a:cxn ang="0">
                  <a:pos x="105" y="21"/>
                </a:cxn>
                <a:cxn ang="0">
                  <a:pos x="136" y="25"/>
                </a:cxn>
                <a:cxn ang="0">
                  <a:pos x="155" y="24"/>
                </a:cxn>
                <a:cxn ang="0">
                  <a:pos x="172" y="20"/>
                </a:cxn>
                <a:cxn ang="0">
                  <a:pos x="189" y="17"/>
                </a:cxn>
                <a:cxn ang="0">
                  <a:pos x="189" y="27"/>
                </a:cxn>
                <a:cxn ang="0">
                  <a:pos x="192" y="35"/>
                </a:cxn>
                <a:cxn ang="0">
                  <a:pos x="193" y="42"/>
                </a:cxn>
                <a:cxn ang="0">
                  <a:pos x="197" y="48"/>
                </a:cxn>
                <a:cxn ang="0">
                  <a:pos x="199" y="50"/>
                </a:cxn>
                <a:cxn ang="0">
                  <a:pos x="202" y="51"/>
                </a:cxn>
                <a:cxn ang="0">
                  <a:pos x="207" y="50"/>
                </a:cxn>
                <a:cxn ang="0">
                  <a:pos x="212" y="49"/>
                </a:cxn>
                <a:cxn ang="0">
                  <a:pos x="219" y="43"/>
                </a:cxn>
                <a:cxn ang="0">
                  <a:pos x="227" y="37"/>
                </a:cxn>
                <a:cxn ang="0">
                  <a:pos x="244" y="21"/>
                </a:cxn>
                <a:cxn ang="0">
                  <a:pos x="255" y="10"/>
                </a:cxn>
                <a:cxn ang="0">
                  <a:pos x="263" y="0"/>
                </a:cxn>
                <a:cxn ang="0">
                  <a:pos x="304" y="39"/>
                </a:cxn>
              </a:cxnLst>
              <a:rect l="0" t="0" r="r" b="b"/>
              <a:pathLst>
                <a:path w="304" h="132">
                  <a:moveTo>
                    <a:pt x="304" y="39"/>
                  </a:moveTo>
                  <a:lnTo>
                    <a:pt x="183" y="132"/>
                  </a:lnTo>
                  <a:lnTo>
                    <a:pt x="150" y="93"/>
                  </a:lnTo>
                  <a:lnTo>
                    <a:pt x="164" y="79"/>
                  </a:lnTo>
                  <a:lnTo>
                    <a:pt x="169" y="73"/>
                  </a:lnTo>
                  <a:lnTo>
                    <a:pt x="170" y="69"/>
                  </a:lnTo>
                  <a:lnTo>
                    <a:pt x="169" y="66"/>
                  </a:lnTo>
                  <a:lnTo>
                    <a:pt x="168" y="64"/>
                  </a:lnTo>
                  <a:lnTo>
                    <a:pt x="164" y="61"/>
                  </a:lnTo>
                  <a:lnTo>
                    <a:pt x="160" y="59"/>
                  </a:lnTo>
                  <a:lnTo>
                    <a:pt x="154" y="59"/>
                  </a:lnTo>
                  <a:lnTo>
                    <a:pt x="0" y="64"/>
                  </a:lnTo>
                  <a:lnTo>
                    <a:pt x="0" y="4"/>
                  </a:lnTo>
                  <a:lnTo>
                    <a:pt x="59" y="14"/>
                  </a:lnTo>
                  <a:lnTo>
                    <a:pt x="105" y="21"/>
                  </a:lnTo>
                  <a:lnTo>
                    <a:pt x="136" y="25"/>
                  </a:lnTo>
                  <a:lnTo>
                    <a:pt x="155" y="24"/>
                  </a:lnTo>
                  <a:lnTo>
                    <a:pt x="172" y="20"/>
                  </a:lnTo>
                  <a:lnTo>
                    <a:pt x="189" y="17"/>
                  </a:lnTo>
                  <a:lnTo>
                    <a:pt x="189" y="27"/>
                  </a:lnTo>
                  <a:lnTo>
                    <a:pt x="192" y="35"/>
                  </a:lnTo>
                  <a:lnTo>
                    <a:pt x="193" y="42"/>
                  </a:lnTo>
                  <a:lnTo>
                    <a:pt x="197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0"/>
                  </a:lnTo>
                  <a:lnTo>
                    <a:pt x="212" y="49"/>
                  </a:lnTo>
                  <a:lnTo>
                    <a:pt x="219" y="43"/>
                  </a:lnTo>
                  <a:lnTo>
                    <a:pt x="227" y="37"/>
                  </a:lnTo>
                  <a:lnTo>
                    <a:pt x="244" y="21"/>
                  </a:lnTo>
                  <a:lnTo>
                    <a:pt x="255" y="10"/>
                  </a:lnTo>
                  <a:lnTo>
                    <a:pt x="263" y="0"/>
                  </a:lnTo>
                  <a:lnTo>
                    <a:pt x="304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0" name="Freeform 112"/>
            <p:cNvSpPr>
              <a:spLocks/>
            </p:cNvSpPr>
            <p:nvPr/>
          </p:nvSpPr>
          <p:spPr bwMode="auto">
            <a:xfrm>
              <a:off x="3227" y="2819"/>
              <a:ext cx="1005" cy="776"/>
            </a:xfrm>
            <a:custGeom>
              <a:avLst/>
              <a:gdLst/>
              <a:ahLst/>
              <a:cxnLst>
                <a:cxn ang="0">
                  <a:pos x="0" y="1211"/>
                </a:cxn>
                <a:cxn ang="0">
                  <a:pos x="148" y="1215"/>
                </a:cxn>
                <a:cxn ang="0">
                  <a:pos x="327" y="1447"/>
                </a:cxn>
                <a:cxn ang="0">
                  <a:pos x="489" y="1393"/>
                </a:cxn>
                <a:cxn ang="0">
                  <a:pos x="648" y="1325"/>
                </a:cxn>
                <a:cxn ang="0">
                  <a:pos x="821" y="1236"/>
                </a:cxn>
                <a:cxn ang="0">
                  <a:pos x="1022" y="1121"/>
                </a:cxn>
                <a:cxn ang="0">
                  <a:pos x="1130" y="1050"/>
                </a:cxn>
                <a:cxn ang="0">
                  <a:pos x="1235" y="972"/>
                </a:cxn>
                <a:cxn ang="0">
                  <a:pos x="1335" y="889"/>
                </a:cxn>
                <a:cxn ang="0">
                  <a:pos x="1428" y="803"/>
                </a:cxn>
                <a:cxn ang="0">
                  <a:pos x="1512" y="721"/>
                </a:cxn>
                <a:cxn ang="0">
                  <a:pos x="1649" y="573"/>
                </a:cxn>
                <a:cxn ang="0">
                  <a:pos x="1740" y="465"/>
                </a:cxn>
                <a:cxn ang="0">
                  <a:pos x="1726" y="458"/>
                </a:cxn>
                <a:cxn ang="0">
                  <a:pos x="1395" y="669"/>
                </a:cxn>
                <a:cxn ang="0">
                  <a:pos x="1335" y="469"/>
                </a:cxn>
                <a:cxn ang="0">
                  <a:pos x="1348" y="295"/>
                </a:cxn>
                <a:cxn ang="0">
                  <a:pos x="1349" y="257"/>
                </a:cxn>
                <a:cxn ang="0">
                  <a:pos x="1354" y="251"/>
                </a:cxn>
                <a:cxn ang="0">
                  <a:pos x="1360" y="255"/>
                </a:cxn>
                <a:cxn ang="0">
                  <a:pos x="1365" y="268"/>
                </a:cxn>
                <a:cxn ang="0">
                  <a:pos x="1371" y="353"/>
                </a:cxn>
                <a:cxn ang="0">
                  <a:pos x="1387" y="462"/>
                </a:cxn>
                <a:cxn ang="0">
                  <a:pos x="1406" y="523"/>
                </a:cxn>
                <a:cxn ang="0">
                  <a:pos x="1420" y="548"/>
                </a:cxn>
                <a:cxn ang="0">
                  <a:pos x="1657" y="305"/>
                </a:cxn>
                <a:cxn ang="0">
                  <a:pos x="1812" y="365"/>
                </a:cxn>
                <a:cxn ang="0">
                  <a:pos x="1884" y="252"/>
                </a:cxn>
                <a:cxn ang="0">
                  <a:pos x="1838" y="92"/>
                </a:cxn>
                <a:cxn ang="0">
                  <a:pos x="1759" y="107"/>
                </a:cxn>
                <a:cxn ang="0">
                  <a:pos x="1903" y="73"/>
                </a:cxn>
                <a:cxn ang="0">
                  <a:pos x="2009" y="211"/>
                </a:cxn>
                <a:cxn ang="0">
                  <a:pos x="1878" y="407"/>
                </a:cxn>
                <a:cxn ang="0">
                  <a:pos x="1747" y="582"/>
                </a:cxn>
                <a:cxn ang="0">
                  <a:pos x="1606" y="746"/>
                </a:cxn>
                <a:cxn ang="0">
                  <a:pos x="1447" y="905"/>
                </a:cxn>
                <a:cxn ang="0">
                  <a:pos x="1362" y="981"/>
                </a:cxn>
                <a:cxn ang="0">
                  <a:pos x="1277" y="1052"/>
                </a:cxn>
                <a:cxn ang="0">
                  <a:pos x="1191" y="1115"/>
                </a:cxn>
                <a:cxn ang="0">
                  <a:pos x="1107" y="1171"/>
                </a:cxn>
                <a:cxn ang="0">
                  <a:pos x="1024" y="1223"/>
                </a:cxn>
                <a:cxn ang="0">
                  <a:pos x="860" y="1316"/>
                </a:cxn>
                <a:cxn ang="0">
                  <a:pos x="739" y="1378"/>
                </a:cxn>
                <a:cxn ang="0">
                  <a:pos x="617" y="1434"/>
                </a:cxn>
                <a:cxn ang="0">
                  <a:pos x="461" y="1495"/>
                </a:cxn>
                <a:cxn ang="0">
                  <a:pos x="346" y="1536"/>
                </a:cxn>
                <a:cxn ang="0">
                  <a:pos x="51" y="1218"/>
                </a:cxn>
              </a:cxnLst>
              <a:rect l="0" t="0" r="r" b="b"/>
              <a:pathLst>
                <a:path w="2009" h="1551">
                  <a:moveTo>
                    <a:pt x="24" y="1241"/>
                  </a:moveTo>
                  <a:lnTo>
                    <a:pt x="0" y="1211"/>
                  </a:lnTo>
                  <a:lnTo>
                    <a:pt x="70" y="1109"/>
                  </a:lnTo>
                  <a:lnTo>
                    <a:pt x="148" y="1215"/>
                  </a:lnTo>
                  <a:lnTo>
                    <a:pt x="230" y="1322"/>
                  </a:lnTo>
                  <a:lnTo>
                    <a:pt x="327" y="1447"/>
                  </a:lnTo>
                  <a:lnTo>
                    <a:pt x="410" y="1421"/>
                  </a:lnTo>
                  <a:lnTo>
                    <a:pt x="489" y="1393"/>
                  </a:lnTo>
                  <a:lnTo>
                    <a:pt x="568" y="1361"/>
                  </a:lnTo>
                  <a:lnTo>
                    <a:pt x="648" y="1325"/>
                  </a:lnTo>
                  <a:lnTo>
                    <a:pt x="732" y="1283"/>
                  </a:lnTo>
                  <a:lnTo>
                    <a:pt x="821" y="1236"/>
                  </a:lnTo>
                  <a:lnTo>
                    <a:pt x="916" y="1182"/>
                  </a:lnTo>
                  <a:lnTo>
                    <a:pt x="1022" y="1121"/>
                  </a:lnTo>
                  <a:lnTo>
                    <a:pt x="1076" y="1087"/>
                  </a:lnTo>
                  <a:lnTo>
                    <a:pt x="1130" y="1050"/>
                  </a:lnTo>
                  <a:lnTo>
                    <a:pt x="1183" y="1012"/>
                  </a:lnTo>
                  <a:lnTo>
                    <a:pt x="1235" y="972"/>
                  </a:lnTo>
                  <a:lnTo>
                    <a:pt x="1286" y="930"/>
                  </a:lnTo>
                  <a:lnTo>
                    <a:pt x="1335" y="889"/>
                  </a:lnTo>
                  <a:lnTo>
                    <a:pt x="1382" y="846"/>
                  </a:lnTo>
                  <a:lnTo>
                    <a:pt x="1428" y="803"/>
                  </a:lnTo>
                  <a:lnTo>
                    <a:pt x="1471" y="762"/>
                  </a:lnTo>
                  <a:lnTo>
                    <a:pt x="1512" y="721"/>
                  </a:lnTo>
                  <a:lnTo>
                    <a:pt x="1586" y="643"/>
                  </a:lnTo>
                  <a:lnTo>
                    <a:pt x="1649" y="573"/>
                  </a:lnTo>
                  <a:lnTo>
                    <a:pt x="1699" y="516"/>
                  </a:lnTo>
                  <a:lnTo>
                    <a:pt x="1740" y="465"/>
                  </a:lnTo>
                  <a:lnTo>
                    <a:pt x="1780" y="410"/>
                  </a:lnTo>
                  <a:lnTo>
                    <a:pt x="1726" y="458"/>
                  </a:lnTo>
                  <a:lnTo>
                    <a:pt x="1652" y="405"/>
                  </a:lnTo>
                  <a:lnTo>
                    <a:pt x="1395" y="669"/>
                  </a:lnTo>
                  <a:lnTo>
                    <a:pt x="1322" y="643"/>
                  </a:lnTo>
                  <a:lnTo>
                    <a:pt x="1335" y="469"/>
                  </a:lnTo>
                  <a:lnTo>
                    <a:pt x="1344" y="343"/>
                  </a:lnTo>
                  <a:lnTo>
                    <a:pt x="1348" y="295"/>
                  </a:lnTo>
                  <a:lnTo>
                    <a:pt x="1348" y="268"/>
                  </a:lnTo>
                  <a:lnTo>
                    <a:pt x="1349" y="257"/>
                  </a:lnTo>
                  <a:lnTo>
                    <a:pt x="1352" y="252"/>
                  </a:lnTo>
                  <a:lnTo>
                    <a:pt x="1354" y="251"/>
                  </a:lnTo>
                  <a:lnTo>
                    <a:pt x="1357" y="251"/>
                  </a:lnTo>
                  <a:lnTo>
                    <a:pt x="1360" y="255"/>
                  </a:lnTo>
                  <a:lnTo>
                    <a:pt x="1362" y="262"/>
                  </a:lnTo>
                  <a:lnTo>
                    <a:pt x="1365" y="268"/>
                  </a:lnTo>
                  <a:lnTo>
                    <a:pt x="1366" y="276"/>
                  </a:lnTo>
                  <a:lnTo>
                    <a:pt x="1371" y="353"/>
                  </a:lnTo>
                  <a:lnTo>
                    <a:pt x="1379" y="416"/>
                  </a:lnTo>
                  <a:lnTo>
                    <a:pt x="1387" y="462"/>
                  </a:lnTo>
                  <a:lnTo>
                    <a:pt x="1397" y="498"/>
                  </a:lnTo>
                  <a:lnTo>
                    <a:pt x="1406" y="523"/>
                  </a:lnTo>
                  <a:lnTo>
                    <a:pt x="1413" y="539"/>
                  </a:lnTo>
                  <a:lnTo>
                    <a:pt x="1420" y="548"/>
                  </a:lnTo>
                  <a:lnTo>
                    <a:pt x="1421" y="550"/>
                  </a:lnTo>
                  <a:lnTo>
                    <a:pt x="1657" y="305"/>
                  </a:lnTo>
                  <a:lnTo>
                    <a:pt x="1781" y="407"/>
                  </a:lnTo>
                  <a:lnTo>
                    <a:pt x="1812" y="365"/>
                  </a:lnTo>
                  <a:lnTo>
                    <a:pt x="1839" y="325"/>
                  </a:lnTo>
                  <a:lnTo>
                    <a:pt x="1884" y="252"/>
                  </a:lnTo>
                  <a:lnTo>
                    <a:pt x="1927" y="181"/>
                  </a:lnTo>
                  <a:lnTo>
                    <a:pt x="1838" y="92"/>
                  </a:lnTo>
                  <a:lnTo>
                    <a:pt x="1778" y="140"/>
                  </a:lnTo>
                  <a:lnTo>
                    <a:pt x="1759" y="107"/>
                  </a:lnTo>
                  <a:lnTo>
                    <a:pt x="1844" y="0"/>
                  </a:lnTo>
                  <a:lnTo>
                    <a:pt x="1903" y="73"/>
                  </a:lnTo>
                  <a:lnTo>
                    <a:pt x="1957" y="141"/>
                  </a:lnTo>
                  <a:lnTo>
                    <a:pt x="2009" y="211"/>
                  </a:lnTo>
                  <a:lnTo>
                    <a:pt x="1943" y="312"/>
                  </a:lnTo>
                  <a:lnTo>
                    <a:pt x="1878" y="407"/>
                  </a:lnTo>
                  <a:lnTo>
                    <a:pt x="1814" y="497"/>
                  </a:lnTo>
                  <a:lnTo>
                    <a:pt x="1747" y="582"/>
                  </a:lnTo>
                  <a:lnTo>
                    <a:pt x="1678" y="664"/>
                  </a:lnTo>
                  <a:lnTo>
                    <a:pt x="1606" y="746"/>
                  </a:lnTo>
                  <a:lnTo>
                    <a:pt x="1530" y="824"/>
                  </a:lnTo>
                  <a:lnTo>
                    <a:pt x="1447" y="905"/>
                  </a:lnTo>
                  <a:lnTo>
                    <a:pt x="1405" y="944"/>
                  </a:lnTo>
                  <a:lnTo>
                    <a:pt x="1362" y="981"/>
                  </a:lnTo>
                  <a:lnTo>
                    <a:pt x="1319" y="1018"/>
                  </a:lnTo>
                  <a:lnTo>
                    <a:pt x="1277" y="1052"/>
                  </a:lnTo>
                  <a:lnTo>
                    <a:pt x="1233" y="1083"/>
                  </a:lnTo>
                  <a:lnTo>
                    <a:pt x="1191" y="1115"/>
                  </a:lnTo>
                  <a:lnTo>
                    <a:pt x="1150" y="1143"/>
                  </a:lnTo>
                  <a:lnTo>
                    <a:pt x="1107" y="1171"/>
                  </a:lnTo>
                  <a:lnTo>
                    <a:pt x="1065" y="1197"/>
                  </a:lnTo>
                  <a:lnTo>
                    <a:pt x="1024" y="1223"/>
                  </a:lnTo>
                  <a:lnTo>
                    <a:pt x="941" y="1271"/>
                  </a:lnTo>
                  <a:lnTo>
                    <a:pt x="860" y="1316"/>
                  </a:lnTo>
                  <a:lnTo>
                    <a:pt x="780" y="1358"/>
                  </a:lnTo>
                  <a:lnTo>
                    <a:pt x="739" y="1378"/>
                  </a:lnTo>
                  <a:lnTo>
                    <a:pt x="699" y="1398"/>
                  </a:lnTo>
                  <a:lnTo>
                    <a:pt x="617" y="1434"/>
                  </a:lnTo>
                  <a:lnTo>
                    <a:pt x="535" y="1467"/>
                  </a:lnTo>
                  <a:lnTo>
                    <a:pt x="461" y="1495"/>
                  </a:lnTo>
                  <a:lnTo>
                    <a:pt x="397" y="1519"/>
                  </a:lnTo>
                  <a:lnTo>
                    <a:pt x="346" y="1536"/>
                  </a:lnTo>
                  <a:lnTo>
                    <a:pt x="300" y="1551"/>
                  </a:lnTo>
                  <a:lnTo>
                    <a:pt x="51" y="1218"/>
                  </a:lnTo>
                  <a:lnTo>
                    <a:pt x="24" y="12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</p:grpSp>
      <p:grpSp>
        <p:nvGrpSpPr>
          <p:cNvPr id="277507" name="Group 3"/>
          <p:cNvGrpSpPr>
            <a:grpSpLocks/>
          </p:cNvGrpSpPr>
          <p:nvPr/>
        </p:nvGrpSpPr>
        <p:grpSpPr bwMode="auto">
          <a:xfrm>
            <a:off x="1908175" y="6411913"/>
            <a:ext cx="7094538" cy="338137"/>
            <a:chOff x="1903413" y="6437313"/>
            <a:chExt cx="7094537" cy="338137"/>
          </a:xfrm>
        </p:grpSpPr>
        <p:sp>
          <p:nvSpPr>
            <p:cNvPr id="92" name="Text Box 7"/>
            <p:cNvSpPr txBox="1">
              <a:spLocks noChangeArrowheads="1"/>
            </p:cNvSpPr>
            <p:nvPr userDrawn="1"/>
          </p:nvSpPr>
          <p:spPr bwMode="auto">
            <a:xfrm>
              <a:off x="1903413" y="6467475"/>
              <a:ext cx="5333999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dirty="0">
                  <a:solidFill>
                    <a:srgbClr val="000099"/>
                  </a:solidFill>
                </a:rPr>
                <a:t>Accra PEL/OPS Seminar/Workshop – Introduction to SSP/SMS</a:t>
              </a:r>
            </a:p>
          </p:txBody>
        </p:sp>
        <p:sp>
          <p:nvSpPr>
            <p:cNvPr id="93" name="Text Box 8"/>
            <p:cNvSpPr txBox="1">
              <a:spLocks noChangeArrowheads="1"/>
            </p:cNvSpPr>
            <p:nvPr userDrawn="1"/>
          </p:nvSpPr>
          <p:spPr bwMode="auto">
            <a:xfrm>
              <a:off x="8464550" y="6437313"/>
              <a:ext cx="5334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fld id="{6E39605A-AEB9-46E1-B94C-76C21D737CC5}" type="slidenum">
                <a:rPr lang="en-GB" sz="1600">
                  <a:solidFill>
                    <a:srgbClr val="000099"/>
                  </a:solidFill>
                </a:rPr>
                <a:pPr>
                  <a:spcBef>
                    <a:spcPct val="50000"/>
                  </a:spcBef>
                </a:pPr>
                <a:t>‹#›</a:t>
              </a:fld>
              <a:endParaRPr lang="en-GB" sz="1600">
                <a:solidFill>
                  <a:srgbClr val="000099"/>
                </a:solidFill>
              </a:endParaRPr>
            </a:p>
          </p:txBody>
        </p:sp>
      </p:grpSp>
      <p:cxnSp>
        <p:nvCxnSpPr>
          <p:cNvPr id="94" name="Straight Connector 93"/>
          <p:cNvCxnSpPr/>
          <p:nvPr/>
        </p:nvCxnSpPr>
        <p:spPr>
          <a:xfrm>
            <a:off x="441325" y="1119188"/>
            <a:ext cx="8286750" cy="1587"/>
          </a:xfrm>
          <a:prstGeom prst="line">
            <a:avLst/>
          </a:prstGeom>
          <a:ln w="571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51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9700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751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19213"/>
            <a:ext cx="822960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med">
    <p:zo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transition spd="med">
    <p:zoom/>
  </p:transition>
  <p:timing>
    <p:tnLst>
      <p:par>
        <p:cTn id="1" dur="indefinite" restart="never" nodeType="tmRoot"/>
      </p:par>
    </p:tnLst>
  </p:timing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0" name="Rectangle 4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7696200" cy="16764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/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 Remotely-Piloted Aircraft Systems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6422" name="Rectangle 6"/>
          <p:cNvSpPr>
            <a:spLocks noGrp="1"/>
          </p:cNvSpPr>
          <p:nvPr>
            <p:ph type="subTitle" idx="1"/>
          </p:nvPr>
        </p:nvSpPr>
        <p:spPr>
          <a:xfrm>
            <a:off x="1295400" y="4343400"/>
            <a:ext cx="6400800" cy="45720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Saulo Da Silva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57912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(Bangkok,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14-18/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Nadi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21-25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May 2012)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0200" y="18288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SIP/ASBU/2012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-WP/23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 to Expedite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SzPct val="75000"/>
              <a:buFont typeface="Arial" pitchFamily="34" charset="0"/>
              <a:buChar char="•"/>
            </a:pPr>
            <a:r>
              <a:rPr lang="en-GB" sz="3200" dirty="0" smtClean="0"/>
              <a:t>Press ahead with bilateral/multi-lateral efforts; BUT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GB" sz="3200" dirty="0" smtClean="0"/>
              <a:t>Continue support to ICAO UAS Study Group with the same talent for continuity with international efforts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GB" sz="3200" dirty="0" smtClean="0"/>
              <a:t>Address regional recognition of national certificates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GB" sz="3200" dirty="0" smtClean="0"/>
              <a:t>Support ICAO position on frequency spectrum for WRC-2012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GB" sz="3200" dirty="0" smtClean="0"/>
              <a:t>Ensure harmonization with SESAR and NextGen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Air Navigation Conference (AN-Conf/12)</a:t>
            </a:r>
            <a:br>
              <a:rPr lang="en-US" dirty="0" smtClean="0"/>
            </a:br>
            <a:r>
              <a:rPr lang="en-US" dirty="0" smtClean="0"/>
              <a:t>19-30 November 2012, Montreal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RPAS Symposium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quarter 2014, Montreal - </a:t>
            </a:r>
            <a:r>
              <a:rPr lang="en-GB" sz="2800" dirty="0" smtClean="0">
                <a:solidFill>
                  <a:srgbClr val="FF0000"/>
                </a:solidFill>
              </a:rPr>
              <a:t>TENTATIVELY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Bottom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  <a:buFont typeface="Arial" pitchFamily="34" charset="0"/>
              <a:buChar char="•"/>
            </a:pPr>
            <a:r>
              <a:rPr lang="en-GB" dirty="0" smtClean="0"/>
              <a:t>International Standards are fundamental; States and industry are deeply involved in these efforts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GB" dirty="0" smtClean="0"/>
              <a:t>Bilateral/regional efforts can be a first step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GB" dirty="0" smtClean="0"/>
              <a:t>Speed up international efforts by dedicating resources..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419600"/>
            <a:ext cx="3501599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019800" y="6629400"/>
            <a:ext cx="3124200" cy="228600"/>
          </a:xfrm>
          <a:noFill/>
        </p:spPr>
        <p:txBody>
          <a:bodyPr rIns="457200" anchor="ctr"/>
          <a:lstStyle/>
          <a:p>
            <a:fld id="{355CE474-ADC8-4070-A093-F14C5773202D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1913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Convention on International Civil Aviation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dirty="0" smtClean="0"/>
              <a:t>Article 8</a:t>
            </a:r>
          </a:p>
          <a:p>
            <a:pPr eaLnBrk="1" hangingPunct="1">
              <a:buFontTx/>
              <a:buNone/>
            </a:pPr>
            <a:r>
              <a:rPr lang="en-US" sz="2800" i="1" dirty="0" smtClean="0"/>
              <a:t>Pilotless aircraft</a:t>
            </a:r>
          </a:p>
          <a:p>
            <a:pPr eaLnBrk="1" hangingPunct="1">
              <a:buFontTx/>
              <a:buNone/>
            </a:pPr>
            <a:r>
              <a:rPr lang="en-GB" sz="2800" i="1" dirty="0" smtClean="0"/>
              <a:t>    </a:t>
            </a:r>
            <a:r>
              <a:rPr lang="en-GB" sz="2800" dirty="0" smtClean="0"/>
              <a:t>No aircraft capable of being flown without a pilot shall be flown without a pilot over the territory of a contracting State without special authorization by that State and in accordance with the terms of such authorization.  Each contracting State undertakes to insure that the flight of such aircraft without a pilot in regions open to civil aircraft shall be so controlled as to obviate danger to civil aircraft.</a:t>
            </a:r>
            <a:endParaRPr lang="en-US" sz="280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2514600"/>
            <a:ext cx="2286000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8200" y="3886200"/>
            <a:ext cx="29718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0" y="5638800"/>
            <a:ext cx="3124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67400" y="3048000"/>
            <a:ext cx="2133600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76400" y="6019800"/>
            <a:ext cx="2133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4"/>
          <p:cNvGrpSpPr/>
          <p:nvPr/>
        </p:nvGrpSpPr>
        <p:grpSpPr>
          <a:xfrm>
            <a:off x="6705600" y="2133600"/>
            <a:ext cx="2286000" cy="533400"/>
            <a:chOff x="6553200" y="1905000"/>
            <a:chExt cx="1828800" cy="533400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6553200" y="1905000"/>
              <a:ext cx="1752600" cy="533400"/>
            </a:xfrm>
            <a:prstGeom prst="wedgeRoundRectCallout">
              <a:avLst>
                <a:gd name="adj1" fmla="val 12544"/>
                <a:gd name="adj2" fmla="val 94041"/>
                <a:gd name="adj3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53200" y="19050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 = on board</a:t>
              </a:r>
              <a:endParaRPr lang="en-GB" sz="2800" dirty="0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UASSG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SzPct val="75000"/>
              <a:buNone/>
            </a:pPr>
            <a:r>
              <a:rPr lang="en-US" sz="3200" dirty="0" smtClean="0"/>
              <a:t>TORs: </a:t>
            </a:r>
          </a:p>
          <a:p>
            <a:pPr eaLnBrk="1" hangingPunct="1">
              <a:buSzPct val="75000"/>
              <a:buFont typeface="Arial" pitchFamily="34" charset="0"/>
              <a:buChar char="•"/>
            </a:pPr>
            <a:r>
              <a:rPr lang="en-GB" sz="3200" dirty="0" smtClean="0"/>
              <a:t>…to assist the Secretariat in coordinating the development of ICAO Standards and Recommended Practices (SARPs), Procedures and guidance material for civil unmanned aircraft systems (UAS), to support a safe, secure and efficient integration of UAS into non-segregated airspace and aerodromes.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5638800"/>
            <a:ext cx="3962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91200" y="5638800"/>
            <a:ext cx="1905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Unmanned Aircraft Systems (UAS)   </a:t>
            </a:r>
            <a:br>
              <a:rPr lang="en-GB" i="1" dirty="0" smtClean="0"/>
            </a:br>
            <a:r>
              <a:rPr lang="en-GB" dirty="0" smtClean="0"/>
              <a:t>(Circular 328)</a:t>
            </a:r>
            <a:endParaRPr lang="en-GB" dirty="0"/>
          </a:p>
        </p:txBody>
      </p:sp>
      <p:sp>
        <p:nvSpPr>
          <p:cNvPr id="327683" name="Rectangle 3"/>
          <p:cNvSpPr>
            <a:spLocks noGrp="1"/>
          </p:cNvSpPr>
          <p:nvPr>
            <p:ph idx="1"/>
          </p:nvPr>
        </p:nvSpPr>
        <p:spPr>
          <a:xfrm>
            <a:off x="457200" y="1524000"/>
            <a:ext cx="7924800" cy="2590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SzPct val="75000"/>
              <a:buFont typeface="Arial" pitchFamily="34" charset="0"/>
              <a:buChar char="•"/>
            </a:pPr>
            <a:r>
              <a:rPr lang="en-GB" sz="3200" dirty="0" smtClean="0"/>
              <a:t>Unmanned aircraft are aircraft!</a:t>
            </a:r>
          </a:p>
          <a:p>
            <a:pPr>
              <a:lnSpc>
                <a:spcPct val="80000"/>
              </a:lnSpc>
              <a:buSzPct val="75000"/>
              <a:buFont typeface="Arial" pitchFamily="34" charset="0"/>
              <a:buChar char="•"/>
            </a:pPr>
            <a:r>
              <a:rPr lang="en-GB" sz="3200" dirty="0" smtClean="0"/>
              <a:t>All aircraft flown without a pilot on board are subject to Article 8</a:t>
            </a:r>
            <a:endParaRPr lang="en-GB" sz="3200" dirty="0"/>
          </a:p>
          <a:p>
            <a:pPr>
              <a:lnSpc>
                <a:spcPct val="80000"/>
              </a:lnSpc>
              <a:buSzPct val="75000"/>
              <a:buFont typeface="Arial" pitchFamily="34" charset="0"/>
              <a:buChar char="•"/>
            </a:pPr>
            <a:r>
              <a:rPr lang="en-GB" sz="3200" dirty="0" smtClean="0"/>
              <a:t>Licensed remote pilot required for integration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10000"/>
            <a:ext cx="5486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Unmanned Aircraft Systems (UAS)   </a:t>
            </a:r>
            <a:br>
              <a:rPr lang="en-GB" i="1" dirty="0" smtClean="0"/>
            </a:br>
            <a:r>
              <a:rPr lang="en-GB" dirty="0" smtClean="0"/>
              <a:t>(Circular 328)</a:t>
            </a:r>
            <a:endParaRPr lang="en-GB" dirty="0"/>
          </a:p>
        </p:txBody>
      </p:sp>
      <p:sp>
        <p:nvSpPr>
          <p:cNvPr id="327683" name="Rectangle 3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SzPct val="75000"/>
              <a:buFont typeface="Arial" pitchFamily="34" charset="0"/>
              <a:buChar char="•"/>
            </a:pPr>
            <a:r>
              <a:rPr lang="en-GB" sz="3200" dirty="0" smtClean="0"/>
              <a:t>RPA are a subset of UA; remote pilots are new category of pilots</a:t>
            </a:r>
          </a:p>
          <a:p>
            <a:pPr>
              <a:lnSpc>
                <a:spcPct val="80000"/>
              </a:lnSpc>
              <a:buSzPct val="75000"/>
              <a:buFont typeface="Arial" pitchFamily="34" charset="0"/>
              <a:buChar char="•"/>
            </a:pPr>
            <a:r>
              <a:rPr lang="en-GB" sz="3200" dirty="0" smtClean="0"/>
              <a:t>Fundamental safety requirements are the same, manned or unmanned</a:t>
            </a:r>
            <a:endParaRPr lang="en-GB" sz="3200" dirty="0"/>
          </a:p>
          <a:p>
            <a:pPr>
              <a:lnSpc>
                <a:spcPct val="80000"/>
              </a:lnSpc>
              <a:buSzPct val="75000"/>
              <a:buFont typeface="Arial" pitchFamily="34" charset="0"/>
              <a:buChar char="•"/>
            </a:pPr>
            <a:r>
              <a:rPr lang="en-GB" dirty="0" smtClean="0"/>
              <a:t>Safety and security integral to d</a:t>
            </a:r>
            <a:r>
              <a:rPr lang="en-GB" sz="3200" dirty="0" smtClean="0"/>
              <a:t>ata links 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267200"/>
            <a:ext cx="4210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Assembly Resolution A36-13,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Appendix </a:t>
            </a:r>
            <a:r>
              <a:rPr lang="en-GB" dirty="0"/>
              <a:t>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1440">
              <a:spcBef>
                <a:spcPts val="0"/>
              </a:spcBef>
              <a:buNone/>
            </a:pPr>
            <a:r>
              <a:rPr lang="en-GB" sz="3200" i="1" dirty="0"/>
              <a:t>The Assembly resolves</a:t>
            </a:r>
            <a:r>
              <a:rPr lang="en-GB" sz="3200" dirty="0"/>
              <a:t> that</a:t>
            </a:r>
            <a:r>
              <a:rPr lang="en-GB" sz="3200" dirty="0" smtClean="0"/>
              <a:t>:</a:t>
            </a:r>
          </a:p>
          <a:p>
            <a:pPr marL="91440">
              <a:spcBef>
                <a:spcPts val="0"/>
              </a:spcBef>
              <a:buNone/>
            </a:pPr>
            <a:endParaRPr lang="en-GB" sz="1000" dirty="0"/>
          </a:p>
          <a:p>
            <a:pPr marL="91440">
              <a:spcBef>
                <a:spcPts val="0"/>
              </a:spcBef>
              <a:buNone/>
            </a:pPr>
            <a:r>
              <a:rPr lang="en-GB" sz="3200" dirty="0"/>
              <a:t> </a:t>
            </a:r>
            <a:r>
              <a:rPr lang="en-GB" sz="3200" dirty="0" smtClean="0"/>
              <a:t>pending </a:t>
            </a:r>
            <a:r>
              <a:rPr lang="en-GB" sz="3200" dirty="0"/>
              <a:t>the coming into force of international Standards respecting particular categories, classes or types of aircraft or classes of </a:t>
            </a:r>
            <a:r>
              <a:rPr lang="en-GB" sz="3200" dirty="0">
                <a:solidFill>
                  <a:srgbClr val="FF0000"/>
                </a:solidFill>
              </a:rPr>
              <a:t>airmen</a:t>
            </a:r>
            <a:r>
              <a:rPr lang="en-GB" sz="3200" dirty="0"/>
              <a:t>, certificates and licences issued or rendered valid, under national regulations, by the Contracting State in which the aircraft is registered </a:t>
            </a:r>
            <a:r>
              <a:rPr lang="en-GB" sz="3200" dirty="0">
                <a:solidFill>
                  <a:srgbClr val="00B050"/>
                </a:solidFill>
              </a:rPr>
              <a:t>shall be recognized by other Contracting States</a:t>
            </a:r>
            <a:r>
              <a:rPr lang="en-GB" sz="3200" dirty="0"/>
              <a:t> for the purpose of flight over their territories, including landings and take-offs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GB" sz="2800" dirty="0"/>
          </a:p>
        </p:txBody>
      </p:sp>
      <p:sp>
        <p:nvSpPr>
          <p:cNvPr id="320515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895600"/>
          </a:xfrm>
        </p:spPr>
        <p:txBody>
          <a:bodyPr>
            <a:normAutofit/>
          </a:bodyPr>
          <a:lstStyle/>
          <a:p>
            <a:pPr>
              <a:buSzPct val="75000"/>
            </a:pPr>
            <a:r>
              <a:rPr lang="en-US" dirty="0" smtClean="0"/>
              <a:t>Concepts for airworthiness certification</a:t>
            </a:r>
          </a:p>
          <a:p>
            <a:pPr>
              <a:buSzPct val="75000"/>
            </a:pPr>
            <a:r>
              <a:rPr lang="en-US" dirty="0" smtClean="0"/>
              <a:t>Operator approval</a:t>
            </a:r>
          </a:p>
          <a:p>
            <a:pPr>
              <a:buSzPct val="75000"/>
            </a:pPr>
            <a:r>
              <a:rPr lang="en-US" dirty="0" smtClean="0"/>
              <a:t>Communications requirements (C2, ATC, etc)</a:t>
            </a:r>
          </a:p>
          <a:p>
            <a:pPr>
              <a:buSzPct val="75000"/>
            </a:pPr>
            <a:r>
              <a:rPr lang="en-US" dirty="0" smtClean="0"/>
              <a:t>Collision and hazard avoidance / detect and avoid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3905431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GB" sz="2800" dirty="0"/>
          </a:p>
        </p:txBody>
      </p:sp>
      <p:sp>
        <p:nvSpPr>
          <p:cNvPr id="320515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SzPct val="75000"/>
            </a:pPr>
            <a:r>
              <a:rPr lang="en-US" dirty="0" smtClean="0"/>
              <a:t>Remote pilot licensing</a:t>
            </a:r>
          </a:p>
          <a:p>
            <a:pPr>
              <a:buSzPct val="75000"/>
            </a:pPr>
            <a:r>
              <a:rPr lang="en-US" sz="3200" dirty="0" smtClean="0"/>
              <a:t>ATM, Annex 2 Appendix to facilitate </a:t>
            </a:r>
            <a:r>
              <a:rPr lang="en-US" dirty="0" smtClean="0"/>
              <a:t>special authorizations</a:t>
            </a:r>
          </a:p>
          <a:p>
            <a:pPr>
              <a:buSzPct val="75000"/>
            </a:pPr>
            <a:r>
              <a:rPr lang="en-US" dirty="0" smtClean="0"/>
              <a:t>Terminology – on-going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0"/>
            <a:ext cx="39433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UASSG membership</a:t>
            </a:r>
            <a:endParaRPr lang="en-GB" dirty="0"/>
          </a:p>
        </p:txBody>
      </p:sp>
      <p:sp>
        <p:nvSpPr>
          <p:cNvPr id="3184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5000"/>
              <a:buFont typeface="Arial" pitchFamily="34" charset="0"/>
              <a:buChar char="•"/>
            </a:pPr>
            <a:r>
              <a:rPr lang="en-GB" sz="3200" dirty="0" smtClean="0"/>
              <a:t>Australia</a:t>
            </a:r>
            <a:r>
              <a:rPr lang="en-GB" sz="3200" dirty="0"/>
              <a:t>, Austria, Brazil, </a:t>
            </a:r>
            <a:r>
              <a:rPr lang="en-GB" sz="3200" dirty="0" smtClean="0"/>
              <a:t>Canada, China, France</a:t>
            </a:r>
            <a:r>
              <a:rPr lang="en-GB" sz="3200" dirty="0"/>
              <a:t>, Germany, Italy, Netherlands,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New </a:t>
            </a:r>
            <a:r>
              <a:rPr lang="en-GB" sz="3200" dirty="0"/>
              <a:t>Zealand, </a:t>
            </a:r>
            <a:r>
              <a:rPr lang="en-GB" sz="3200" dirty="0" smtClean="0"/>
              <a:t>Norway, Russian </a:t>
            </a:r>
            <a:r>
              <a:rPr lang="en-GB" sz="3200" dirty="0"/>
              <a:t>Federation, Singapore, South Africa</a:t>
            </a:r>
            <a:r>
              <a:rPr lang="en-GB" sz="3200" dirty="0" smtClean="0"/>
              <a:t>, Sweden, </a:t>
            </a:r>
            <a:r>
              <a:rPr lang="en-GB" sz="3200" dirty="0"/>
              <a:t>U.K., U.S., CANSO, EASA, EUROCAE, EUROCONTROL, IAOPA, ICCAIA, IFALPA, IFATCA, </a:t>
            </a:r>
            <a:r>
              <a:rPr lang="en-GB" sz="3200" dirty="0" smtClean="0"/>
              <a:t>NATO, UVS </a:t>
            </a:r>
            <a:r>
              <a:rPr lang="en-GB" sz="3200" dirty="0"/>
              <a:t>Intl.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4-Workshop Papers</Category>
    <Type_x0020_Name xmlns="2b0c29a6-a2e0-472b-bfb4-397922b0132f" xsi:nil="true"/>
    <Presenter xmlns="2b0c29a6-a2e0-472b-bfb4-397922b0132f">Secretariat</Presenter>
    <Update_x0020_Date xmlns="2b0c29a6-a2e0-472b-bfb4-397922b0132f">Apr 19,2012</Update_x0020_Date>
    <Number xmlns="2b0c29a6-a2e0-472b-bfb4-397922b0132f">WP/23</Numb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FE59BC309C604CB998C784F26F18B3" ma:contentTypeVersion="5" ma:contentTypeDescription="Create a new document." ma:contentTypeScope="" ma:versionID="9b74dbcbaf5d5cbeca429f3b786f96f0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197D6C-2AD0-46B0-BF67-208BC1A1491D}"/>
</file>

<file path=customXml/itemProps2.xml><?xml version="1.0" encoding="utf-8"?>
<ds:datastoreItem xmlns:ds="http://schemas.openxmlformats.org/officeDocument/2006/customXml" ds:itemID="{FA7560AB-B760-40D2-A8A3-579DD7E48D53}"/>
</file>

<file path=customXml/itemProps3.xml><?xml version="1.0" encoding="utf-8"?>
<ds:datastoreItem xmlns:ds="http://schemas.openxmlformats.org/officeDocument/2006/customXml" ds:itemID="{13E3E41F-97A7-48C2-BCD2-E3C1A58732D1}"/>
</file>

<file path=docProps/app.xml><?xml version="1.0" encoding="utf-8"?>
<Properties xmlns="http://schemas.openxmlformats.org/officeDocument/2006/extended-properties" xmlns:vt="http://schemas.openxmlformats.org/officeDocument/2006/docPropsVTypes">
  <Template>ACIP</Template>
  <TotalTime>4876</TotalTime>
  <Words>477</Words>
  <Application>Microsoft Office PowerPoint</Application>
  <PresentationFormat>On-screen Show (4:3)</PresentationFormat>
  <Paragraphs>83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1_Office Theme</vt:lpstr>
      <vt:lpstr>1_Custom Design</vt:lpstr>
      <vt:lpstr>Office Theme</vt:lpstr>
      <vt:lpstr>2_Office Theme</vt:lpstr>
      <vt:lpstr>3_Office Theme</vt:lpstr>
      <vt:lpstr>Custom Design</vt:lpstr>
      <vt:lpstr>5_Office Theme</vt:lpstr>
      <vt:lpstr>ICAO</vt:lpstr>
      <vt:lpstr>   Remotely-Piloted Aircraft Systems</vt:lpstr>
      <vt:lpstr>Convention on International Civil Aviation</vt:lpstr>
      <vt:lpstr>UASSG</vt:lpstr>
      <vt:lpstr>Unmanned Aircraft Systems (UAS)    (Circular 328)</vt:lpstr>
      <vt:lpstr>Unmanned Aircraft Systems (UAS)    (Circular 328)</vt:lpstr>
      <vt:lpstr>Assembly Resolution A36-13,  Appendix G</vt:lpstr>
      <vt:lpstr>Work in Progress</vt:lpstr>
      <vt:lpstr>Work in Progress</vt:lpstr>
      <vt:lpstr>UASSG membership</vt:lpstr>
      <vt:lpstr>Opportunities to Expedite</vt:lpstr>
      <vt:lpstr>Upcoming events</vt:lpstr>
      <vt:lpstr>Bottom Line</vt:lpstr>
      <vt:lpstr>PowerPoint Presentation</vt:lpstr>
    </vt:vector>
  </TitlesOfParts>
  <Company>OCDSB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Remotely - Piloted Aircraft Systems (RPAS)</dc:title>
  <dc:creator> OCDSB</dc:creator>
  <cp:lastModifiedBy>Peng Li</cp:lastModifiedBy>
  <cp:revision>201</cp:revision>
  <dcterms:created xsi:type="dcterms:W3CDTF">2005-03-25T15:56:52Z</dcterms:created>
  <dcterms:modified xsi:type="dcterms:W3CDTF">2012-04-19T03:46:34Z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0x01010002FE59BC309C604CB998C784F26F18B3</vt:lpwstr>
  </property>
  <property fmtid="{D5CDD505-2E9C-101B-9397-08002B2CF9AE}" pid="3" name="Order">
    <vt:r8>2800</vt:r8>
  </property>
</Properties>
</file>