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88B71-7A52-41AC-8BF7-283CA88A3428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C0D6D-9794-4734-AA04-16769915907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7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B4CB7A-4691-4F1D-93B3-5901D57D05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4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100142"/>
            <a:ext cx="12191991" cy="52562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" y="6356350"/>
            <a:ext cx="12191991" cy="501650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38200" y="1337480"/>
            <a:ext cx="10515600" cy="2256693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Titre /Nom de l’événement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718010"/>
            <a:ext cx="10515600" cy="1655762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rgbClr val="002CA4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Titre de la présentation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-1"/>
            <a:ext cx="12191991" cy="120657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 hasCustomPrompt="1"/>
          </p:nvPr>
        </p:nvSpPr>
        <p:spPr>
          <a:xfrm>
            <a:off x="838200" y="5676900"/>
            <a:ext cx="10515600" cy="450850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1" baseline="0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Références du présentateur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89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621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080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944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008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12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78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803775" y="95250"/>
            <a:ext cx="6646863" cy="777875"/>
          </a:xfrm>
        </p:spPr>
        <p:txBody>
          <a:bodyPr anchor="ctr"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8699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10F6-CC68-46B4-B946-8A44E01C5503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2021-07-02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‹N°›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581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1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5612-4443-4553-9220-78324B6C25F7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859338" y="136525"/>
            <a:ext cx="6591300" cy="682625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763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198936"/>
            <a:ext cx="5181600" cy="41079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01D-D490-427D-8BF7-7701994F1D25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776788" y="177800"/>
            <a:ext cx="6577012" cy="72231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66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955343"/>
            <a:ext cx="10515600" cy="7353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56681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56681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001C-D0F3-4294-BC8E-1F0AE1CD211A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4735513" y="95250"/>
            <a:ext cx="6715125" cy="723900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3631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D214-A654-4031-A264-26D1C4E6BB3A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4749800" y="40942"/>
            <a:ext cx="6700838" cy="887745"/>
          </a:xfrm>
        </p:spPr>
        <p:txBody>
          <a:bodyPr/>
          <a:lstStyle>
            <a:lvl1pPr marL="0" indent="0" algn="r">
              <a:buNone/>
              <a:defRPr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32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9E037-B3FD-4F94-9A2D-1E4C42C4A053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9435"/>
            <a:ext cx="12190445" cy="5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55594"/>
            <a:ext cx="3932237" cy="965578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600" y="1255594"/>
            <a:ext cx="6172200" cy="47692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22211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9395-5846-4825-ABC8-8874CB152789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995863" y="109182"/>
            <a:ext cx="6357937" cy="878243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latin typeface="+mn-lt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50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6BBE-0C5E-4D33-BA37-67BE5DF574B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" y="6492874"/>
            <a:ext cx="12191991" cy="365125"/>
          </a:xfrm>
          <a:prstGeom prst="rect">
            <a:avLst/>
          </a:prstGeom>
          <a:solidFill>
            <a:srgbClr val="35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87355"/>
            <a:ext cx="10515600" cy="82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129050"/>
            <a:ext cx="10515600" cy="424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DDFA5F2-F4EC-46CA-988A-B4BF22F1E03C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44864EB-C84D-4360-9FFD-201302803F2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dirty="0" smtClean="0">
          <a:solidFill>
            <a:srgbClr val="0070C0"/>
          </a:solidFill>
          <a:latin typeface="+mn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3200" kern="1200" dirty="0" smtClean="0">
          <a:solidFill>
            <a:srgbClr val="0070C0"/>
          </a:solidFill>
          <a:latin typeface="+mj-lt"/>
          <a:ea typeface="+mj-ea"/>
          <a:cs typeface="+mj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fr-FR" sz="2800" kern="1200" dirty="0" smtClean="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181B-C193-41B1-908F-973A9F3F8A98}" type="datetime1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. Introduction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US" sz="900" dirty="0">
              <a:latin typeface="Calibri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2 Discussion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2.1 </a:t>
            </a:r>
            <a:r>
              <a:rPr lang="en-US" sz="1400" dirty="0" err="1" smtClean="0"/>
              <a:t>Portée</a:t>
            </a:r>
            <a:endParaRPr lang="en-US" sz="1400" dirty="0" smtClean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2.2 Actions </a:t>
            </a:r>
            <a:r>
              <a:rPr lang="en-US" sz="1400" dirty="0" smtClean="0"/>
              <a:t>conduit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2.3 </a:t>
            </a:r>
            <a:r>
              <a:rPr lang="en-US" sz="1400" dirty="0" err="1"/>
              <a:t>Défis</a:t>
            </a:r>
            <a:r>
              <a:rPr lang="en-US" sz="1400" dirty="0"/>
              <a:t> et </a:t>
            </a:r>
            <a:r>
              <a:rPr lang="en-US" sz="1400" dirty="0" smtClean="0"/>
              <a:t>solutions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……………………………………..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 2.4 </a:t>
            </a:r>
            <a:r>
              <a:rPr lang="en-US" sz="1400" dirty="0" err="1"/>
              <a:t>Voie</a:t>
            </a:r>
            <a:r>
              <a:rPr lang="en-US" sz="1400" dirty="0"/>
              <a:t> à </a:t>
            </a:r>
            <a:r>
              <a:rPr lang="en-US" sz="1400" dirty="0" err="1" smtClean="0"/>
              <a:t>suivre</a:t>
            </a:r>
            <a:endParaRPr lang="en-US" sz="1400" dirty="0" smtClean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endParaRPr lang="en-US" sz="700" dirty="0"/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sz="1600" b="1" dirty="0">
                <a:latin typeface="Calibri"/>
              </a:rPr>
              <a:t>3 Action par la </a:t>
            </a:r>
            <a:r>
              <a:rPr lang="en-US" sz="1600" b="1" smtClean="0">
                <a:latin typeface="Calibri"/>
              </a:rPr>
              <a:t>réunion</a:t>
            </a:r>
            <a:endParaRPr lang="en-US" sz="1600" b="1" dirty="0">
              <a:latin typeface="Calibri"/>
            </a:endParaRP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3.1 La reunion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invitée</a:t>
            </a:r>
            <a:r>
              <a:rPr lang="en-US" sz="1400" dirty="0"/>
              <a:t> à</a:t>
            </a:r>
            <a:r>
              <a:rPr lang="en-US" sz="1400" dirty="0" smtClean="0"/>
              <a:t>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</a:t>
            </a:r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fr-FR" sz="1400" dirty="0" smtClean="0"/>
              <a:t>……………………………….</a:t>
            </a:r>
            <a:endParaRPr lang="en-US" sz="1400" dirty="0"/>
          </a:p>
          <a:p>
            <a:pPr marL="742950" lvl="1" indent="-28575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/>
              <a:t>3.2 </a:t>
            </a:r>
            <a:r>
              <a:rPr lang="en-US" sz="1400" dirty="0" err="1"/>
              <a:t>Projet</a:t>
            </a:r>
            <a:r>
              <a:rPr lang="en-US" sz="1400" dirty="0"/>
              <a:t> de Conclusion/</a:t>
            </a:r>
            <a:r>
              <a:rPr lang="en-US" sz="1400" dirty="0" err="1"/>
              <a:t>Décision</a:t>
            </a: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Il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Conclu</a:t>
            </a:r>
            <a:r>
              <a:rPr lang="en-US" sz="1400" dirty="0"/>
              <a:t>/</a:t>
            </a:r>
            <a:r>
              <a:rPr lang="en-US" sz="1400" dirty="0" err="1"/>
              <a:t>décidé</a:t>
            </a:r>
            <a:r>
              <a:rPr lang="en-US" sz="1400" dirty="0"/>
              <a:t> que: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</a:t>
            </a:r>
          </a:p>
          <a:p>
            <a:pPr marL="457200" lvl="1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1400" dirty="0"/>
              <a:t>…………………………………………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C7EF-A844-4C6F-B86B-4F294F40EEAD}" type="datetime1">
              <a:rPr lang="en-US" smtClean="0"/>
              <a:pPr/>
              <a:t>7/2/2021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APIRG IIMSG/4 Meeting - Virtual, 10-13 August 2021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864EB-C84D-4360-9FFD-201302803F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6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F47F3F-1F46-4E0B-A9D6-88B40BF847F5}" type="datetime1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2021-07-02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APIRG IIMSG/4 Meeting - Virtual, 10-13 August 2021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09EE-2C65-48BC-95E5-26F3591A45A6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4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2.xml><?xml version="1.0" encoding="utf-8"?>
<a:theme xmlns:a="http://schemas.openxmlformats.org/drawingml/2006/main" name="1_wacaf pp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caf ppt template" id="{67B99B06-F716-4BB8-AFF9-410D98F66CDF}" vid="{B5B4B389-C482-4A75-A2C9-ECD18EDBC63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b654f6bf7eaa89e470a560a41e4d7b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6216936-E0BB-4EAD-B787-5B9B43807227}"/>
</file>

<file path=customXml/itemProps2.xml><?xml version="1.0" encoding="utf-8"?>
<ds:datastoreItem xmlns:ds="http://schemas.openxmlformats.org/officeDocument/2006/customXml" ds:itemID="{B0E234A1-2EE9-4E8A-9DBC-25CF2DFFC5F5}"/>
</file>

<file path=customXml/itemProps3.xml><?xml version="1.0" encoding="utf-8"?>
<ds:datastoreItem xmlns:ds="http://schemas.openxmlformats.org/officeDocument/2006/customXml" ds:itemID="{AA1F92BA-627E-49A6-AD9A-FFC92D58D4FE}"/>
</file>

<file path=docProps/app.xml><?xml version="1.0" encoding="utf-8"?>
<Properties xmlns="http://schemas.openxmlformats.org/officeDocument/2006/extended-properties" xmlns:vt="http://schemas.openxmlformats.org/officeDocument/2006/docPropsVTypes">
  <Template>wacaf ppt template</Template>
  <TotalTime>4</TotalTime>
  <Words>82</Words>
  <Application>Microsoft Office PowerPoint</Application>
  <PresentationFormat>Grand écran</PresentationFormat>
  <Paragraphs>32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wacaf ppt template</vt:lpstr>
      <vt:lpstr>1_wacaf ppt template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4</cp:revision>
  <dcterms:created xsi:type="dcterms:W3CDTF">2021-07-02T10:03:24Z</dcterms:created>
  <dcterms:modified xsi:type="dcterms:W3CDTF">2021-07-02T10:17:12Z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