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diagrams/layout2.xml" ContentType="application/vnd.openxmlformats-officedocument.drawingml.diagramLayout+xml"/>
  <Override PartName="/ppt/notesSlides/notesSlide9.xml" ContentType="application/vnd.openxmlformats-officedocument.presentationml.notesSlide+xml"/>
  <Override PartName="/ppt/diagrams/layout3.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diagrams/data2.xml" ContentType="application/vnd.openxmlformats-officedocument.drawingml.diagramData+xml"/>
  <Override PartName="/ppt/diagrams/data3.xml" ContentType="application/vnd.openxmlformats-officedocument.drawingml.diagramData+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diagrams/colors2.xml" ContentType="application/vnd.openxmlformats-officedocument.drawingml.diagramColor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4"/>
  </p:sldMasterIdLst>
  <p:notesMasterIdLst>
    <p:notesMasterId r:id="rId19"/>
  </p:notesMasterIdLst>
  <p:handoutMasterIdLst>
    <p:handoutMasterId r:id="rId20"/>
  </p:handoutMasterIdLst>
  <p:sldIdLst>
    <p:sldId id="269" r:id="rId5"/>
    <p:sldId id="327" r:id="rId6"/>
    <p:sldId id="335" r:id="rId7"/>
    <p:sldId id="336" r:id="rId8"/>
    <p:sldId id="354" r:id="rId9"/>
    <p:sldId id="356" r:id="rId10"/>
    <p:sldId id="357" r:id="rId11"/>
    <p:sldId id="358" r:id="rId12"/>
    <p:sldId id="359" r:id="rId13"/>
    <p:sldId id="360" r:id="rId14"/>
    <p:sldId id="338" r:id="rId15"/>
    <p:sldId id="339" r:id="rId16"/>
    <p:sldId id="361" r:id="rId17"/>
    <p:sldId id="362" r:id="rId18"/>
  </p:sldIdLst>
  <p:sldSz cx="9144000" cy="6858000" type="screen4x3"/>
  <p:notesSz cx="7010400" cy="9296400"/>
  <p:defaultTextStyle>
    <a:defPPr>
      <a:defRPr lang="en-GB"/>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000099"/>
    <a:srgbClr val="0000FF"/>
    <a:srgbClr val="FF9900"/>
    <a:srgbClr val="009900"/>
    <a:srgbClr val="CC3300"/>
    <a:srgbClr val="99CCFF"/>
    <a:srgbClr val="BBE0E3"/>
    <a:srgbClr val="99FFCC"/>
    <a:srgbClr val="CCFFFF"/>
    <a:srgbClr val="0066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showOutlineIcons="0">
    <p:restoredLeft sz="14505" autoAdjust="0"/>
    <p:restoredTop sz="69780" autoAdjust="0"/>
  </p:normalViewPr>
  <p:slideViewPr>
    <p:cSldViewPr>
      <p:cViewPr>
        <p:scale>
          <a:sx n="90" d="100"/>
          <a:sy n="90" d="100"/>
        </p:scale>
        <p:origin x="-966" y="492"/>
      </p:cViewPr>
      <p:guideLst>
        <p:guide orient="horz" pos="2160"/>
        <p:guide pos="2880"/>
      </p:guideLst>
    </p:cSldViewPr>
  </p:slideViewPr>
  <p:notesTextViewPr>
    <p:cViewPr>
      <p:scale>
        <a:sx n="125" d="100"/>
        <a:sy n="125" d="100"/>
      </p:scale>
      <p:origin x="0" y="0"/>
    </p:cViewPr>
  </p:notesTextViewPr>
  <p:sorterViewPr>
    <p:cViewPr>
      <p:scale>
        <a:sx n="80" d="100"/>
        <a:sy n="80" d="100"/>
      </p:scale>
      <p:origin x="0" y="0"/>
    </p:cViewPr>
  </p:sorterViewPr>
  <p:notesViewPr>
    <p:cSldViewPr showGuides="1">
      <p:cViewPr varScale="1">
        <p:scale>
          <a:sx n="69" d="100"/>
          <a:sy n="69" d="100"/>
        </p:scale>
        <p:origin x="-2670" y="-108"/>
      </p:cViewPr>
      <p:guideLst>
        <p:guide orient="horz" pos="2928"/>
        <p:guide pos="2207"/>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A9F329A-CDDD-4652-85EA-B06305BF2DB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GB"/>
        </a:p>
      </dgm:t>
    </dgm:pt>
    <dgm:pt modelId="{951AE832-E6CE-4FDF-ADCA-0C7F956DF6EA}">
      <dgm:prSet phldrT="[Text]" custT="1"/>
      <dgm:spPr/>
      <dgm:t>
        <a:bodyPr/>
        <a:lstStyle/>
        <a:p>
          <a:r>
            <a:rPr lang="en-US" sz="2000" b="1" baseline="0" dirty="0" smtClean="0">
              <a:solidFill>
                <a:srgbClr val="0000FF"/>
              </a:solidFill>
            </a:rPr>
            <a:t>Study</a:t>
          </a:r>
          <a:endParaRPr lang="en-GB" sz="2000" b="1" baseline="0" dirty="0">
            <a:solidFill>
              <a:srgbClr val="0000FF"/>
            </a:solidFill>
          </a:endParaRPr>
        </a:p>
      </dgm:t>
    </dgm:pt>
    <dgm:pt modelId="{ACBF2116-46D8-4BCE-9F21-39F98BB117FF}" type="parTrans" cxnId="{AD032BA8-465E-4AD9-8622-822949EB5B83}">
      <dgm:prSet/>
      <dgm:spPr/>
      <dgm:t>
        <a:bodyPr/>
        <a:lstStyle/>
        <a:p>
          <a:endParaRPr lang="en-GB"/>
        </a:p>
      </dgm:t>
    </dgm:pt>
    <dgm:pt modelId="{1C6DF034-979A-443B-89FF-BACF3A2F0263}" type="sibTrans" cxnId="{AD032BA8-465E-4AD9-8622-822949EB5B83}">
      <dgm:prSet/>
      <dgm:spPr/>
      <dgm:t>
        <a:bodyPr/>
        <a:lstStyle/>
        <a:p>
          <a:endParaRPr lang="en-GB"/>
        </a:p>
      </dgm:t>
    </dgm:pt>
    <dgm:pt modelId="{254A7A72-A61C-4D11-A899-5BE5AF42EF66}">
      <dgm:prSet phldrT="[Text]" custT="1"/>
      <dgm:spPr/>
      <dgm:t>
        <a:bodyPr/>
        <a:lstStyle/>
        <a:p>
          <a:r>
            <a:rPr lang="en-US" sz="2200" b="1" i="0" baseline="0" dirty="0" smtClean="0">
              <a:solidFill>
                <a:schemeClr val="tx1"/>
              </a:solidFill>
              <a:latin typeface="Arial Narrow" pitchFamily="34" charset="0"/>
            </a:rPr>
            <a:t>Comprehensive Study performed July 2008</a:t>
          </a:r>
          <a:endParaRPr lang="en-GB" sz="2200" baseline="0" dirty="0"/>
        </a:p>
      </dgm:t>
    </dgm:pt>
    <dgm:pt modelId="{1E938885-FF55-4F57-BA70-10A35B6F2BDB}" type="parTrans" cxnId="{F086761D-E9CF-4FEE-9499-30DF6BECD529}">
      <dgm:prSet/>
      <dgm:spPr/>
      <dgm:t>
        <a:bodyPr/>
        <a:lstStyle/>
        <a:p>
          <a:endParaRPr lang="en-GB"/>
        </a:p>
      </dgm:t>
    </dgm:pt>
    <dgm:pt modelId="{FE1B5463-7DF3-41CD-9DBC-CD24D6FFC610}" type="sibTrans" cxnId="{F086761D-E9CF-4FEE-9499-30DF6BECD529}">
      <dgm:prSet/>
      <dgm:spPr/>
      <dgm:t>
        <a:bodyPr/>
        <a:lstStyle/>
        <a:p>
          <a:endParaRPr lang="en-GB"/>
        </a:p>
      </dgm:t>
    </dgm:pt>
    <dgm:pt modelId="{2B861816-B9B7-472E-98F8-2E41A58C46AD}">
      <dgm:prSet phldrT="[Text]" custT="1"/>
      <dgm:spPr/>
      <dgm:t>
        <a:bodyPr/>
        <a:lstStyle/>
        <a:p>
          <a:r>
            <a:rPr lang="en-US" sz="2200" b="1" i="0" baseline="0" dirty="0" smtClean="0">
              <a:solidFill>
                <a:schemeClr val="hlink"/>
              </a:solidFill>
              <a:latin typeface="Arial Narrow" pitchFamily="34" charset="0"/>
            </a:rPr>
            <a:t>Identified all Options, Advantages /Disadvantages versus Associated costs</a:t>
          </a:r>
          <a:endParaRPr lang="en-GB" sz="2200" baseline="0" dirty="0"/>
        </a:p>
      </dgm:t>
    </dgm:pt>
    <dgm:pt modelId="{E08CAB17-1CCA-4FFE-A68B-C76491D2A742}" type="parTrans" cxnId="{109069AD-726F-440E-862C-F4439957B488}">
      <dgm:prSet/>
      <dgm:spPr/>
      <dgm:t>
        <a:bodyPr/>
        <a:lstStyle/>
        <a:p>
          <a:endParaRPr lang="en-GB"/>
        </a:p>
      </dgm:t>
    </dgm:pt>
    <dgm:pt modelId="{F5105D2F-9CAE-4417-B33D-D2592D34E6FA}" type="sibTrans" cxnId="{109069AD-726F-440E-862C-F4439957B488}">
      <dgm:prSet/>
      <dgm:spPr/>
      <dgm:t>
        <a:bodyPr/>
        <a:lstStyle/>
        <a:p>
          <a:endParaRPr lang="en-GB"/>
        </a:p>
      </dgm:t>
    </dgm:pt>
    <dgm:pt modelId="{03053955-4D9E-44BF-B7D6-C06A9F26BFFD}">
      <dgm:prSet phldrT="[Text]" custT="1"/>
      <dgm:spPr/>
      <dgm:t>
        <a:bodyPr/>
        <a:lstStyle/>
        <a:p>
          <a:r>
            <a:rPr lang="en-US" sz="2000" b="1" baseline="0" dirty="0" smtClean="0">
              <a:solidFill>
                <a:srgbClr val="0000FF"/>
              </a:solidFill>
            </a:rPr>
            <a:t>ICAO</a:t>
          </a:r>
        </a:p>
        <a:p>
          <a:r>
            <a:rPr lang="en-US" sz="2000" b="1" baseline="0" dirty="0" smtClean="0">
              <a:solidFill>
                <a:srgbClr val="0000FF"/>
              </a:solidFill>
            </a:rPr>
            <a:t>Counci</a:t>
          </a:r>
          <a:r>
            <a:rPr lang="en-US" sz="2000" baseline="0" dirty="0" smtClean="0">
              <a:solidFill>
                <a:srgbClr val="0000FF"/>
              </a:solidFill>
            </a:rPr>
            <a:t>l</a:t>
          </a:r>
          <a:endParaRPr lang="en-GB" sz="2000" baseline="0" dirty="0">
            <a:solidFill>
              <a:srgbClr val="0000FF"/>
            </a:solidFill>
          </a:endParaRPr>
        </a:p>
      </dgm:t>
    </dgm:pt>
    <dgm:pt modelId="{D2240E08-C03B-418A-9859-8CE152F83BBD}" type="parTrans" cxnId="{0F48A5A7-C160-4B28-A748-7BEF8E77F553}">
      <dgm:prSet/>
      <dgm:spPr/>
      <dgm:t>
        <a:bodyPr/>
        <a:lstStyle/>
        <a:p>
          <a:endParaRPr lang="en-GB"/>
        </a:p>
      </dgm:t>
    </dgm:pt>
    <dgm:pt modelId="{4636D548-1F2A-4494-AFFA-2FFFC400EDA8}" type="sibTrans" cxnId="{0F48A5A7-C160-4B28-A748-7BEF8E77F553}">
      <dgm:prSet/>
      <dgm:spPr/>
      <dgm:t>
        <a:bodyPr/>
        <a:lstStyle/>
        <a:p>
          <a:endParaRPr lang="en-GB"/>
        </a:p>
      </dgm:t>
    </dgm:pt>
    <dgm:pt modelId="{827F3AAC-B2B2-4EAF-B3E6-8551B9E62A4F}">
      <dgm:prSet phldrT="[Text]" custT="1"/>
      <dgm:spPr/>
      <dgm:t>
        <a:bodyPr/>
        <a:lstStyle/>
        <a:p>
          <a:pPr>
            <a:spcAft>
              <a:spcPts val="0"/>
            </a:spcAft>
          </a:pPr>
          <a:r>
            <a:rPr lang="en-US" sz="2200" b="1" i="0" dirty="0" smtClean="0">
              <a:latin typeface="Arial Narrow" pitchFamily="34" charset="0"/>
            </a:rPr>
            <a:t>Study Group Results presented to ANC (181</a:t>
          </a:r>
          <a:r>
            <a:rPr lang="en-US" sz="2200" b="1" i="0" baseline="30000" dirty="0" smtClean="0">
              <a:latin typeface="Arial Narrow" pitchFamily="34" charset="0"/>
            </a:rPr>
            <a:t>st</a:t>
          </a:r>
          <a:r>
            <a:rPr lang="en-US" sz="2200" b="1" i="0" dirty="0" smtClean="0">
              <a:latin typeface="Arial Narrow" pitchFamily="34" charset="0"/>
            </a:rPr>
            <a:t>) &amp; Council (185</a:t>
          </a:r>
          <a:r>
            <a:rPr lang="en-US" sz="2200" b="1" i="0" baseline="30000" dirty="0" smtClean="0">
              <a:latin typeface="Arial Narrow" pitchFamily="34" charset="0"/>
            </a:rPr>
            <a:t>th</a:t>
          </a:r>
          <a:r>
            <a:rPr lang="en-US" sz="2200" b="1" i="0" dirty="0" smtClean="0">
              <a:latin typeface="Arial Narrow" pitchFamily="34" charset="0"/>
            </a:rPr>
            <a:t>) Session</a:t>
          </a:r>
          <a:endParaRPr lang="en-GB" sz="2200" dirty="0"/>
        </a:p>
      </dgm:t>
    </dgm:pt>
    <dgm:pt modelId="{01862D6D-A366-48D7-93F0-22B3257DF119}" type="parTrans" cxnId="{ECBC7B1D-D719-4BDB-9A75-0269FBEB2804}">
      <dgm:prSet/>
      <dgm:spPr/>
      <dgm:t>
        <a:bodyPr/>
        <a:lstStyle/>
        <a:p>
          <a:endParaRPr lang="en-GB"/>
        </a:p>
      </dgm:t>
    </dgm:pt>
    <dgm:pt modelId="{4DC85E7A-7EA4-4583-A8AA-96F69107053B}" type="sibTrans" cxnId="{ECBC7B1D-D719-4BDB-9A75-0269FBEB2804}">
      <dgm:prSet/>
      <dgm:spPr/>
      <dgm:t>
        <a:bodyPr/>
        <a:lstStyle/>
        <a:p>
          <a:endParaRPr lang="en-GB"/>
        </a:p>
      </dgm:t>
    </dgm:pt>
    <dgm:pt modelId="{BA70D1DF-124B-4455-B01D-99A790ABA756}">
      <dgm:prSet phldrT="[Text]" custT="1"/>
      <dgm:spPr/>
      <dgm:t>
        <a:bodyPr/>
        <a:lstStyle/>
        <a:p>
          <a:pPr>
            <a:spcAft>
              <a:spcPts val="0"/>
            </a:spcAft>
          </a:pPr>
          <a:r>
            <a:rPr lang="en-US" sz="2200" b="1" i="0" dirty="0" smtClean="0">
              <a:solidFill>
                <a:srgbClr val="009999"/>
              </a:solidFill>
              <a:latin typeface="Arial Narrow" pitchFamily="34" charset="0"/>
            </a:rPr>
            <a:t>Council Decision To support CMA  As the best option Forward (CWP-13356 refers) </a:t>
          </a:r>
          <a:endParaRPr lang="en-GB" sz="2200" dirty="0"/>
        </a:p>
      </dgm:t>
    </dgm:pt>
    <dgm:pt modelId="{97FB9C29-6DFA-4312-A181-228AFC24BAED}" type="parTrans" cxnId="{FCC5078E-62BF-4AD0-9760-5D967B40FDE4}">
      <dgm:prSet/>
      <dgm:spPr/>
      <dgm:t>
        <a:bodyPr/>
        <a:lstStyle/>
        <a:p>
          <a:endParaRPr lang="en-GB"/>
        </a:p>
      </dgm:t>
    </dgm:pt>
    <dgm:pt modelId="{23BAA9F7-8758-4A3C-B3D9-7BE0038F21EB}" type="sibTrans" cxnId="{FCC5078E-62BF-4AD0-9760-5D967B40FDE4}">
      <dgm:prSet/>
      <dgm:spPr/>
      <dgm:t>
        <a:bodyPr/>
        <a:lstStyle/>
        <a:p>
          <a:endParaRPr lang="en-GB"/>
        </a:p>
      </dgm:t>
    </dgm:pt>
    <dgm:pt modelId="{BCC0CA8E-29C9-4140-A11F-F385D022638F}">
      <dgm:prSet phldrT="[Text]" custT="1"/>
      <dgm:spPr/>
      <dgm:t>
        <a:bodyPr/>
        <a:lstStyle/>
        <a:p>
          <a:r>
            <a:rPr lang="en-US" sz="2000" b="1" baseline="0" dirty="0" smtClean="0">
              <a:solidFill>
                <a:srgbClr val="0000FF"/>
              </a:solidFill>
            </a:rPr>
            <a:t>Transition </a:t>
          </a:r>
        </a:p>
        <a:p>
          <a:r>
            <a:rPr lang="en-US" sz="2000" b="1" baseline="0" dirty="0" smtClean="0">
              <a:solidFill>
                <a:srgbClr val="0000FF"/>
              </a:solidFill>
            </a:rPr>
            <a:t>Plan</a:t>
          </a:r>
          <a:endParaRPr lang="en-GB" sz="2000" b="1" baseline="0" dirty="0">
            <a:solidFill>
              <a:srgbClr val="0000FF"/>
            </a:solidFill>
          </a:endParaRPr>
        </a:p>
      </dgm:t>
    </dgm:pt>
    <dgm:pt modelId="{0C75FA5B-32C5-42C1-9382-44A3DEC61D2D}" type="parTrans" cxnId="{1521D926-4686-4762-B7C7-69EAC2E681FC}">
      <dgm:prSet/>
      <dgm:spPr/>
      <dgm:t>
        <a:bodyPr/>
        <a:lstStyle/>
        <a:p>
          <a:endParaRPr lang="en-GB"/>
        </a:p>
      </dgm:t>
    </dgm:pt>
    <dgm:pt modelId="{5293DD03-FF0D-4E01-BD42-7ECB03DC4A11}" type="sibTrans" cxnId="{1521D926-4686-4762-B7C7-69EAC2E681FC}">
      <dgm:prSet/>
      <dgm:spPr/>
      <dgm:t>
        <a:bodyPr/>
        <a:lstStyle/>
        <a:p>
          <a:endParaRPr lang="en-GB"/>
        </a:p>
      </dgm:t>
    </dgm:pt>
    <dgm:pt modelId="{E4283AF4-F263-4988-A0FF-C6DCC2591CC5}">
      <dgm:prSet phldrT="[Text]" custT="1"/>
      <dgm:spPr/>
      <dgm:t>
        <a:bodyPr/>
        <a:lstStyle/>
        <a:p>
          <a:pPr>
            <a:spcAft>
              <a:spcPts val="0"/>
            </a:spcAft>
          </a:pPr>
          <a:r>
            <a:rPr lang="en-US" sz="2200" b="1" kern="900" baseline="0" dirty="0" smtClean="0">
              <a:latin typeface="Arial Narrow" pitchFamily="34" charset="0"/>
            </a:rPr>
            <a:t>CMA to include a transition plan to prepare States and ICAO</a:t>
          </a:r>
          <a:endParaRPr lang="en-GB" sz="2200" b="1" kern="900" baseline="0" dirty="0">
            <a:latin typeface="Arial Narrow" pitchFamily="34" charset="0"/>
          </a:endParaRPr>
        </a:p>
      </dgm:t>
    </dgm:pt>
    <dgm:pt modelId="{81D7A59E-2389-4528-B86A-E6AC5A0C3D08}" type="parTrans" cxnId="{8EB52BE1-F0E6-4203-A0FD-E444F36FEB3B}">
      <dgm:prSet/>
      <dgm:spPr/>
      <dgm:t>
        <a:bodyPr/>
        <a:lstStyle/>
        <a:p>
          <a:endParaRPr lang="en-GB"/>
        </a:p>
      </dgm:t>
    </dgm:pt>
    <dgm:pt modelId="{6DF50194-DFEC-438E-96BB-98100CC6C77C}" type="sibTrans" cxnId="{8EB52BE1-F0E6-4203-A0FD-E444F36FEB3B}">
      <dgm:prSet/>
      <dgm:spPr/>
      <dgm:t>
        <a:bodyPr/>
        <a:lstStyle/>
        <a:p>
          <a:endParaRPr lang="en-GB"/>
        </a:p>
      </dgm:t>
    </dgm:pt>
    <dgm:pt modelId="{63D3C521-608F-4FEC-98AC-95146214337B}">
      <dgm:prSet phldrT="[Text]" custT="1"/>
      <dgm:spPr/>
      <dgm:t>
        <a:bodyPr/>
        <a:lstStyle/>
        <a:p>
          <a:pPr>
            <a:spcAft>
              <a:spcPts val="0"/>
            </a:spcAft>
          </a:pPr>
          <a:r>
            <a:rPr lang="en-US" sz="2200" b="1" kern="900" baseline="0" dirty="0" smtClean="0">
              <a:solidFill>
                <a:srgbClr val="009999"/>
              </a:solidFill>
              <a:latin typeface="Arial Narrow" pitchFamily="34" charset="0"/>
            </a:rPr>
            <a:t>Following the transition period CMA will be launched  starting 2013</a:t>
          </a:r>
          <a:endParaRPr lang="en-GB" sz="2200" b="1" kern="900" baseline="0" dirty="0">
            <a:solidFill>
              <a:srgbClr val="009999"/>
            </a:solidFill>
            <a:latin typeface="Arial Narrow" pitchFamily="34" charset="0"/>
          </a:endParaRPr>
        </a:p>
      </dgm:t>
    </dgm:pt>
    <dgm:pt modelId="{E14BE5A7-C40D-4DEF-8873-88D42EE30751}" type="parTrans" cxnId="{8A21EE94-5602-4B3C-9B42-E06E8231900B}">
      <dgm:prSet/>
      <dgm:spPr/>
      <dgm:t>
        <a:bodyPr/>
        <a:lstStyle/>
        <a:p>
          <a:endParaRPr lang="en-GB"/>
        </a:p>
      </dgm:t>
    </dgm:pt>
    <dgm:pt modelId="{BE6FC400-C1F3-45D3-9CC7-73ACE5019D69}" type="sibTrans" cxnId="{8A21EE94-5602-4B3C-9B42-E06E8231900B}">
      <dgm:prSet/>
      <dgm:spPr/>
      <dgm:t>
        <a:bodyPr/>
        <a:lstStyle/>
        <a:p>
          <a:endParaRPr lang="en-GB"/>
        </a:p>
      </dgm:t>
    </dgm:pt>
    <dgm:pt modelId="{D6A23FD4-E1BC-439F-A01C-2E29BC4E2739}" type="pres">
      <dgm:prSet presAssocID="{DA9F329A-CDDD-4652-85EA-B06305BF2DB7}" presName="linearFlow" presStyleCnt="0">
        <dgm:presLayoutVars>
          <dgm:dir/>
          <dgm:animLvl val="lvl"/>
          <dgm:resizeHandles val="exact"/>
        </dgm:presLayoutVars>
      </dgm:prSet>
      <dgm:spPr/>
      <dgm:t>
        <a:bodyPr/>
        <a:lstStyle/>
        <a:p>
          <a:endParaRPr lang="en-GB"/>
        </a:p>
      </dgm:t>
    </dgm:pt>
    <dgm:pt modelId="{00B7DA42-15CB-4DBB-B7E7-047779B79576}" type="pres">
      <dgm:prSet presAssocID="{951AE832-E6CE-4FDF-ADCA-0C7F956DF6EA}" presName="composite" presStyleCnt="0"/>
      <dgm:spPr/>
    </dgm:pt>
    <dgm:pt modelId="{C1931FA7-0134-4F64-85E9-642B226DC397}" type="pres">
      <dgm:prSet presAssocID="{951AE832-E6CE-4FDF-ADCA-0C7F956DF6EA}" presName="parentText" presStyleLbl="alignNode1" presStyleIdx="0" presStyleCnt="3">
        <dgm:presLayoutVars>
          <dgm:chMax val="1"/>
          <dgm:bulletEnabled val="1"/>
        </dgm:presLayoutVars>
      </dgm:prSet>
      <dgm:spPr/>
      <dgm:t>
        <a:bodyPr/>
        <a:lstStyle/>
        <a:p>
          <a:endParaRPr lang="en-GB"/>
        </a:p>
      </dgm:t>
    </dgm:pt>
    <dgm:pt modelId="{949A660E-AA62-43F4-9C79-F9D267C7E430}" type="pres">
      <dgm:prSet presAssocID="{951AE832-E6CE-4FDF-ADCA-0C7F956DF6EA}" presName="descendantText" presStyleLbl="alignAcc1" presStyleIdx="0" presStyleCnt="3">
        <dgm:presLayoutVars>
          <dgm:bulletEnabled val="1"/>
        </dgm:presLayoutVars>
      </dgm:prSet>
      <dgm:spPr/>
      <dgm:t>
        <a:bodyPr/>
        <a:lstStyle/>
        <a:p>
          <a:endParaRPr lang="en-GB"/>
        </a:p>
      </dgm:t>
    </dgm:pt>
    <dgm:pt modelId="{B3A7992B-8C28-48F9-AD42-5479FFE2BB10}" type="pres">
      <dgm:prSet presAssocID="{1C6DF034-979A-443B-89FF-BACF3A2F0263}" presName="sp" presStyleCnt="0"/>
      <dgm:spPr/>
    </dgm:pt>
    <dgm:pt modelId="{88D56219-DDCE-4E7D-8D43-EC6C3EE3AF79}" type="pres">
      <dgm:prSet presAssocID="{03053955-4D9E-44BF-B7D6-C06A9F26BFFD}" presName="composite" presStyleCnt="0"/>
      <dgm:spPr/>
    </dgm:pt>
    <dgm:pt modelId="{D6A9930E-B516-4F1B-A899-C1D59D754AC3}" type="pres">
      <dgm:prSet presAssocID="{03053955-4D9E-44BF-B7D6-C06A9F26BFFD}" presName="parentText" presStyleLbl="alignNode1" presStyleIdx="1" presStyleCnt="3">
        <dgm:presLayoutVars>
          <dgm:chMax val="1"/>
          <dgm:bulletEnabled val="1"/>
        </dgm:presLayoutVars>
      </dgm:prSet>
      <dgm:spPr/>
      <dgm:t>
        <a:bodyPr/>
        <a:lstStyle/>
        <a:p>
          <a:endParaRPr lang="en-GB"/>
        </a:p>
      </dgm:t>
    </dgm:pt>
    <dgm:pt modelId="{128045CC-B8C4-49C6-97CA-BFFEC059C451}" type="pres">
      <dgm:prSet presAssocID="{03053955-4D9E-44BF-B7D6-C06A9F26BFFD}" presName="descendantText" presStyleLbl="alignAcc1" presStyleIdx="1" presStyleCnt="3">
        <dgm:presLayoutVars>
          <dgm:bulletEnabled val="1"/>
        </dgm:presLayoutVars>
      </dgm:prSet>
      <dgm:spPr/>
      <dgm:t>
        <a:bodyPr/>
        <a:lstStyle/>
        <a:p>
          <a:endParaRPr lang="en-GB"/>
        </a:p>
      </dgm:t>
    </dgm:pt>
    <dgm:pt modelId="{7681DB9F-8453-416C-B195-A6509E699082}" type="pres">
      <dgm:prSet presAssocID="{4636D548-1F2A-4494-AFFA-2FFFC400EDA8}" presName="sp" presStyleCnt="0"/>
      <dgm:spPr/>
    </dgm:pt>
    <dgm:pt modelId="{6B343D36-C415-4CB1-8526-E4F08894B46C}" type="pres">
      <dgm:prSet presAssocID="{BCC0CA8E-29C9-4140-A11F-F385D022638F}" presName="composite" presStyleCnt="0"/>
      <dgm:spPr/>
    </dgm:pt>
    <dgm:pt modelId="{2E4E4AF4-8EB0-4E76-A045-1E4ED9E7EF3F}" type="pres">
      <dgm:prSet presAssocID="{BCC0CA8E-29C9-4140-A11F-F385D022638F}" presName="parentText" presStyleLbl="alignNode1" presStyleIdx="2" presStyleCnt="3">
        <dgm:presLayoutVars>
          <dgm:chMax val="1"/>
          <dgm:bulletEnabled val="1"/>
        </dgm:presLayoutVars>
      </dgm:prSet>
      <dgm:spPr/>
      <dgm:t>
        <a:bodyPr/>
        <a:lstStyle/>
        <a:p>
          <a:endParaRPr lang="en-GB"/>
        </a:p>
      </dgm:t>
    </dgm:pt>
    <dgm:pt modelId="{1376C456-00BA-4ECA-A9BC-745E067DF924}" type="pres">
      <dgm:prSet presAssocID="{BCC0CA8E-29C9-4140-A11F-F385D022638F}" presName="descendantText" presStyleLbl="alignAcc1" presStyleIdx="2" presStyleCnt="3">
        <dgm:presLayoutVars>
          <dgm:bulletEnabled val="1"/>
        </dgm:presLayoutVars>
      </dgm:prSet>
      <dgm:spPr/>
      <dgm:t>
        <a:bodyPr/>
        <a:lstStyle/>
        <a:p>
          <a:endParaRPr lang="en-GB"/>
        </a:p>
      </dgm:t>
    </dgm:pt>
  </dgm:ptLst>
  <dgm:cxnLst>
    <dgm:cxn modelId="{FCC5078E-62BF-4AD0-9760-5D967B40FDE4}" srcId="{03053955-4D9E-44BF-B7D6-C06A9F26BFFD}" destId="{BA70D1DF-124B-4455-B01D-99A790ABA756}" srcOrd="1" destOrd="0" parTransId="{97FB9C29-6DFA-4312-A181-228AFC24BAED}" sibTransId="{23BAA9F7-8758-4A3C-B3D9-7BE0038F21EB}"/>
    <dgm:cxn modelId="{8A21EE94-5602-4B3C-9B42-E06E8231900B}" srcId="{BCC0CA8E-29C9-4140-A11F-F385D022638F}" destId="{63D3C521-608F-4FEC-98AC-95146214337B}" srcOrd="1" destOrd="0" parTransId="{E14BE5A7-C40D-4DEF-8873-88D42EE30751}" sibTransId="{BE6FC400-C1F3-45D3-9CC7-73ACE5019D69}"/>
    <dgm:cxn modelId="{982A830E-C542-42E0-AC26-0E0ED5AF5E4C}" type="presOf" srcId="{E4283AF4-F263-4988-A0FF-C6DCC2591CC5}" destId="{1376C456-00BA-4ECA-A9BC-745E067DF924}" srcOrd="0" destOrd="0" presId="urn:microsoft.com/office/officeart/2005/8/layout/chevron2"/>
    <dgm:cxn modelId="{FA0E95F7-8DE9-4EEC-BAD4-45DBA98F4561}" type="presOf" srcId="{03053955-4D9E-44BF-B7D6-C06A9F26BFFD}" destId="{D6A9930E-B516-4F1B-A899-C1D59D754AC3}" srcOrd="0" destOrd="0" presId="urn:microsoft.com/office/officeart/2005/8/layout/chevron2"/>
    <dgm:cxn modelId="{109069AD-726F-440E-862C-F4439957B488}" srcId="{951AE832-E6CE-4FDF-ADCA-0C7F956DF6EA}" destId="{2B861816-B9B7-472E-98F8-2E41A58C46AD}" srcOrd="1" destOrd="0" parTransId="{E08CAB17-1CCA-4FFE-A68B-C76491D2A742}" sibTransId="{F5105D2F-9CAE-4417-B33D-D2592D34E6FA}"/>
    <dgm:cxn modelId="{ECBC7B1D-D719-4BDB-9A75-0269FBEB2804}" srcId="{03053955-4D9E-44BF-B7D6-C06A9F26BFFD}" destId="{827F3AAC-B2B2-4EAF-B3E6-8551B9E62A4F}" srcOrd="0" destOrd="0" parTransId="{01862D6D-A366-48D7-93F0-22B3257DF119}" sibTransId="{4DC85E7A-7EA4-4583-A8AA-96F69107053B}"/>
    <dgm:cxn modelId="{AD032BA8-465E-4AD9-8622-822949EB5B83}" srcId="{DA9F329A-CDDD-4652-85EA-B06305BF2DB7}" destId="{951AE832-E6CE-4FDF-ADCA-0C7F956DF6EA}" srcOrd="0" destOrd="0" parTransId="{ACBF2116-46D8-4BCE-9F21-39F98BB117FF}" sibTransId="{1C6DF034-979A-443B-89FF-BACF3A2F0263}"/>
    <dgm:cxn modelId="{8682ABB7-8E58-4228-8BEB-B120A357B8E2}" type="presOf" srcId="{BA70D1DF-124B-4455-B01D-99A790ABA756}" destId="{128045CC-B8C4-49C6-97CA-BFFEC059C451}" srcOrd="0" destOrd="1" presId="urn:microsoft.com/office/officeart/2005/8/layout/chevron2"/>
    <dgm:cxn modelId="{1521D926-4686-4762-B7C7-69EAC2E681FC}" srcId="{DA9F329A-CDDD-4652-85EA-B06305BF2DB7}" destId="{BCC0CA8E-29C9-4140-A11F-F385D022638F}" srcOrd="2" destOrd="0" parTransId="{0C75FA5B-32C5-42C1-9382-44A3DEC61D2D}" sibTransId="{5293DD03-FF0D-4E01-BD42-7ECB03DC4A11}"/>
    <dgm:cxn modelId="{BA8E7E50-0AF1-4744-A672-FE4EB73355A6}" type="presOf" srcId="{2B861816-B9B7-472E-98F8-2E41A58C46AD}" destId="{949A660E-AA62-43F4-9C79-F9D267C7E430}" srcOrd="0" destOrd="1" presId="urn:microsoft.com/office/officeart/2005/8/layout/chevron2"/>
    <dgm:cxn modelId="{69E726A4-50E4-46A6-9F23-C3CB3C56A55A}" type="presOf" srcId="{254A7A72-A61C-4D11-A899-5BE5AF42EF66}" destId="{949A660E-AA62-43F4-9C79-F9D267C7E430}" srcOrd="0" destOrd="0" presId="urn:microsoft.com/office/officeart/2005/8/layout/chevron2"/>
    <dgm:cxn modelId="{6A8DF6E0-2B6C-4372-A4D9-C1049634671C}" type="presOf" srcId="{827F3AAC-B2B2-4EAF-B3E6-8551B9E62A4F}" destId="{128045CC-B8C4-49C6-97CA-BFFEC059C451}" srcOrd="0" destOrd="0" presId="urn:microsoft.com/office/officeart/2005/8/layout/chevron2"/>
    <dgm:cxn modelId="{C0BF90F0-4504-4478-8B51-B0956361301A}" type="presOf" srcId="{951AE832-E6CE-4FDF-ADCA-0C7F956DF6EA}" destId="{C1931FA7-0134-4F64-85E9-642B226DC397}" srcOrd="0" destOrd="0" presId="urn:microsoft.com/office/officeart/2005/8/layout/chevron2"/>
    <dgm:cxn modelId="{D4B850C2-CEC1-431D-B7F0-01FA06147FE4}" type="presOf" srcId="{DA9F329A-CDDD-4652-85EA-B06305BF2DB7}" destId="{D6A23FD4-E1BC-439F-A01C-2E29BC4E2739}" srcOrd="0" destOrd="0" presId="urn:microsoft.com/office/officeart/2005/8/layout/chevron2"/>
    <dgm:cxn modelId="{286261E0-2CF6-441A-9C1E-A2C1800DE7B6}" type="presOf" srcId="{BCC0CA8E-29C9-4140-A11F-F385D022638F}" destId="{2E4E4AF4-8EB0-4E76-A045-1E4ED9E7EF3F}" srcOrd="0" destOrd="0" presId="urn:microsoft.com/office/officeart/2005/8/layout/chevron2"/>
    <dgm:cxn modelId="{0F48A5A7-C160-4B28-A748-7BEF8E77F553}" srcId="{DA9F329A-CDDD-4652-85EA-B06305BF2DB7}" destId="{03053955-4D9E-44BF-B7D6-C06A9F26BFFD}" srcOrd="1" destOrd="0" parTransId="{D2240E08-C03B-418A-9859-8CE152F83BBD}" sibTransId="{4636D548-1F2A-4494-AFFA-2FFFC400EDA8}"/>
    <dgm:cxn modelId="{8EB52BE1-F0E6-4203-A0FD-E444F36FEB3B}" srcId="{BCC0CA8E-29C9-4140-A11F-F385D022638F}" destId="{E4283AF4-F263-4988-A0FF-C6DCC2591CC5}" srcOrd="0" destOrd="0" parTransId="{81D7A59E-2389-4528-B86A-E6AC5A0C3D08}" sibTransId="{6DF50194-DFEC-438E-96BB-98100CC6C77C}"/>
    <dgm:cxn modelId="{80F6DDA6-6854-4C2F-9AAA-43DDF98577A9}" type="presOf" srcId="{63D3C521-608F-4FEC-98AC-95146214337B}" destId="{1376C456-00BA-4ECA-A9BC-745E067DF924}" srcOrd="0" destOrd="1" presId="urn:microsoft.com/office/officeart/2005/8/layout/chevron2"/>
    <dgm:cxn modelId="{F086761D-E9CF-4FEE-9499-30DF6BECD529}" srcId="{951AE832-E6CE-4FDF-ADCA-0C7F956DF6EA}" destId="{254A7A72-A61C-4D11-A899-5BE5AF42EF66}" srcOrd="0" destOrd="0" parTransId="{1E938885-FF55-4F57-BA70-10A35B6F2BDB}" sibTransId="{FE1B5463-7DF3-41CD-9DBC-CD24D6FFC610}"/>
    <dgm:cxn modelId="{365F4C35-BB66-4C76-8DBA-4836A41EEF87}" type="presParOf" srcId="{D6A23FD4-E1BC-439F-A01C-2E29BC4E2739}" destId="{00B7DA42-15CB-4DBB-B7E7-047779B79576}" srcOrd="0" destOrd="0" presId="urn:microsoft.com/office/officeart/2005/8/layout/chevron2"/>
    <dgm:cxn modelId="{336537E3-88E5-47E7-935F-A0E1098087F8}" type="presParOf" srcId="{00B7DA42-15CB-4DBB-B7E7-047779B79576}" destId="{C1931FA7-0134-4F64-85E9-642B226DC397}" srcOrd="0" destOrd="0" presId="urn:microsoft.com/office/officeart/2005/8/layout/chevron2"/>
    <dgm:cxn modelId="{458A0B4C-1405-40BA-ABBB-BB0BEF866E54}" type="presParOf" srcId="{00B7DA42-15CB-4DBB-B7E7-047779B79576}" destId="{949A660E-AA62-43F4-9C79-F9D267C7E430}" srcOrd="1" destOrd="0" presId="urn:microsoft.com/office/officeart/2005/8/layout/chevron2"/>
    <dgm:cxn modelId="{24A0906B-AE43-4E79-8336-EEA9A9DDB881}" type="presParOf" srcId="{D6A23FD4-E1BC-439F-A01C-2E29BC4E2739}" destId="{B3A7992B-8C28-48F9-AD42-5479FFE2BB10}" srcOrd="1" destOrd="0" presId="urn:microsoft.com/office/officeart/2005/8/layout/chevron2"/>
    <dgm:cxn modelId="{CF85083B-D43E-4C7E-A2F3-4B56D3423646}" type="presParOf" srcId="{D6A23FD4-E1BC-439F-A01C-2E29BC4E2739}" destId="{88D56219-DDCE-4E7D-8D43-EC6C3EE3AF79}" srcOrd="2" destOrd="0" presId="urn:microsoft.com/office/officeart/2005/8/layout/chevron2"/>
    <dgm:cxn modelId="{51F7A541-BE69-4500-8461-6039C955544E}" type="presParOf" srcId="{88D56219-DDCE-4E7D-8D43-EC6C3EE3AF79}" destId="{D6A9930E-B516-4F1B-A899-C1D59D754AC3}" srcOrd="0" destOrd="0" presId="urn:microsoft.com/office/officeart/2005/8/layout/chevron2"/>
    <dgm:cxn modelId="{C2CE8B33-1715-4E8F-BBBF-866C158F3EB6}" type="presParOf" srcId="{88D56219-DDCE-4E7D-8D43-EC6C3EE3AF79}" destId="{128045CC-B8C4-49C6-97CA-BFFEC059C451}" srcOrd="1" destOrd="0" presId="urn:microsoft.com/office/officeart/2005/8/layout/chevron2"/>
    <dgm:cxn modelId="{0245A0F6-F8B9-4D99-BF5A-3E870280DB1F}" type="presParOf" srcId="{D6A23FD4-E1BC-439F-A01C-2E29BC4E2739}" destId="{7681DB9F-8453-416C-B195-A6509E699082}" srcOrd="3" destOrd="0" presId="urn:microsoft.com/office/officeart/2005/8/layout/chevron2"/>
    <dgm:cxn modelId="{31D6DAF3-C183-48BA-8E7C-4FF553A48004}" type="presParOf" srcId="{D6A23FD4-E1BC-439F-A01C-2E29BC4E2739}" destId="{6B343D36-C415-4CB1-8526-E4F08894B46C}" srcOrd="4" destOrd="0" presId="urn:microsoft.com/office/officeart/2005/8/layout/chevron2"/>
    <dgm:cxn modelId="{984E9DCF-3317-45D5-802B-6F4E227C1C4F}" type="presParOf" srcId="{6B343D36-C415-4CB1-8526-E4F08894B46C}" destId="{2E4E4AF4-8EB0-4E76-A045-1E4ED9E7EF3F}" srcOrd="0" destOrd="0" presId="urn:microsoft.com/office/officeart/2005/8/layout/chevron2"/>
    <dgm:cxn modelId="{0B10C0D1-EFCD-4BA0-AB42-0A1EDE3EF34D}" type="presParOf" srcId="{6B343D36-C415-4CB1-8526-E4F08894B46C}" destId="{1376C456-00BA-4ECA-A9BC-745E067DF924}"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2D136FE7-AF7F-451E-BF29-7101555AD7AF}" type="doc">
      <dgm:prSet loTypeId="urn:microsoft.com/office/officeart/2005/8/layout/hProcess10" loCatId="process" qsTypeId="urn:microsoft.com/office/officeart/2005/8/quickstyle/simple4" qsCatId="simple" csTypeId="urn:microsoft.com/office/officeart/2005/8/colors/accent1_2" csCatId="accent1" phldr="1"/>
      <dgm:spPr/>
      <dgm:t>
        <a:bodyPr/>
        <a:lstStyle/>
        <a:p>
          <a:endParaRPr lang="en-GB"/>
        </a:p>
      </dgm:t>
    </dgm:pt>
    <dgm:pt modelId="{02A411C3-0F68-4F16-8FDF-4941EA5E15FB}">
      <dgm:prSet phldrT="[Text]" custT="1"/>
      <dgm:spPr/>
      <dgm:t>
        <a:bodyPr/>
        <a:lstStyle/>
        <a:p>
          <a:r>
            <a:rPr lang="en-GB" sz="1700" b="1" baseline="0" dirty="0" smtClean="0">
              <a:solidFill>
                <a:schemeClr val="tx1"/>
              </a:solidFill>
            </a:rPr>
            <a:t>2011</a:t>
          </a:r>
          <a:endParaRPr lang="en-GB" sz="1700" b="1" baseline="0" dirty="0">
            <a:solidFill>
              <a:schemeClr val="tx1"/>
            </a:solidFill>
          </a:endParaRPr>
        </a:p>
      </dgm:t>
    </dgm:pt>
    <dgm:pt modelId="{384CC523-B6A9-4A3E-A9A8-D043924F5F23}" type="parTrans" cxnId="{BFE5827E-2704-427D-8C2B-DB1CD8CB6AFE}">
      <dgm:prSet/>
      <dgm:spPr/>
      <dgm:t>
        <a:bodyPr/>
        <a:lstStyle/>
        <a:p>
          <a:endParaRPr lang="en-GB"/>
        </a:p>
      </dgm:t>
    </dgm:pt>
    <dgm:pt modelId="{00B8DDA7-B55A-4836-8C12-933E5FE823F3}" type="sibTrans" cxnId="{BFE5827E-2704-427D-8C2B-DB1CD8CB6AFE}">
      <dgm:prSet/>
      <dgm:spPr/>
      <dgm:t>
        <a:bodyPr/>
        <a:lstStyle/>
        <a:p>
          <a:endParaRPr lang="en-GB"/>
        </a:p>
      </dgm:t>
    </dgm:pt>
    <dgm:pt modelId="{4DE7705B-E8C2-4142-9439-3C5AF5556EA0}">
      <dgm:prSet phldrT="[Text]" custT="1"/>
      <dgm:spPr/>
      <dgm:t>
        <a:bodyPr/>
        <a:lstStyle/>
        <a:p>
          <a:r>
            <a:rPr lang="en-GB" sz="1800" b="1" spc="-100" baseline="0" dirty="0" smtClean="0">
              <a:solidFill>
                <a:schemeClr val="tx1"/>
              </a:solidFill>
              <a:latin typeface="Arial Narrow" pitchFamily="34" charset="0"/>
            </a:rPr>
            <a:t>State</a:t>
          </a:r>
          <a:endParaRPr lang="en-GB" sz="1800" b="1" spc="-100" baseline="0" dirty="0">
            <a:solidFill>
              <a:schemeClr val="tx1"/>
            </a:solidFill>
            <a:latin typeface="Arial Narrow" pitchFamily="34" charset="0"/>
          </a:endParaRPr>
        </a:p>
      </dgm:t>
    </dgm:pt>
    <dgm:pt modelId="{5FBF6514-55BE-4B1C-8C0A-CC3F41CFFC3B}" type="parTrans" cxnId="{BACBA2E5-42D4-4C0A-8814-E020A9F2B00C}">
      <dgm:prSet/>
      <dgm:spPr/>
      <dgm:t>
        <a:bodyPr/>
        <a:lstStyle/>
        <a:p>
          <a:endParaRPr lang="en-GB"/>
        </a:p>
      </dgm:t>
    </dgm:pt>
    <dgm:pt modelId="{5A611E2C-408A-4CF0-8DD1-FACAB02E3DFA}" type="sibTrans" cxnId="{BACBA2E5-42D4-4C0A-8814-E020A9F2B00C}">
      <dgm:prSet/>
      <dgm:spPr/>
      <dgm:t>
        <a:bodyPr/>
        <a:lstStyle/>
        <a:p>
          <a:endParaRPr lang="en-GB"/>
        </a:p>
      </dgm:t>
    </dgm:pt>
    <dgm:pt modelId="{C76B2E12-BCAF-459F-B949-0A09184B6930}">
      <dgm:prSet phldrT="[Text]" custT="1"/>
      <dgm:spPr/>
      <dgm:t>
        <a:bodyPr/>
        <a:lstStyle/>
        <a:p>
          <a:r>
            <a:rPr lang="en-GB" sz="1800" b="1" spc="-100" baseline="0" dirty="0" smtClean="0">
              <a:solidFill>
                <a:schemeClr val="tx1"/>
              </a:solidFill>
              <a:latin typeface="Arial Narrow" pitchFamily="34" charset="0"/>
            </a:rPr>
            <a:t>ICAO</a:t>
          </a:r>
          <a:endParaRPr lang="en-GB" sz="1800" b="1" spc="-100" baseline="0" dirty="0">
            <a:solidFill>
              <a:schemeClr val="tx1"/>
            </a:solidFill>
            <a:latin typeface="Arial Narrow" pitchFamily="34" charset="0"/>
          </a:endParaRPr>
        </a:p>
      </dgm:t>
    </dgm:pt>
    <dgm:pt modelId="{7D95F959-5E40-4096-AF22-48166CE3333E}" type="parTrans" cxnId="{01A11F60-0711-414D-925A-B450834630EA}">
      <dgm:prSet/>
      <dgm:spPr/>
      <dgm:t>
        <a:bodyPr/>
        <a:lstStyle/>
        <a:p>
          <a:endParaRPr lang="en-GB"/>
        </a:p>
      </dgm:t>
    </dgm:pt>
    <dgm:pt modelId="{2E7ACB18-B366-42CB-B47E-F2C1F571CE4E}" type="sibTrans" cxnId="{01A11F60-0711-414D-925A-B450834630EA}">
      <dgm:prSet/>
      <dgm:spPr/>
      <dgm:t>
        <a:bodyPr/>
        <a:lstStyle/>
        <a:p>
          <a:endParaRPr lang="en-GB"/>
        </a:p>
      </dgm:t>
    </dgm:pt>
    <dgm:pt modelId="{D93E9F95-E109-4A31-A0F5-D02A11899AD1}">
      <dgm:prSet phldrT="[Text]"/>
      <dgm:spPr/>
      <dgm:t>
        <a:bodyPr/>
        <a:lstStyle/>
        <a:p>
          <a:r>
            <a:rPr lang="en-GB" sz="1700" b="1" baseline="0" dirty="0" smtClean="0">
              <a:solidFill>
                <a:schemeClr val="tx1"/>
              </a:solidFill>
            </a:rPr>
            <a:t>2012</a:t>
          </a:r>
          <a:endParaRPr lang="en-GB" sz="1700" b="1" baseline="0" dirty="0">
            <a:solidFill>
              <a:schemeClr val="tx1"/>
            </a:solidFill>
          </a:endParaRPr>
        </a:p>
      </dgm:t>
    </dgm:pt>
    <dgm:pt modelId="{27904052-5748-4A7D-BE0F-3CE7278D09A3}" type="parTrans" cxnId="{D625488D-02C6-49E4-A1DB-5789C553D80D}">
      <dgm:prSet/>
      <dgm:spPr/>
      <dgm:t>
        <a:bodyPr/>
        <a:lstStyle/>
        <a:p>
          <a:endParaRPr lang="en-GB"/>
        </a:p>
      </dgm:t>
    </dgm:pt>
    <dgm:pt modelId="{0D0F0C46-5D3D-4120-8C20-902DC246BA11}" type="sibTrans" cxnId="{D625488D-02C6-49E4-A1DB-5789C553D80D}">
      <dgm:prSet/>
      <dgm:spPr/>
      <dgm:t>
        <a:bodyPr/>
        <a:lstStyle/>
        <a:p>
          <a:endParaRPr lang="en-GB"/>
        </a:p>
      </dgm:t>
    </dgm:pt>
    <dgm:pt modelId="{08F98988-44DD-40E1-B3BB-E3BB2B0256DE}">
      <dgm:prSet phldrT="[Text]" custT="1"/>
      <dgm:spPr/>
      <dgm:t>
        <a:bodyPr/>
        <a:lstStyle/>
        <a:p>
          <a:r>
            <a:rPr lang="en-GB" sz="1800" b="1" spc="-100" baseline="0" dirty="0" smtClean="0">
              <a:solidFill>
                <a:schemeClr val="tx1"/>
              </a:solidFill>
              <a:latin typeface="Arial Narrow" pitchFamily="34" charset="0"/>
            </a:rPr>
            <a:t>ICAO</a:t>
          </a:r>
          <a:endParaRPr lang="en-GB" sz="1800" spc="-100" baseline="0" dirty="0">
            <a:solidFill>
              <a:schemeClr val="tx1"/>
            </a:solidFill>
            <a:latin typeface="Arial Narrow" pitchFamily="34" charset="0"/>
          </a:endParaRPr>
        </a:p>
      </dgm:t>
    </dgm:pt>
    <dgm:pt modelId="{EF49497F-7CD2-4CD9-8727-8C8B3B3D007D}" type="parTrans" cxnId="{3ABDA1AC-308F-46F3-8AF8-5E24C3B5D852}">
      <dgm:prSet/>
      <dgm:spPr/>
      <dgm:t>
        <a:bodyPr/>
        <a:lstStyle/>
        <a:p>
          <a:endParaRPr lang="en-GB"/>
        </a:p>
      </dgm:t>
    </dgm:pt>
    <dgm:pt modelId="{9A956DD5-673A-4524-B9F7-4F876868D5DB}" type="sibTrans" cxnId="{3ABDA1AC-308F-46F3-8AF8-5E24C3B5D852}">
      <dgm:prSet/>
      <dgm:spPr/>
      <dgm:t>
        <a:bodyPr/>
        <a:lstStyle/>
        <a:p>
          <a:endParaRPr lang="en-GB"/>
        </a:p>
      </dgm:t>
    </dgm:pt>
    <dgm:pt modelId="{613B7395-932C-4EBA-928B-D5FE169B4F73}">
      <dgm:prSet phldrT="[Text]" custT="1"/>
      <dgm:spPr/>
      <dgm:t>
        <a:bodyPr/>
        <a:lstStyle/>
        <a:p>
          <a:r>
            <a:rPr lang="en-GB" sz="1700" b="1" baseline="0" dirty="0" smtClean="0">
              <a:solidFill>
                <a:schemeClr val="tx1"/>
              </a:solidFill>
            </a:rPr>
            <a:t>2013</a:t>
          </a:r>
          <a:endParaRPr lang="en-GB" sz="1700" baseline="0" dirty="0">
            <a:latin typeface="Arial Narrow" pitchFamily="34" charset="0"/>
          </a:endParaRPr>
        </a:p>
      </dgm:t>
    </dgm:pt>
    <dgm:pt modelId="{374151F1-1918-40D3-B0FD-840EF0CCFE9F}" type="parTrans" cxnId="{7606E486-F09E-4C82-A5E0-A08AD34C83B1}">
      <dgm:prSet/>
      <dgm:spPr/>
      <dgm:t>
        <a:bodyPr/>
        <a:lstStyle/>
        <a:p>
          <a:endParaRPr lang="en-GB"/>
        </a:p>
      </dgm:t>
    </dgm:pt>
    <dgm:pt modelId="{F404CFB0-B10E-44DE-8A4A-6C97915FF7CF}" type="sibTrans" cxnId="{7606E486-F09E-4C82-A5E0-A08AD34C83B1}">
      <dgm:prSet/>
      <dgm:spPr/>
      <dgm:t>
        <a:bodyPr/>
        <a:lstStyle/>
        <a:p>
          <a:endParaRPr lang="en-GB"/>
        </a:p>
      </dgm:t>
    </dgm:pt>
    <dgm:pt modelId="{88ED6832-0E57-4491-A07D-1F968141FC82}">
      <dgm:prSet phldrT="[Text]" custT="1"/>
      <dgm:spPr/>
      <dgm:t>
        <a:bodyPr/>
        <a:lstStyle/>
        <a:p>
          <a:r>
            <a:rPr lang="en-GB" sz="1800" b="1" spc="-100" baseline="0" dirty="0" smtClean="0">
              <a:solidFill>
                <a:schemeClr val="tx1"/>
              </a:solidFill>
              <a:latin typeface="Arial Narrow" pitchFamily="34" charset="0"/>
            </a:rPr>
            <a:t>State</a:t>
          </a:r>
          <a:endParaRPr lang="en-GB" sz="1800" spc="-100" baseline="0" dirty="0">
            <a:latin typeface="Arial Narrow" pitchFamily="34" charset="0"/>
          </a:endParaRPr>
        </a:p>
      </dgm:t>
    </dgm:pt>
    <dgm:pt modelId="{33FE296C-0AF6-44C4-B49F-B07FF83238BB}" type="parTrans" cxnId="{8C519D7C-18C5-4559-A980-C57B88DCB462}">
      <dgm:prSet/>
      <dgm:spPr/>
      <dgm:t>
        <a:bodyPr/>
        <a:lstStyle/>
        <a:p>
          <a:endParaRPr lang="en-GB"/>
        </a:p>
      </dgm:t>
    </dgm:pt>
    <dgm:pt modelId="{EB242084-16B2-4E43-B8D4-A6D145B62A6E}" type="sibTrans" cxnId="{8C519D7C-18C5-4559-A980-C57B88DCB462}">
      <dgm:prSet/>
      <dgm:spPr/>
      <dgm:t>
        <a:bodyPr/>
        <a:lstStyle/>
        <a:p>
          <a:endParaRPr lang="en-GB"/>
        </a:p>
      </dgm:t>
    </dgm:pt>
    <dgm:pt modelId="{1CEDD3A2-1866-4756-A19E-261F8E9FC207}">
      <dgm:prSet phldrT="[Text]" custT="1"/>
      <dgm:spPr/>
      <dgm:t>
        <a:bodyPr/>
        <a:lstStyle/>
        <a:p>
          <a:r>
            <a:rPr lang="en-GB" sz="1800" b="1" spc="-100" baseline="0" dirty="0" smtClean="0">
              <a:solidFill>
                <a:schemeClr val="tx1"/>
              </a:solidFill>
              <a:latin typeface="Arial Narrow" pitchFamily="34" charset="0"/>
            </a:rPr>
            <a:t>ICAO</a:t>
          </a:r>
          <a:endParaRPr lang="en-GB" sz="1800" spc="-100" baseline="0" dirty="0">
            <a:latin typeface="Arial Narrow" pitchFamily="34" charset="0"/>
          </a:endParaRPr>
        </a:p>
      </dgm:t>
    </dgm:pt>
    <dgm:pt modelId="{92AFB97A-C34F-4A42-B6FB-ACF60F1A4595}" type="parTrans" cxnId="{DC0F2E06-557B-4C6B-ACDE-14B263717E8A}">
      <dgm:prSet/>
      <dgm:spPr/>
      <dgm:t>
        <a:bodyPr/>
        <a:lstStyle/>
        <a:p>
          <a:endParaRPr lang="en-GB"/>
        </a:p>
      </dgm:t>
    </dgm:pt>
    <dgm:pt modelId="{DDE19AD6-F385-47BC-B6A5-B258BB55AEE3}" type="sibTrans" cxnId="{DC0F2E06-557B-4C6B-ACDE-14B263717E8A}">
      <dgm:prSet/>
      <dgm:spPr/>
      <dgm:t>
        <a:bodyPr/>
        <a:lstStyle/>
        <a:p>
          <a:endParaRPr lang="en-GB"/>
        </a:p>
      </dgm:t>
    </dgm:pt>
    <dgm:pt modelId="{308534D4-16D7-4C0A-BAFA-C0C67FF66882}">
      <dgm:prSet phldrT="[Text]" custT="1"/>
      <dgm:spPr/>
      <dgm:t>
        <a:bodyPr/>
        <a:lstStyle/>
        <a:p>
          <a:r>
            <a:rPr lang="en-GB" sz="1800" spc="-100" baseline="0" dirty="0" smtClean="0">
              <a:solidFill>
                <a:schemeClr val="tx1"/>
              </a:solidFill>
              <a:latin typeface="Arial Narrow" pitchFamily="34" charset="0"/>
            </a:rPr>
            <a:t>Update CAP</a:t>
          </a:r>
          <a:endParaRPr lang="en-GB" sz="1800" spc="-100" baseline="0" dirty="0">
            <a:solidFill>
              <a:schemeClr val="tx1"/>
            </a:solidFill>
            <a:latin typeface="Arial Narrow" pitchFamily="34" charset="0"/>
          </a:endParaRPr>
        </a:p>
      </dgm:t>
    </dgm:pt>
    <dgm:pt modelId="{D26FB69C-AE86-46F2-B22B-47635395F92D}" type="parTrans" cxnId="{639B865D-F01A-451E-BD7D-6DC6557347CB}">
      <dgm:prSet/>
      <dgm:spPr/>
      <dgm:t>
        <a:bodyPr/>
        <a:lstStyle/>
        <a:p>
          <a:endParaRPr lang="en-GB"/>
        </a:p>
      </dgm:t>
    </dgm:pt>
    <dgm:pt modelId="{7829515A-F06B-4845-9483-9CAB6C1B801F}" type="sibTrans" cxnId="{639B865D-F01A-451E-BD7D-6DC6557347CB}">
      <dgm:prSet/>
      <dgm:spPr/>
      <dgm:t>
        <a:bodyPr/>
        <a:lstStyle/>
        <a:p>
          <a:endParaRPr lang="en-GB"/>
        </a:p>
      </dgm:t>
    </dgm:pt>
    <dgm:pt modelId="{6867CA9A-A191-4925-9798-9CD59B0F8C72}">
      <dgm:prSet phldrT="[Text]" custT="1"/>
      <dgm:spPr/>
      <dgm:t>
        <a:bodyPr/>
        <a:lstStyle/>
        <a:p>
          <a:r>
            <a:rPr lang="en-GB" sz="1800" spc="-100" baseline="0" dirty="0" smtClean="0">
              <a:solidFill>
                <a:schemeClr val="tx1"/>
              </a:solidFill>
              <a:latin typeface="Arial Narrow" pitchFamily="34" charset="0"/>
            </a:rPr>
            <a:t>Update SAAQ</a:t>
          </a:r>
          <a:endParaRPr lang="en-GB" sz="1800" spc="-100" baseline="0" dirty="0">
            <a:solidFill>
              <a:schemeClr val="tx1"/>
            </a:solidFill>
            <a:latin typeface="Arial Narrow" pitchFamily="34" charset="0"/>
          </a:endParaRPr>
        </a:p>
      </dgm:t>
    </dgm:pt>
    <dgm:pt modelId="{EA0419A3-CD3D-4711-BFE2-F3E8092D0270}" type="parTrans" cxnId="{D32C2914-1232-4740-BBBE-5CE6661ECEE5}">
      <dgm:prSet/>
      <dgm:spPr/>
      <dgm:t>
        <a:bodyPr/>
        <a:lstStyle/>
        <a:p>
          <a:endParaRPr lang="en-GB"/>
        </a:p>
      </dgm:t>
    </dgm:pt>
    <dgm:pt modelId="{ACB1D5A3-36DC-42A1-8F26-C270777CF500}" type="sibTrans" cxnId="{D32C2914-1232-4740-BBBE-5CE6661ECEE5}">
      <dgm:prSet/>
      <dgm:spPr/>
      <dgm:t>
        <a:bodyPr/>
        <a:lstStyle/>
        <a:p>
          <a:endParaRPr lang="en-GB"/>
        </a:p>
      </dgm:t>
    </dgm:pt>
    <dgm:pt modelId="{F1E4E552-C8FC-42D7-A4AC-69B4CD09FD31}">
      <dgm:prSet phldrT="[Text]" custT="1"/>
      <dgm:spPr/>
      <dgm:t>
        <a:bodyPr/>
        <a:lstStyle/>
        <a:p>
          <a:r>
            <a:rPr lang="en-GB" sz="1800" spc="-100" baseline="0" dirty="0" smtClean="0">
              <a:solidFill>
                <a:schemeClr val="tx1"/>
              </a:solidFill>
              <a:latin typeface="Arial Narrow" pitchFamily="34" charset="0"/>
            </a:rPr>
            <a:t>DOC 9735</a:t>
          </a:r>
          <a:endParaRPr lang="en-GB" sz="1800" spc="-100" baseline="0" dirty="0">
            <a:solidFill>
              <a:schemeClr val="tx1"/>
            </a:solidFill>
            <a:latin typeface="Arial Narrow" pitchFamily="34" charset="0"/>
          </a:endParaRPr>
        </a:p>
      </dgm:t>
    </dgm:pt>
    <dgm:pt modelId="{F8A9789B-7A4A-4C59-9AC4-54738EEAE575}" type="parTrans" cxnId="{D167A16E-20AB-4D8D-98A6-A327E5C1988D}">
      <dgm:prSet/>
      <dgm:spPr/>
      <dgm:t>
        <a:bodyPr/>
        <a:lstStyle/>
        <a:p>
          <a:endParaRPr lang="en-GB"/>
        </a:p>
      </dgm:t>
    </dgm:pt>
    <dgm:pt modelId="{5F3985FF-ECA2-4550-AA26-5D9F59EDF46F}" type="sibTrans" cxnId="{D167A16E-20AB-4D8D-98A6-A327E5C1988D}">
      <dgm:prSet/>
      <dgm:spPr/>
      <dgm:t>
        <a:bodyPr/>
        <a:lstStyle/>
        <a:p>
          <a:endParaRPr lang="en-GB"/>
        </a:p>
      </dgm:t>
    </dgm:pt>
    <dgm:pt modelId="{656089FC-66D9-4C88-ABC2-203D1C4DC1BE}">
      <dgm:prSet phldrT="[Text]" custT="1"/>
      <dgm:spPr/>
      <dgm:t>
        <a:bodyPr/>
        <a:lstStyle/>
        <a:p>
          <a:r>
            <a:rPr lang="en-GB" sz="1800" spc="-100" baseline="0" dirty="0" smtClean="0">
              <a:solidFill>
                <a:schemeClr val="tx1"/>
              </a:solidFill>
              <a:latin typeface="Arial Narrow" pitchFamily="34" charset="0"/>
            </a:rPr>
            <a:t>Seminar Workshops</a:t>
          </a:r>
          <a:endParaRPr lang="en-GB" sz="1800" spc="-100" baseline="0" dirty="0">
            <a:solidFill>
              <a:schemeClr val="tx1"/>
            </a:solidFill>
            <a:latin typeface="Arial Narrow" pitchFamily="34" charset="0"/>
          </a:endParaRPr>
        </a:p>
      </dgm:t>
    </dgm:pt>
    <dgm:pt modelId="{0BD42C55-31B6-4FCF-8513-93DD7BE025F3}" type="parTrans" cxnId="{197AECB3-5A44-4D65-A121-3522E6DD3120}">
      <dgm:prSet/>
      <dgm:spPr/>
      <dgm:t>
        <a:bodyPr/>
        <a:lstStyle/>
        <a:p>
          <a:endParaRPr lang="en-GB"/>
        </a:p>
      </dgm:t>
    </dgm:pt>
    <dgm:pt modelId="{911280A3-B3E2-4FAF-BB07-FC30D7A426A0}" type="sibTrans" cxnId="{197AECB3-5A44-4D65-A121-3522E6DD3120}">
      <dgm:prSet/>
      <dgm:spPr/>
      <dgm:t>
        <a:bodyPr/>
        <a:lstStyle/>
        <a:p>
          <a:endParaRPr lang="en-GB"/>
        </a:p>
      </dgm:t>
    </dgm:pt>
    <dgm:pt modelId="{2E93A928-505A-4013-B68F-A9BEB8C275BF}">
      <dgm:prSet phldrT="[Text]" custT="1"/>
      <dgm:spPr/>
      <dgm:t>
        <a:bodyPr/>
        <a:lstStyle/>
        <a:p>
          <a:r>
            <a:rPr lang="en-GB" sz="1800" spc="-100" baseline="0" dirty="0" smtClean="0">
              <a:solidFill>
                <a:schemeClr val="tx1"/>
              </a:solidFill>
              <a:latin typeface="Arial Narrow" pitchFamily="34" charset="0"/>
            </a:rPr>
            <a:t>CBT Auditor Training</a:t>
          </a:r>
          <a:endParaRPr lang="en-GB" sz="1800" spc="-100" baseline="0" dirty="0">
            <a:solidFill>
              <a:schemeClr val="tx1"/>
            </a:solidFill>
            <a:latin typeface="Arial Narrow" pitchFamily="34" charset="0"/>
          </a:endParaRPr>
        </a:p>
      </dgm:t>
    </dgm:pt>
    <dgm:pt modelId="{A39D6DF4-3222-4F96-A8D6-955E5CBD8804}" type="parTrans" cxnId="{77E0C4C1-A7EE-4E4F-A344-2BC5DBB8DA97}">
      <dgm:prSet/>
      <dgm:spPr/>
      <dgm:t>
        <a:bodyPr/>
        <a:lstStyle/>
        <a:p>
          <a:endParaRPr lang="en-GB"/>
        </a:p>
      </dgm:t>
    </dgm:pt>
    <dgm:pt modelId="{2512E523-E17E-4740-8B17-42FE5C42F0FA}" type="sibTrans" cxnId="{77E0C4C1-A7EE-4E4F-A344-2BC5DBB8DA97}">
      <dgm:prSet/>
      <dgm:spPr/>
      <dgm:t>
        <a:bodyPr/>
        <a:lstStyle/>
        <a:p>
          <a:endParaRPr lang="en-GB"/>
        </a:p>
      </dgm:t>
    </dgm:pt>
    <dgm:pt modelId="{72C78476-DD6B-4CE2-9EE4-AEA7D63F1DCB}">
      <dgm:prSet phldrT="[Text]" custT="1"/>
      <dgm:spPr/>
      <dgm:t>
        <a:bodyPr/>
        <a:lstStyle/>
        <a:p>
          <a:r>
            <a:rPr lang="en-GB" sz="1800" spc="-100" baseline="0" dirty="0" smtClean="0">
              <a:solidFill>
                <a:schemeClr val="tx1"/>
              </a:solidFill>
              <a:latin typeface="Arial Narrow" pitchFamily="34" charset="0"/>
            </a:rPr>
            <a:t>ICVM missions</a:t>
          </a:r>
          <a:endParaRPr lang="en-GB" sz="1800" spc="-100" baseline="0" dirty="0">
            <a:solidFill>
              <a:schemeClr val="tx1"/>
            </a:solidFill>
            <a:latin typeface="Arial Narrow" pitchFamily="34" charset="0"/>
          </a:endParaRPr>
        </a:p>
      </dgm:t>
    </dgm:pt>
    <dgm:pt modelId="{AD199301-F90D-4399-AE83-BE45AC3132FD}" type="parTrans" cxnId="{32F007B6-273B-435E-A645-496673424938}">
      <dgm:prSet/>
      <dgm:spPr/>
      <dgm:t>
        <a:bodyPr/>
        <a:lstStyle/>
        <a:p>
          <a:endParaRPr lang="en-GB"/>
        </a:p>
      </dgm:t>
    </dgm:pt>
    <dgm:pt modelId="{E75A7D4E-630C-4476-826B-21A41D0DCB62}" type="sibTrans" cxnId="{32F007B6-273B-435E-A645-496673424938}">
      <dgm:prSet/>
      <dgm:spPr/>
      <dgm:t>
        <a:bodyPr/>
        <a:lstStyle/>
        <a:p>
          <a:endParaRPr lang="en-GB"/>
        </a:p>
      </dgm:t>
    </dgm:pt>
    <dgm:pt modelId="{AA47B8BB-6A31-4EAC-A0E6-0B45B2AA2903}">
      <dgm:prSet phldrT="[Text]" custT="1"/>
      <dgm:spPr/>
      <dgm:t>
        <a:bodyPr/>
        <a:lstStyle/>
        <a:p>
          <a:r>
            <a:rPr lang="en-GB" sz="1800" b="1" spc="-100" baseline="0" dirty="0" smtClean="0">
              <a:solidFill>
                <a:schemeClr val="tx1"/>
              </a:solidFill>
              <a:latin typeface="Arial Narrow" pitchFamily="34" charset="0"/>
            </a:rPr>
            <a:t>State</a:t>
          </a:r>
          <a:endParaRPr lang="en-GB" sz="1800" spc="-100" baseline="0" dirty="0">
            <a:solidFill>
              <a:schemeClr val="tx1"/>
            </a:solidFill>
            <a:latin typeface="Arial Narrow" pitchFamily="34" charset="0"/>
          </a:endParaRPr>
        </a:p>
      </dgm:t>
    </dgm:pt>
    <dgm:pt modelId="{A3017487-581A-408F-A394-F619EBC383D7}" type="sibTrans" cxnId="{4744B4A9-68CA-4F98-8385-97346D2DBD0A}">
      <dgm:prSet/>
      <dgm:spPr/>
      <dgm:t>
        <a:bodyPr/>
        <a:lstStyle/>
        <a:p>
          <a:endParaRPr lang="en-GB"/>
        </a:p>
      </dgm:t>
    </dgm:pt>
    <dgm:pt modelId="{479BA338-86B6-4A48-AD0A-54155056F4A1}" type="parTrans" cxnId="{4744B4A9-68CA-4F98-8385-97346D2DBD0A}">
      <dgm:prSet/>
      <dgm:spPr/>
      <dgm:t>
        <a:bodyPr/>
        <a:lstStyle/>
        <a:p>
          <a:endParaRPr lang="en-GB"/>
        </a:p>
      </dgm:t>
    </dgm:pt>
    <dgm:pt modelId="{04F577A5-F8D4-430F-AA6C-98549B1448D3}">
      <dgm:prSet custT="1"/>
      <dgm:spPr/>
      <dgm:t>
        <a:bodyPr/>
        <a:lstStyle/>
        <a:p>
          <a:r>
            <a:rPr lang="en-GB" sz="1800" spc="-100" baseline="0" dirty="0" smtClean="0">
              <a:solidFill>
                <a:schemeClr val="tx1"/>
              </a:solidFill>
              <a:latin typeface="Arial Narrow" pitchFamily="34" charset="0"/>
            </a:rPr>
            <a:t>Update CAP</a:t>
          </a:r>
          <a:endParaRPr lang="en-GB" sz="1800" spc="-100" baseline="0" dirty="0">
            <a:solidFill>
              <a:schemeClr val="tx1"/>
            </a:solidFill>
            <a:latin typeface="Arial Narrow" pitchFamily="34" charset="0"/>
          </a:endParaRPr>
        </a:p>
      </dgm:t>
    </dgm:pt>
    <dgm:pt modelId="{DE16EA28-F7E8-4A13-97BD-F6C9F3832F1D}" type="parTrans" cxnId="{843C75C1-B5C5-4932-875D-16DC051991DA}">
      <dgm:prSet/>
      <dgm:spPr/>
      <dgm:t>
        <a:bodyPr/>
        <a:lstStyle/>
        <a:p>
          <a:endParaRPr lang="en-GB"/>
        </a:p>
      </dgm:t>
    </dgm:pt>
    <dgm:pt modelId="{D986765D-516B-4BBC-8EA1-1AF0B5F265CA}" type="sibTrans" cxnId="{843C75C1-B5C5-4932-875D-16DC051991DA}">
      <dgm:prSet/>
      <dgm:spPr/>
      <dgm:t>
        <a:bodyPr/>
        <a:lstStyle/>
        <a:p>
          <a:endParaRPr lang="en-GB"/>
        </a:p>
      </dgm:t>
    </dgm:pt>
    <dgm:pt modelId="{B90A4347-5A20-4AAC-A7EF-41857E0B9ED0}">
      <dgm:prSet custT="1"/>
      <dgm:spPr/>
      <dgm:t>
        <a:bodyPr/>
        <a:lstStyle/>
        <a:p>
          <a:r>
            <a:rPr lang="en-GB" sz="1800" spc="-100" baseline="0" dirty="0" smtClean="0">
              <a:solidFill>
                <a:schemeClr val="tx1"/>
              </a:solidFill>
              <a:latin typeface="Arial Narrow" pitchFamily="34" charset="0"/>
            </a:rPr>
            <a:t>Update SAAQ</a:t>
          </a:r>
          <a:endParaRPr lang="en-GB" sz="1800" spc="-100" baseline="0" dirty="0">
            <a:solidFill>
              <a:schemeClr val="tx1"/>
            </a:solidFill>
            <a:latin typeface="Arial Narrow" pitchFamily="34" charset="0"/>
          </a:endParaRPr>
        </a:p>
      </dgm:t>
    </dgm:pt>
    <dgm:pt modelId="{98D0F6E8-72F8-4D31-BB4C-071495AE2CC2}" type="parTrans" cxnId="{5B9B3111-2702-451F-A2C7-A7F1A52FD0B1}">
      <dgm:prSet/>
      <dgm:spPr/>
      <dgm:t>
        <a:bodyPr/>
        <a:lstStyle/>
        <a:p>
          <a:endParaRPr lang="en-GB"/>
        </a:p>
      </dgm:t>
    </dgm:pt>
    <dgm:pt modelId="{D1267E4E-9FB7-4257-9F34-4C1A113C141B}" type="sibTrans" cxnId="{5B9B3111-2702-451F-A2C7-A7F1A52FD0B1}">
      <dgm:prSet/>
      <dgm:spPr/>
      <dgm:t>
        <a:bodyPr/>
        <a:lstStyle/>
        <a:p>
          <a:endParaRPr lang="en-GB"/>
        </a:p>
      </dgm:t>
    </dgm:pt>
    <dgm:pt modelId="{C8A790BF-1F7C-4A36-BDA1-BD68510957BB}">
      <dgm:prSet custT="1"/>
      <dgm:spPr/>
      <dgm:t>
        <a:bodyPr/>
        <a:lstStyle/>
        <a:p>
          <a:r>
            <a:rPr lang="en-GB" sz="1800" spc="-100" baseline="0" dirty="0" smtClean="0">
              <a:solidFill>
                <a:schemeClr val="tx1"/>
              </a:solidFill>
              <a:latin typeface="Arial Narrow" pitchFamily="34" charset="0"/>
            </a:rPr>
            <a:t>CBT Auditor Training</a:t>
          </a:r>
          <a:endParaRPr lang="en-GB" sz="1800" spc="-100" baseline="0" dirty="0">
            <a:solidFill>
              <a:schemeClr val="tx1"/>
            </a:solidFill>
            <a:latin typeface="Arial Narrow" pitchFamily="34" charset="0"/>
          </a:endParaRPr>
        </a:p>
      </dgm:t>
    </dgm:pt>
    <dgm:pt modelId="{571678DC-E5F4-449A-ACFD-7554CE2651E7}" type="parTrans" cxnId="{E2EFF755-2687-4256-B251-D7F05E732916}">
      <dgm:prSet/>
      <dgm:spPr/>
      <dgm:t>
        <a:bodyPr/>
        <a:lstStyle/>
        <a:p>
          <a:endParaRPr lang="en-GB"/>
        </a:p>
      </dgm:t>
    </dgm:pt>
    <dgm:pt modelId="{0805363B-8255-4095-8750-3D75BC19FBB6}" type="sibTrans" cxnId="{E2EFF755-2687-4256-B251-D7F05E732916}">
      <dgm:prSet/>
      <dgm:spPr/>
      <dgm:t>
        <a:bodyPr/>
        <a:lstStyle/>
        <a:p>
          <a:endParaRPr lang="en-GB"/>
        </a:p>
      </dgm:t>
    </dgm:pt>
    <dgm:pt modelId="{09CF893E-B3B7-4A26-882E-6A2ECA398923}">
      <dgm:prSet custT="1"/>
      <dgm:spPr/>
      <dgm:t>
        <a:bodyPr/>
        <a:lstStyle/>
        <a:p>
          <a:r>
            <a:rPr lang="en-GB" sz="1800" spc="-100" baseline="0" dirty="0" smtClean="0">
              <a:solidFill>
                <a:schemeClr val="tx1"/>
              </a:solidFill>
              <a:latin typeface="Arial Narrow" pitchFamily="34" charset="0"/>
            </a:rPr>
            <a:t>Intervention strategies</a:t>
          </a:r>
          <a:endParaRPr lang="en-GB" sz="1800" spc="-100" baseline="0" dirty="0">
            <a:solidFill>
              <a:schemeClr val="tx1"/>
            </a:solidFill>
            <a:latin typeface="Arial Narrow" pitchFamily="34" charset="0"/>
          </a:endParaRPr>
        </a:p>
      </dgm:t>
    </dgm:pt>
    <dgm:pt modelId="{6212700A-9FBC-49E9-A307-9BF47CC29EA3}" type="parTrans" cxnId="{8E88CB66-B127-41AA-B072-70F2549F585A}">
      <dgm:prSet/>
      <dgm:spPr/>
      <dgm:t>
        <a:bodyPr/>
        <a:lstStyle/>
        <a:p>
          <a:endParaRPr lang="en-GB"/>
        </a:p>
      </dgm:t>
    </dgm:pt>
    <dgm:pt modelId="{09566AC1-A177-46E4-998D-07FDF0192BAC}" type="sibTrans" cxnId="{8E88CB66-B127-41AA-B072-70F2549F585A}">
      <dgm:prSet/>
      <dgm:spPr/>
      <dgm:t>
        <a:bodyPr/>
        <a:lstStyle/>
        <a:p>
          <a:endParaRPr lang="en-GB"/>
        </a:p>
      </dgm:t>
    </dgm:pt>
    <dgm:pt modelId="{864DF641-AAC3-4547-841F-61AEAD035C39}">
      <dgm:prSet custT="1"/>
      <dgm:spPr/>
      <dgm:t>
        <a:bodyPr/>
        <a:lstStyle/>
        <a:p>
          <a:r>
            <a:rPr lang="en-GB" sz="1800" spc="-100" baseline="0" dirty="0" smtClean="0">
              <a:solidFill>
                <a:schemeClr val="tx1"/>
              </a:solidFill>
              <a:latin typeface="Arial Narrow" pitchFamily="34" charset="0"/>
            </a:rPr>
            <a:t>Audit protocols</a:t>
          </a:r>
          <a:endParaRPr lang="en-GB" sz="1800" spc="-100" baseline="0" dirty="0">
            <a:solidFill>
              <a:schemeClr val="tx1"/>
            </a:solidFill>
            <a:latin typeface="Arial Narrow" pitchFamily="34" charset="0"/>
          </a:endParaRPr>
        </a:p>
      </dgm:t>
    </dgm:pt>
    <dgm:pt modelId="{088F2251-AA77-4933-BD56-C8055A5B5C35}" type="parTrans" cxnId="{1203C115-8967-4A8F-A9A1-3A48B6AD3295}">
      <dgm:prSet/>
      <dgm:spPr/>
      <dgm:t>
        <a:bodyPr/>
        <a:lstStyle/>
        <a:p>
          <a:endParaRPr lang="en-GB"/>
        </a:p>
      </dgm:t>
    </dgm:pt>
    <dgm:pt modelId="{8CF0CD30-1464-44FA-A27D-4EAA77D07DE5}" type="sibTrans" cxnId="{1203C115-8967-4A8F-A9A1-3A48B6AD3295}">
      <dgm:prSet/>
      <dgm:spPr/>
      <dgm:t>
        <a:bodyPr/>
        <a:lstStyle/>
        <a:p>
          <a:endParaRPr lang="en-GB"/>
        </a:p>
      </dgm:t>
    </dgm:pt>
    <dgm:pt modelId="{431983F9-5825-4F18-8EEC-81218AA80296}">
      <dgm:prSet custT="1"/>
      <dgm:spPr/>
      <dgm:t>
        <a:bodyPr/>
        <a:lstStyle/>
        <a:p>
          <a:r>
            <a:rPr lang="en-GB" sz="1800" spc="-100" baseline="0" dirty="0" smtClean="0">
              <a:solidFill>
                <a:schemeClr val="tx1"/>
              </a:solidFill>
              <a:latin typeface="Arial Narrow" pitchFamily="34" charset="0"/>
            </a:rPr>
            <a:t>Update CAP</a:t>
          </a:r>
          <a:endParaRPr lang="en-GB" sz="1800" spc="-100" baseline="0" dirty="0">
            <a:solidFill>
              <a:schemeClr val="tx1"/>
            </a:solidFill>
            <a:latin typeface="Arial Narrow" pitchFamily="34" charset="0"/>
          </a:endParaRPr>
        </a:p>
      </dgm:t>
    </dgm:pt>
    <dgm:pt modelId="{5235608F-6DB5-407E-BFEB-22E840A5EC0B}" type="parTrans" cxnId="{D93821E0-EAF2-447F-B467-99ACDD2B2245}">
      <dgm:prSet/>
      <dgm:spPr/>
      <dgm:t>
        <a:bodyPr/>
        <a:lstStyle/>
        <a:p>
          <a:endParaRPr lang="en-GB"/>
        </a:p>
      </dgm:t>
    </dgm:pt>
    <dgm:pt modelId="{874927C1-867A-48DA-BBF5-5641CA3E8E94}" type="sibTrans" cxnId="{D93821E0-EAF2-447F-B467-99ACDD2B2245}">
      <dgm:prSet/>
      <dgm:spPr/>
      <dgm:t>
        <a:bodyPr/>
        <a:lstStyle/>
        <a:p>
          <a:endParaRPr lang="en-GB"/>
        </a:p>
      </dgm:t>
    </dgm:pt>
    <dgm:pt modelId="{4FC5B0C4-7FDD-42D7-9906-C567C5BE11C9}">
      <dgm:prSet custT="1"/>
      <dgm:spPr/>
      <dgm:t>
        <a:bodyPr/>
        <a:lstStyle/>
        <a:p>
          <a:r>
            <a:rPr lang="en-GB" sz="1800" spc="-100" baseline="0" dirty="0" smtClean="0">
              <a:solidFill>
                <a:schemeClr val="tx1"/>
              </a:solidFill>
              <a:latin typeface="Arial Narrow" pitchFamily="34" charset="0"/>
            </a:rPr>
            <a:t>Update SAAQ</a:t>
          </a:r>
          <a:endParaRPr lang="en-GB" sz="1800" spc="-100" baseline="0" dirty="0">
            <a:solidFill>
              <a:schemeClr val="tx1"/>
            </a:solidFill>
            <a:latin typeface="Arial Narrow" pitchFamily="34" charset="0"/>
          </a:endParaRPr>
        </a:p>
      </dgm:t>
    </dgm:pt>
    <dgm:pt modelId="{1AF9751C-8FBC-4BEC-B1CD-F605377BB19D}" type="parTrans" cxnId="{3EA41E41-003E-41EB-96D1-70ACB83AA07B}">
      <dgm:prSet/>
      <dgm:spPr/>
      <dgm:t>
        <a:bodyPr/>
        <a:lstStyle/>
        <a:p>
          <a:endParaRPr lang="en-GB"/>
        </a:p>
      </dgm:t>
    </dgm:pt>
    <dgm:pt modelId="{8289618D-20A1-477D-8D11-630B99193C62}" type="sibTrans" cxnId="{3EA41E41-003E-41EB-96D1-70ACB83AA07B}">
      <dgm:prSet/>
      <dgm:spPr/>
      <dgm:t>
        <a:bodyPr/>
        <a:lstStyle/>
        <a:p>
          <a:endParaRPr lang="en-GB"/>
        </a:p>
      </dgm:t>
    </dgm:pt>
    <dgm:pt modelId="{7D3452E3-3340-4BB9-B121-BEB715BE3920}">
      <dgm:prSet custT="1"/>
      <dgm:spPr/>
      <dgm:t>
        <a:bodyPr/>
        <a:lstStyle/>
        <a:p>
          <a:r>
            <a:rPr lang="en-GB" sz="1800" spc="-100" baseline="0" dirty="0" smtClean="0">
              <a:solidFill>
                <a:schemeClr val="tx1"/>
              </a:solidFill>
              <a:latin typeface="Arial Narrow" pitchFamily="34" charset="0"/>
            </a:rPr>
            <a:t>Audit protocols</a:t>
          </a:r>
          <a:endParaRPr lang="en-GB" sz="1800" spc="-100" baseline="0" dirty="0">
            <a:solidFill>
              <a:schemeClr val="tx1"/>
            </a:solidFill>
            <a:latin typeface="Arial Narrow" pitchFamily="34" charset="0"/>
          </a:endParaRPr>
        </a:p>
      </dgm:t>
    </dgm:pt>
    <dgm:pt modelId="{6343EC06-A12E-41A7-BF42-0CBC34FC11AA}" type="parTrans" cxnId="{D536223F-6F76-4BC9-BCD4-2F3AEC5F3A38}">
      <dgm:prSet/>
      <dgm:spPr/>
      <dgm:t>
        <a:bodyPr/>
        <a:lstStyle/>
        <a:p>
          <a:endParaRPr lang="en-GB"/>
        </a:p>
      </dgm:t>
    </dgm:pt>
    <dgm:pt modelId="{D1679B56-3B67-406C-9E86-4D22FE343E6C}" type="sibTrans" cxnId="{D536223F-6F76-4BC9-BCD4-2F3AEC5F3A38}">
      <dgm:prSet/>
      <dgm:spPr/>
      <dgm:t>
        <a:bodyPr/>
        <a:lstStyle/>
        <a:p>
          <a:endParaRPr lang="en-GB"/>
        </a:p>
      </dgm:t>
    </dgm:pt>
    <dgm:pt modelId="{47E1FC26-6078-4448-A3AC-71426B9C0346}">
      <dgm:prSet custT="1"/>
      <dgm:spPr/>
      <dgm:t>
        <a:bodyPr/>
        <a:lstStyle/>
        <a:p>
          <a:r>
            <a:rPr lang="en-GB" sz="1800" spc="-100" baseline="0" dirty="0" smtClean="0">
              <a:solidFill>
                <a:schemeClr val="tx1"/>
              </a:solidFill>
              <a:latin typeface="Arial Narrow" pitchFamily="34" charset="0"/>
            </a:rPr>
            <a:t>ICVM missions</a:t>
          </a:r>
          <a:endParaRPr lang="en-GB" sz="1800" spc="-100" baseline="0" dirty="0">
            <a:solidFill>
              <a:schemeClr val="tx1"/>
            </a:solidFill>
            <a:latin typeface="Arial Narrow" pitchFamily="34" charset="0"/>
          </a:endParaRPr>
        </a:p>
      </dgm:t>
    </dgm:pt>
    <dgm:pt modelId="{70A01C63-3E80-414E-BC2D-5216C7F30989}" type="parTrans" cxnId="{6B8E70F7-3FE4-48FF-B535-CFA7E537AF58}">
      <dgm:prSet/>
      <dgm:spPr/>
      <dgm:t>
        <a:bodyPr/>
        <a:lstStyle/>
        <a:p>
          <a:endParaRPr lang="en-GB"/>
        </a:p>
      </dgm:t>
    </dgm:pt>
    <dgm:pt modelId="{FF4200DA-83CC-47B9-A80E-33A8F7EA4523}" type="sibTrans" cxnId="{6B8E70F7-3FE4-48FF-B535-CFA7E537AF58}">
      <dgm:prSet/>
      <dgm:spPr/>
      <dgm:t>
        <a:bodyPr/>
        <a:lstStyle/>
        <a:p>
          <a:endParaRPr lang="en-GB"/>
        </a:p>
      </dgm:t>
    </dgm:pt>
    <dgm:pt modelId="{276410A3-CFF2-4951-A5D8-A1375FDD91FE}">
      <dgm:prSet custT="1"/>
      <dgm:spPr/>
      <dgm:t>
        <a:bodyPr/>
        <a:lstStyle/>
        <a:p>
          <a:r>
            <a:rPr lang="en-GB" sz="1800" spc="-100" baseline="0" dirty="0" smtClean="0">
              <a:solidFill>
                <a:schemeClr val="tx1"/>
              </a:solidFill>
              <a:latin typeface="Arial Narrow" pitchFamily="34" charset="0"/>
            </a:rPr>
            <a:t>Safety audits</a:t>
          </a:r>
          <a:endParaRPr lang="en-GB" sz="1800" spc="-100" baseline="0" dirty="0">
            <a:solidFill>
              <a:schemeClr val="tx1"/>
            </a:solidFill>
            <a:latin typeface="Arial Narrow" pitchFamily="34" charset="0"/>
          </a:endParaRPr>
        </a:p>
      </dgm:t>
    </dgm:pt>
    <dgm:pt modelId="{38A4CCF6-4AE5-4753-91FE-36B5A8F55DFC}" type="parTrans" cxnId="{5CDA61F0-F0BB-4581-8638-C6341B57C4F6}">
      <dgm:prSet/>
      <dgm:spPr/>
      <dgm:t>
        <a:bodyPr/>
        <a:lstStyle/>
        <a:p>
          <a:endParaRPr lang="en-GB"/>
        </a:p>
      </dgm:t>
    </dgm:pt>
    <dgm:pt modelId="{BA1D509B-3178-4BD0-A948-34DF97DB901E}" type="sibTrans" cxnId="{5CDA61F0-F0BB-4581-8638-C6341B57C4F6}">
      <dgm:prSet/>
      <dgm:spPr/>
      <dgm:t>
        <a:bodyPr/>
        <a:lstStyle/>
        <a:p>
          <a:endParaRPr lang="en-GB"/>
        </a:p>
      </dgm:t>
    </dgm:pt>
    <dgm:pt modelId="{9F8E6517-BC4C-4F07-BA06-033EBCA1BF27}">
      <dgm:prSet phldrT="[Text]" custT="1"/>
      <dgm:spPr/>
      <dgm:t>
        <a:bodyPr/>
        <a:lstStyle/>
        <a:p>
          <a:r>
            <a:rPr lang="en-GB" sz="1800" spc="-100" baseline="0" dirty="0" smtClean="0">
              <a:solidFill>
                <a:schemeClr val="tx1"/>
              </a:solidFill>
              <a:latin typeface="Arial Narrow" pitchFamily="34" charset="0"/>
            </a:rPr>
            <a:t>CBT Auditor Training</a:t>
          </a:r>
          <a:endParaRPr lang="en-GB" sz="1800" spc="-100" baseline="0" dirty="0">
            <a:latin typeface="Arial Narrow" pitchFamily="34" charset="0"/>
          </a:endParaRPr>
        </a:p>
      </dgm:t>
    </dgm:pt>
    <dgm:pt modelId="{77E4A25E-C715-4DF4-A010-B4BA317AF2D1}" type="parTrans" cxnId="{FE64320B-52B8-4C3C-815D-33ED949D18A5}">
      <dgm:prSet/>
      <dgm:spPr/>
      <dgm:t>
        <a:bodyPr/>
        <a:lstStyle/>
        <a:p>
          <a:endParaRPr lang="en-GB"/>
        </a:p>
      </dgm:t>
    </dgm:pt>
    <dgm:pt modelId="{C422E525-C164-453A-AC91-F3E130B88E60}" type="sibTrans" cxnId="{FE64320B-52B8-4C3C-815D-33ED949D18A5}">
      <dgm:prSet/>
      <dgm:spPr/>
      <dgm:t>
        <a:bodyPr/>
        <a:lstStyle/>
        <a:p>
          <a:endParaRPr lang="en-GB"/>
        </a:p>
      </dgm:t>
    </dgm:pt>
    <dgm:pt modelId="{F1629289-F6DA-4C1A-A3DD-34F622C373EF}">
      <dgm:prSet custT="1"/>
      <dgm:spPr/>
      <dgm:t>
        <a:bodyPr/>
        <a:lstStyle/>
        <a:p>
          <a:r>
            <a:rPr lang="en-GB" sz="1800" spc="-100" baseline="0" dirty="0" smtClean="0">
              <a:solidFill>
                <a:schemeClr val="tx1"/>
              </a:solidFill>
              <a:latin typeface="Arial Narrow" pitchFamily="34" charset="0"/>
            </a:rPr>
            <a:t>Intervention strategies</a:t>
          </a:r>
          <a:endParaRPr lang="en-GB" sz="1800" spc="-100" baseline="0" dirty="0">
            <a:solidFill>
              <a:schemeClr val="tx1"/>
            </a:solidFill>
            <a:latin typeface="Arial Narrow" pitchFamily="34" charset="0"/>
          </a:endParaRPr>
        </a:p>
      </dgm:t>
    </dgm:pt>
    <dgm:pt modelId="{606481EA-7FD1-446B-972D-711D6375E649}" type="parTrans" cxnId="{1528B81C-7323-4700-8D27-6AA3823CA0E9}">
      <dgm:prSet/>
      <dgm:spPr/>
      <dgm:t>
        <a:bodyPr/>
        <a:lstStyle/>
        <a:p>
          <a:endParaRPr lang="en-GB"/>
        </a:p>
      </dgm:t>
    </dgm:pt>
    <dgm:pt modelId="{1EB0CA85-AC15-4D1B-8C07-5118FF0FDE2B}" type="sibTrans" cxnId="{1528B81C-7323-4700-8D27-6AA3823CA0E9}">
      <dgm:prSet/>
      <dgm:spPr/>
      <dgm:t>
        <a:bodyPr/>
        <a:lstStyle/>
        <a:p>
          <a:endParaRPr lang="en-GB"/>
        </a:p>
      </dgm:t>
    </dgm:pt>
    <dgm:pt modelId="{F15D0213-C952-43DC-941B-A2B2C28DCC3F}">
      <dgm:prSet custT="1"/>
      <dgm:spPr/>
      <dgm:t>
        <a:bodyPr/>
        <a:lstStyle/>
        <a:p>
          <a:r>
            <a:rPr lang="en-GB" sz="1800" spc="-100" baseline="0" dirty="0" smtClean="0">
              <a:solidFill>
                <a:schemeClr val="tx1"/>
              </a:solidFill>
              <a:latin typeface="Arial Narrow" pitchFamily="34" charset="0"/>
            </a:rPr>
            <a:t>ICVMs</a:t>
          </a:r>
          <a:endParaRPr lang="en-GB" sz="1800" spc="-100" baseline="0" dirty="0">
            <a:solidFill>
              <a:schemeClr val="tx1"/>
            </a:solidFill>
            <a:latin typeface="Arial Narrow" pitchFamily="34" charset="0"/>
          </a:endParaRPr>
        </a:p>
      </dgm:t>
    </dgm:pt>
    <dgm:pt modelId="{2C64FC39-5560-45B0-A7E4-2ADB7CB5B085}" type="parTrans" cxnId="{CD65EBE2-5411-4CF7-9918-6511134B1AAC}">
      <dgm:prSet/>
      <dgm:spPr/>
      <dgm:t>
        <a:bodyPr/>
        <a:lstStyle/>
        <a:p>
          <a:endParaRPr lang="en-GB"/>
        </a:p>
      </dgm:t>
    </dgm:pt>
    <dgm:pt modelId="{EA603557-8760-426A-BFAC-45BA20999B5C}" type="sibTrans" cxnId="{CD65EBE2-5411-4CF7-9918-6511134B1AAC}">
      <dgm:prSet/>
      <dgm:spPr/>
      <dgm:t>
        <a:bodyPr/>
        <a:lstStyle/>
        <a:p>
          <a:endParaRPr lang="en-GB"/>
        </a:p>
      </dgm:t>
    </dgm:pt>
    <dgm:pt modelId="{E41CEB2C-07E6-401A-8866-0C69E00BA90C}">
      <dgm:prSet custT="1"/>
      <dgm:spPr/>
      <dgm:t>
        <a:bodyPr/>
        <a:lstStyle/>
        <a:p>
          <a:r>
            <a:rPr lang="en-GB" sz="1800" spc="-100" baseline="0" dirty="0" smtClean="0">
              <a:solidFill>
                <a:schemeClr val="tx1"/>
              </a:solidFill>
              <a:latin typeface="Arial Narrow" pitchFamily="34" charset="0"/>
            </a:rPr>
            <a:t>Safety audits</a:t>
          </a:r>
          <a:endParaRPr lang="en-GB" sz="1800" spc="-100" baseline="0" dirty="0">
            <a:solidFill>
              <a:schemeClr val="tx1"/>
            </a:solidFill>
            <a:latin typeface="Arial Narrow" pitchFamily="34" charset="0"/>
          </a:endParaRPr>
        </a:p>
      </dgm:t>
    </dgm:pt>
    <dgm:pt modelId="{ED4C783C-4A59-442E-81F8-9DE6B558248A}" type="parTrans" cxnId="{3AB4B88B-A089-4D2F-B801-226DBD8092C7}">
      <dgm:prSet/>
      <dgm:spPr/>
      <dgm:t>
        <a:bodyPr/>
        <a:lstStyle/>
        <a:p>
          <a:endParaRPr lang="en-GB"/>
        </a:p>
      </dgm:t>
    </dgm:pt>
    <dgm:pt modelId="{5FB9A0A2-8633-46B4-A985-9327B1650AB8}" type="sibTrans" cxnId="{3AB4B88B-A089-4D2F-B801-226DBD8092C7}">
      <dgm:prSet/>
      <dgm:spPr/>
      <dgm:t>
        <a:bodyPr/>
        <a:lstStyle/>
        <a:p>
          <a:endParaRPr lang="en-GB"/>
        </a:p>
      </dgm:t>
    </dgm:pt>
    <dgm:pt modelId="{CAD295DD-50C0-455F-BFB8-FD83B67E47C2}">
      <dgm:prSet custT="1"/>
      <dgm:spPr/>
      <dgm:t>
        <a:bodyPr/>
        <a:lstStyle/>
        <a:p>
          <a:r>
            <a:rPr lang="en-GB" sz="1800" spc="-100" baseline="0" dirty="0" smtClean="0">
              <a:solidFill>
                <a:schemeClr val="tx1"/>
              </a:solidFill>
              <a:latin typeface="Arial Narrow" pitchFamily="34" charset="0"/>
            </a:rPr>
            <a:t>CSA audits  + limited</a:t>
          </a:r>
          <a:endParaRPr lang="en-GB" sz="1800" spc="-100" baseline="0" dirty="0">
            <a:solidFill>
              <a:schemeClr val="tx1"/>
            </a:solidFill>
            <a:latin typeface="Arial Narrow" pitchFamily="34" charset="0"/>
          </a:endParaRPr>
        </a:p>
      </dgm:t>
    </dgm:pt>
    <dgm:pt modelId="{F340109F-D17D-4F3F-AB9E-D880A21C1A48}" type="parTrans" cxnId="{C0DD23A2-91D3-4852-9435-F2ECBB863AB9}">
      <dgm:prSet/>
      <dgm:spPr/>
      <dgm:t>
        <a:bodyPr/>
        <a:lstStyle/>
        <a:p>
          <a:endParaRPr lang="en-GB"/>
        </a:p>
      </dgm:t>
    </dgm:pt>
    <dgm:pt modelId="{55CADD14-8528-4805-9078-676021616CC3}" type="sibTrans" cxnId="{C0DD23A2-91D3-4852-9435-F2ECBB863AB9}">
      <dgm:prSet/>
      <dgm:spPr/>
      <dgm:t>
        <a:bodyPr/>
        <a:lstStyle/>
        <a:p>
          <a:endParaRPr lang="en-GB"/>
        </a:p>
      </dgm:t>
    </dgm:pt>
    <dgm:pt modelId="{E181CD20-3DC0-4222-9D79-D3CF42805619}">
      <dgm:prSet phldrT="[Text]" custT="1"/>
      <dgm:spPr/>
      <dgm:t>
        <a:bodyPr/>
        <a:lstStyle/>
        <a:p>
          <a:r>
            <a:rPr lang="en-GB" sz="1800" spc="-100" baseline="0" dirty="0" smtClean="0">
              <a:solidFill>
                <a:schemeClr val="tx1"/>
              </a:solidFill>
              <a:latin typeface="Arial Narrow" pitchFamily="34" charset="0"/>
            </a:rPr>
            <a:t>Expand agreements</a:t>
          </a:r>
          <a:endParaRPr lang="en-GB" sz="1800" spc="-100" baseline="0" dirty="0">
            <a:solidFill>
              <a:schemeClr val="tx1"/>
            </a:solidFill>
            <a:latin typeface="Arial Narrow" pitchFamily="34" charset="0"/>
          </a:endParaRPr>
        </a:p>
      </dgm:t>
    </dgm:pt>
    <dgm:pt modelId="{8224384B-FA70-4DBF-BB2B-8F0E64B0FEDC}" type="parTrans" cxnId="{AD4A38A1-684E-4712-93C6-355456567D55}">
      <dgm:prSet/>
      <dgm:spPr/>
      <dgm:t>
        <a:bodyPr/>
        <a:lstStyle/>
        <a:p>
          <a:endParaRPr lang="en-GB"/>
        </a:p>
      </dgm:t>
    </dgm:pt>
    <dgm:pt modelId="{55FF5C01-7D50-4CCA-B8B3-AEAF70EF804F}" type="sibTrans" cxnId="{AD4A38A1-684E-4712-93C6-355456567D55}">
      <dgm:prSet/>
      <dgm:spPr/>
      <dgm:t>
        <a:bodyPr/>
        <a:lstStyle/>
        <a:p>
          <a:endParaRPr lang="en-GB"/>
        </a:p>
      </dgm:t>
    </dgm:pt>
    <dgm:pt modelId="{6C5B5EFE-9123-444A-BBB5-2BBE0FB31327}" type="pres">
      <dgm:prSet presAssocID="{2D136FE7-AF7F-451E-BF29-7101555AD7AF}" presName="Name0" presStyleCnt="0">
        <dgm:presLayoutVars>
          <dgm:dir/>
          <dgm:resizeHandles val="exact"/>
        </dgm:presLayoutVars>
      </dgm:prSet>
      <dgm:spPr/>
      <dgm:t>
        <a:bodyPr/>
        <a:lstStyle/>
        <a:p>
          <a:endParaRPr lang="en-GB"/>
        </a:p>
      </dgm:t>
    </dgm:pt>
    <dgm:pt modelId="{D7D09321-D39D-45EB-ACE8-F8495645EEEF}" type="pres">
      <dgm:prSet presAssocID="{02A411C3-0F68-4F16-8FDF-4941EA5E15FB}" presName="composite" presStyleCnt="0"/>
      <dgm:spPr/>
    </dgm:pt>
    <dgm:pt modelId="{E39EE4E2-6943-4027-BCF6-76AE5DFB79E8}" type="pres">
      <dgm:prSet presAssocID="{02A411C3-0F68-4F16-8FDF-4941EA5E15FB}" presName="imagSh" presStyleLbl="bgImgPlace1" presStyleIdx="0" presStyleCnt="3" custLinFactNeighborY="-53367"/>
      <dgm:spPr>
        <a:blipFill rotWithShape="0">
          <a:blip xmlns:r="http://schemas.openxmlformats.org/officeDocument/2006/relationships" r:embed="rId1"/>
          <a:stretch>
            <a:fillRect/>
          </a:stretch>
        </a:blipFill>
      </dgm:spPr>
    </dgm:pt>
    <dgm:pt modelId="{0B2444BD-08CB-4FBF-A083-A601B3FCEC60}" type="pres">
      <dgm:prSet presAssocID="{02A411C3-0F68-4F16-8FDF-4941EA5E15FB}" presName="txNode" presStyleLbl="node1" presStyleIdx="0" presStyleCnt="3" custScaleX="136855" custScaleY="169785" custLinFactNeighborX="-98" custLinFactNeighborY="-102">
        <dgm:presLayoutVars>
          <dgm:bulletEnabled val="1"/>
        </dgm:presLayoutVars>
      </dgm:prSet>
      <dgm:spPr/>
      <dgm:t>
        <a:bodyPr/>
        <a:lstStyle/>
        <a:p>
          <a:endParaRPr lang="en-GB"/>
        </a:p>
      </dgm:t>
    </dgm:pt>
    <dgm:pt modelId="{D8F784DE-0C4C-4DFF-95E1-90BE188F22F9}" type="pres">
      <dgm:prSet presAssocID="{00B8DDA7-B55A-4836-8C12-933E5FE823F3}" presName="sibTrans" presStyleLbl="sibTrans2D1" presStyleIdx="0" presStyleCnt="2" custLinFactNeighborX="64705"/>
      <dgm:spPr/>
      <dgm:t>
        <a:bodyPr/>
        <a:lstStyle/>
        <a:p>
          <a:endParaRPr lang="en-GB"/>
        </a:p>
      </dgm:t>
    </dgm:pt>
    <dgm:pt modelId="{0CA5F98D-0AE6-49B3-90E0-7A82E0DF396F}" type="pres">
      <dgm:prSet presAssocID="{00B8DDA7-B55A-4836-8C12-933E5FE823F3}" presName="connTx" presStyleLbl="sibTrans2D1" presStyleIdx="0" presStyleCnt="2"/>
      <dgm:spPr/>
      <dgm:t>
        <a:bodyPr/>
        <a:lstStyle/>
        <a:p>
          <a:endParaRPr lang="en-GB"/>
        </a:p>
      </dgm:t>
    </dgm:pt>
    <dgm:pt modelId="{DEE2FD83-291A-4B87-8FC5-9259A2818ED1}" type="pres">
      <dgm:prSet presAssocID="{D93E9F95-E109-4A31-A0F5-D02A11899AD1}" presName="composite" presStyleCnt="0"/>
      <dgm:spPr/>
    </dgm:pt>
    <dgm:pt modelId="{A5F4C375-B809-4108-81DD-F7A3646FFEA2}" type="pres">
      <dgm:prSet presAssocID="{D93E9F95-E109-4A31-A0F5-D02A11899AD1}" presName="imagSh" presStyleLbl="bgImgPlace1" presStyleIdx="1" presStyleCnt="3" custScaleX="124375" custLinFactNeighborX="10625" custLinFactNeighborY="-30361"/>
      <dgm:spPr>
        <a:blipFill rotWithShape="0">
          <a:blip xmlns:r="http://schemas.openxmlformats.org/officeDocument/2006/relationships" r:embed="rId1"/>
          <a:stretch>
            <a:fillRect/>
          </a:stretch>
        </a:blipFill>
      </dgm:spPr>
      <dgm:t>
        <a:bodyPr/>
        <a:lstStyle/>
        <a:p>
          <a:endParaRPr lang="en-GB"/>
        </a:p>
      </dgm:t>
    </dgm:pt>
    <dgm:pt modelId="{56C51273-B171-419E-823C-F2C221BABE99}" type="pres">
      <dgm:prSet presAssocID="{D93E9F95-E109-4A31-A0F5-D02A11899AD1}" presName="txNode" presStyleLbl="node1" presStyleIdx="1" presStyleCnt="3" custScaleX="143147" custScaleY="171375" custLinFactNeighborX="2606" custLinFactNeighborY="859">
        <dgm:presLayoutVars>
          <dgm:bulletEnabled val="1"/>
        </dgm:presLayoutVars>
      </dgm:prSet>
      <dgm:spPr/>
      <dgm:t>
        <a:bodyPr/>
        <a:lstStyle/>
        <a:p>
          <a:endParaRPr lang="en-GB"/>
        </a:p>
      </dgm:t>
    </dgm:pt>
    <dgm:pt modelId="{171311E1-D6C2-4B04-BC35-F78E5232625E}" type="pres">
      <dgm:prSet presAssocID="{0D0F0C46-5D3D-4120-8C20-902DC246BA11}" presName="sibTrans" presStyleLbl="sibTrans2D1" presStyleIdx="1" presStyleCnt="2" custLinFactNeighborX="31117"/>
      <dgm:spPr/>
      <dgm:t>
        <a:bodyPr/>
        <a:lstStyle/>
        <a:p>
          <a:endParaRPr lang="en-GB"/>
        </a:p>
      </dgm:t>
    </dgm:pt>
    <dgm:pt modelId="{E3E7BEE3-1301-4CD6-9331-0735D1B344DE}" type="pres">
      <dgm:prSet presAssocID="{0D0F0C46-5D3D-4120-8C20-902DC246BA11}" presName="connTx" presStyleLbl="sibTrans2D1" presStyleIdx="1" presStyleCnt="2"/>
      <dgm:spPr/>
      <dgm:t>
        <a:bodyPr/>
        <a:lstStyle/>
        <a:p>
          <a:endParaRPr lang="en-GB"/>
        </a:p>
      </dgm:t>
    </dgm:pt>
    <dgm:pt modelId="{8B66F3A1-3283-4C8A-B565-9A437D652470}" type="pres">
      <dgm:prSet presAssocID="{613B7395-932C-4EBA-928B-D5FE169B4F73}" presName="composite" presStyleCnt="0"/>
      <dgm:spPr/>
    </dgm:pt>
    <dgm:pt modelId="{248436F7-E597-4097-83CE-768ACC21CB53}" type="pres">
      <dgm:prSet presAssocID="{613B7395-932C-4EBA-928B-D5FE169B4F73}" presName="imagSh" presStyleLbl="bgImgPlace1" presStyleIdx="2" presStyleCnt="3" custScaleX="112978" custLinFactNeighborX="5552" custLinFactNeighborY="-32742"/>
      <dgm:spPr>
        <a:blipFill rotWithShape="0">
          <a:blip xmlns:r="http://schemas.openxmlformats.org/officeDocument/2006/relationships" r:embed="rId2"/>
          <a:stretch>
            <a:fillRect/>
          </a:stretch>
        </a:blipFill>
      </dgm:spPr>
    </dgm:pt>
    <dgm:pt modelId="{742FEC01-8970-45AA-868D-28CFA1C97567}" type="pres">
      <dgm:prSet presAssocID="{613B7395-932C-4EBA-928B-D5FE169B4F73}" presName="txNode" presStyleLbl="node1" presStyleIdx="2" presStyleCnt="3" custScaleX="136466" custScaleY="178795" custLinFactNeighborX="3039" custLinFactNeighborY="1975">
        <dgm:presLayoutVars>
          <dgm:bulletEnabled val="1"/>
        </dgm:presLayoutVars>
      </dgm:prSet>
      <dgm:spPr/>
      <dgm:t>
        <a:bodyPr/>
        <a:lstStyle/>
        <a:p>
          <a:endParaRPr lang="en-GB"/>
        </a:p>
      </dgm:t>
    </dgm:pt>
  </dgm:ptLst>
  <dgm:cxnLst>
    <dgm:cxn modelId="{AD4A38A1-684E-4712-93C6-355456567D55}" srcId="{C76B2E12-BCAF-459F-B949-0A09184B6930}" destId="{E181CD20-3DC0-4222-9D79-D3CF42805619}" srcOrd="4" destOrd="0" parTransId="{8224384B-FA70-4DBF-BB2B-8F0E64B0FEDC}" sibTransId="{55FF5C01-7D50-4CCA-B8B3-AEAF70EF804F}"/>
    <dgm:cxn modelId="{9753CAE5-B8FD-4BCC-86D5-217B88C70C78}" type="presOf" srcId="{431983F9-5825-4F18-8EEC-81218AA80296}" destId="{742FEC01-8970-45AA-868D-28CFA1C97567}" srcOrd="0" destOrd="2" presId="urn:microsoft.com/office/officeart/2005/8/layout/hProcess10"/>
    <dgm:cxn modelId="{5FAF8CC4-3A52-455A-B3B6-8C8FA0429FD1}" type="presOf" srcId="{4DE7705B-E8C2-4142-9439-3C5AF5556EA0}" destId="{0B2444BD-08CB-4FBF-A083-A601B3FCEC60}" srcOrd="0" destOrd="1" presId="urn:microsoft.com/office/officeart/2005/8/layout/hProcess10"/>
    <dgm:cxn modelId="{955811FE-4205-4258-A974-E308607EC407}" type="presOf" srcId="{B90A4347-5A20-4AAC-A7EF-41857E0B9ED0}" destId="{56C51273-B171-419E-823C-F2C221BABE99}" srcOrd="0" destOrd="3" presId="urn:microsoft.com/office/officeart/2005/8/layout/hProcess10"/>
    <dgm:cxn modelId="{7606E486-F09E-4C82-A5E0-A08AD34C83B1}" srcId="{2D136FE7-AF7F-451E-BF29-7101555AD7AF}" destId="{613B7395-932C-4EBA-928B-D5FE169B4F73}" srcOrd="2" destOrd="0" parTransId="{374151F1-1918-40D3-B0FD-840EF0CCFE9F}" sibTransId="{F404CFB0-B10E-44DE-8A4A-6C97915FF7CF}"/>
    <dgm:cxn modelId="{E875EDC9-7FDB-43E3-82C5-E08DEC13E68E}" type="presOf" srcId="{308534D4-16D7-4C0A-BAFA-C0C67FF66882}" destId="{0B2444BD-08CB-4FBF-A083-A601B3FCEC60}" srcOrd="0" destOrd="2" presId="urn:microsoft.com/office/officeart/2005/8/layout/hProcess10"/>
    <dgm:cxn modelId="{AFD7E52B-F16E-48E8-A094-4AA1A46A143E}" type="presOf" srcId="{0D0F0C46-5D3D-4120-8C20-902DC246BA11}" destId="{E3E7BEE3-1301-4CD6-9331-0735D1B344DE}" srcOrd="1" destOrd="0" presId="urn:microsoft.com/office/officeart/2005/8/layout/hProcess10"/>
    <dgm:cxn modelId="{69D1E4DE-E2DC-4231-BF52-1B928BABF754}" type="presOf" srcId="{00B8DDA7-B55A-4836-8C12-933E5FE823F3}" destId="{0CA5F98D-0AE6-49B3-90E0-7A82E0DF396F}" srcOrd="1" destOrd="0" presId="urn:microsoft.com/office/officeart/2005/8/layout/hProcess10"/>
    <dgm:cxn modelId="{197AECB3-5A44-4D65-A121-3522E6DD3120}" srcId="{C76B2E12-BCAF-459F-B949-0A09184B6930}" destId="{656089FC-66D9-4C88-ABC2-203D1C4DC1BE}" srcOrd="1" destOrd="0" parTransId="{0BD42C55-31B6-4FCF-8513-93DD7BE025F3}" sibTransId="{911280A3-B3E2-4FAF-BB07-FC30D7A426A0}"/>
    <dgm:cxn modelId="{77E0C4C1-A7EE-4E4F-A344-2BC5DBB8DA97}" srcId="{C76B2E12-BCAF-459F-B949-0A09184B6930}" destId="{2E93A928-505A-4013-B68F-A9BEB8C275BF}" srcOrd="2" destOrd="0" parTransId="{A39D6DF4-3222-4F96-A8D6-955E5CBD8804}" sibTransId="{2512E523-E17E-4740-8B17-42FE5C42F0FA}"/>
    <dgm:cxn modelId="{FE64320B-52B8-4C3C-815D-33ED949D18A5}" srcId="{1CEDD3A2-1866-4756-A19E-261F8E9FC207}" destId="{9F8E6517-BC4C-4F07-BA06-033EBCA1BF27}" srcOrd="0" destOrd="0" parTransId="{77E4A25E-C715-4DF4-A010-B4BA317AF2D1}" sibTransId="{C422E525-C164-453A-AC91-F3E130B88E60}"/>
    <dgm:cxn modelId="{639B865D-F01A-451E-BD7D-6DC6557347CB}" srcId="{4DE7705B-E8C2-4142-9439-3C5AF5556EA0}" destId="{308534D4-16D7-4C0A-BAFA-C0C67FF66882}" srcOrd="0" destOrd="0" parTransId="{D26FB69C-AE86-46F2-B22B-47635395F92D}" sibTransId="{7829515A-F06B-4845-9483-9CAB6C1B801F}"/>
    <dgm:cxn modelId="{5B9B3111-2702-451F-A2C7-A7F1A52FD0B1}" srcId="{AA47B8BB-6A31-4EAC-A0E6-0B45B2AA2903}" destId="{B90A4347-5A20-4AAC-A7EF-41857E0B9ED0}" srcOrd="1" destOrd="0" parTransId="{98D0F6E8-72F8-4D31-BB4C-071495AE2CC2}" sibTransId="{D1267E4E-9FB7-4257-9F34-4C1A113C141B}"/>
    <dgm:cxn modelId="{8EDF988C-2520-4DA1-8990-1140256F6A16}" type="presOf" srcId="{0D0F0C46-5D3D-4120-8C20-902DC246BA11}" destId="{171311E1-D6C2-4B04-BC35-F78E5232625E}" srcOrd="0" destOrd="0" presId="urn:microsoft.com/office/officeart/2005/8/layout/hProcess10"/>
    <dgm:cxn modelId="{75C7454D-2533-403D-8F16-8B36F08E47B2}" type="presOf" srcId="{47E1FC26-6078-4448-A3AC-71426B9C0346}" destId="{56C51273-B171-419E-823C-F2C221BABE99}" srcOrd="0" destOrd="8" presId="urn:microsoft.com/office/officeart/2005/8/layout/hProcess10"/>
    <dgm:cxn modelId="{01A11F60-0711-414D-925A-B450834630EA}" srcId="{02A411C3-0F68-4F16-8FDF-4941EA5E15FB}" destId="{C76B2E12-BCAF-459F-B949-0A09184B6930}" srcOrd="1" destOrd="0" parTransId="{7D95F959-5E40-4096-AF22-48166CE3333E}" sibTransId="{2E7ACB18-B366-42CB-B47E-F2C1F571CE4E}"/>
    <dgm:cxn modelId="{1203C115-8967-4A8F-A9A1-3A48B6AD3295}" srcId="{AA47B8BB-6A31-4EAC-A0E6-0B45B2AA2903}" destId="{864DF641-AAC3-4547-841F-61AEAD035C39}" srcOrd="2" destOrd="0" parTransId="{088F2251-AA77-4933-BD56-C8055A5B5C35}" sibTransId="{8CF0CD30-1464-44FA-A27D-4EAA77D07DE5}"/>
    <dgm:cxn modelId="{D93821E0-EAF2-447F-B467-99ACDD2B2245}" srcId="{88ED6832-0E57-4491-A07D-1F968141FC82}" destId="{431983F9-5825-4F18-8EEC-81218AA80296}" srcOrd="0" destOrd="0" parTransId="{5235608F-6DB5-407E-BFEB-22E840A5EC0B}" sibTransId="{874927C1-867A-48DA-BBF5-5641CA3E8E94}"/>
    <dgm:cxn modelId="{5CDA61F0-F0BB-4581-8638-C6341B57C4F6}" srcId="{09CF893E-B3B7-4A26-882E-6A2ECA398923}" destId="{276410A3-CFF2-4951-A5D8-A1375FDD91FE}" srcOrd="1" destOrd="0" parTransId="{38A4CCF6-4AE5-4753-91FE-36B5A8F55DFC}" sibTransId="{BA1D509B-3178-4BD0-A948-34DF97DB901E}"/>
    <dgm:cxn modelId="{D625488D-02C6-49E4-A1DB-5789C553D80D}" srcId="{2D136FE7-AF7F-451E-BF29-7101555AD7AF}" destId="{D93E9F95-E109-4A31-A0F5-D02A11899AD1}" srcOrd="1" destOrd="0" parTransId="{27904052-5748-4A7D-BE0F-3CE7278D09A3}" sibTransId="{0D0F0C46-5D3D-4120-8C20-902DC246BA11}"/>
    <dgm:cxn modelId="{6675FBB7-CF2C-4543-AF2F-E9107F0D8869}" type="presOf" srcId="{E41CEB2C-07E6-401A-8866-0C69E00BA90C}" destId="{742FEC01-8970-45AA-868D-28CFA1C97567}" srcOrd="0" destOrd="9" presId="urn:microsoft.com/office/officeart/2005/8/layout/hProcess10"/>
    <dgm:cxn modelId="{3AB4B88B-A089-4D2F-B801-226DBD8092C7}" srcId="{F1629289-F6DA-4C1A-A3DD-34F622C373EF}" destId="{E41CEB2C-07E6-401A-8866-0C69E00BA90C}" srcOrd="1" destOrd="0" parTransId="{ED4C783C-4A59-442E-81F8-9DE6B558248A}" sibTransId="{5FB9A0A2-8633-46B4-A985-9327B1650AB8}"/>
    <dgm:cxn modelId="{3ABDA1AC-308F-46F3-8AF8-5E24C3B5D852}" srcId="{D93E9F95-E109-4A31-A0F5-D02A11899AD1}" destId="{08F98988-44DD-40E1-B3BB-E3BB2B0256DE}" srcOrd="1" destOrd="0" parTransId="{EF49497F-7CD2-4CD9-8727-8C8B3B3D007D}" sibTransId="{9A956DD5-673A-4524-B9F7-4F876868D5DB}"/>
    <dgm:cxn modelId="{3B94DEF1-2FC3-4DBD-B797-BAB8BC8B1F21}" type="presOf" srcId="{4FC5B0C4-7FDD-42D7-9906-C567C5BE11C9}" destId="{742FEC01-8970-45AA-868D-28CFA1C97567}" srcOrd="0" destOrd="3" presId="urn:microsoft.com/office/officeart/2005/8/layout/hProcess10"/>
    <dgm:cxn modelId="{DA5CD33E-0F52-45BB-A405-A98720174F0D}" type="presOf" srcId="{613B7395-932C-4EBA-928B-D5FE169B4F73}" destId="{742FEC01-8970-45AA-868D-28CFA1C97567}" srcOrd="0" destOrd="0" presId="urn:microsoft.com/office/officeart/2005/8/layout/hProcess10"/>
    <dgm:cxn modelId="{C0DD23A2-91D3-4852-9435-F2ECBB863AB9}" srcId="{F1629289-F6DA-4C1A-A3DD-34F622C373EF}" destId="{CAD295DD-50C0-455F-BFB8-FD83B67E47C2}" srcOrd="2" destOrd="0" parTransId="{F340109F-D17D-4F3F-AB9E-D880A21C1A48}" sibTransId="{55CADD14-8528-4805-9078-676021616CC3}"/>
    <dgm:cxn modelId="{16ED9A60-BCAF-4673-969D-24084B0FC604}" type="presOf" srcId="{656089FC-66D9-4C88-ABC2-203D1C4DC1BE}" destId="{0B2444BD-08CB-4FBF-A083-A601B3FCEC60}" srcOrd="0" destOrd="6" presId="urn:microsoft.com/office/officeart/2005/8/layout/hProcess10"/>
    <dgm:cxn modelId="{197E7F25-35EF-41B2-90C6-1897BF0D2E3F}" type="presOf" srcId="{C76B2E12-BCAF-459F-B949-0A09184B6930}" destId="{0B2444BD-08CB-4FBF-A083-A601B3FCEC60}" srcOrd="0" destOrd="4" presId="urn:microsoft.com/office/officeart/2005/8/layout/hProcess10"/>
    <dgm:cxn modelId="{843C75C1-B5C5-4932-875D-16DC051991DA}" srcId="{AA47B8BB-6A31-4EAC-A0E6-0B45B2AA2903}" destId="{04F577A5-F8D4-430F-AA6C-98549B1448D3}" srcOrd="0" destOrd="0" parTransId="{DE16EA28-F7E8-4A13-97BD-F6C9F3832F1D}" sibTransId="{D986765D-516B-4BBC-8EA1-1AF0B5F265CA}"/>
    <dgm:cxn modelId="{373DCD54-51EE-4BBA-AF60-96545FF88D46}" type="presOf" srcId="{C8A790BF-1F7C-4A36-BDA1-BD68510957BB}" destId="{56C51273-B171-419E-823C-F2C221BABE99}" srcOrd="0" destOrd="6" presId="urn:microsoft.com/office/officeart/2005/8/layout/hProcess10"/>
    <dgm:cxn modelId="{8E88CB66-B127-41AA-B072-70F2549F585A}" srcId="{08F98988-44DD-40E1-B3BB-E3BB2B0256DE}" destId="{09CF893E-B3B7-4A26-882E-6A2ECA398923}" srcOrd="1" destOrd="0" parTransId="{6212700A-9FBC-49E9-A307-9BF47CC29EA3}" sibTransId="{09566AC1-A177-46E4-998D-07FDF0192BAC}"/>
    <dgm:cxn modelId="{11D67971-D07C-45FC-9269-F495C82207BE}" type="presOf" srcId="{F1E4E552-C8FC-42D7-A4AC-69B4CD09FD31}" destId="{0B2444BD-08CB-4FBF-A083-A601B3FCEC60}" srcOrd="0" destOrd="5" presId="urn:microsoft.com/office/officeart/2005/8/layout/hProcess10"/>
    <dgm:cxn modelId="{A8133091-CA88-4169-B99D-4D7E4B6C163C}" type="presOf" srcId="{08F98988-44DD-40E1-B3BB-E3BB2B0256DE}" destId="{56C51273-B171-419E-823C-F2C221BABE99}" srcOrd="0" destOrd="5" presId="urn:microsoft.com/office/officeart/2005/8/layout/hProcess10"/>
    <dgm:cxn modelId="{BFE5827E-2704-427D-8C2B-DB1CD8CB6AFE}" srcId="{2D136FE7-AF7F-451E-BF29-7101555AD7AF}" destId="{02A411C3-0F68-4F16-8FDF-4941EA5E15FB}" srcOrd="0" destOrd="0" parTransId="{384CC523-B6A9-4A3E-A9A8-D043924F5F23}" sibTransId="{00B8DDA7-B55A-4836-8C12-933E5FE823F3}"/>
    <dgm:cxn modelId="{3EA41E41-003E-41EB-96D1-70ACB83AA07B}" srcId="{88ED6832-0E57-4491-A07D-1F968141FC82}" destId="{4FC5B0C4-7FDD-42D7-9906-C567C5BE11C9}" srcOrd="1" destOrd="0" parTransId="{1AF9751C-8FBC-4BEC-B1CD-F605377BB19D}" sibTransId="{8289618D-20A1-477D-8D11-630B99193C62}"/>
    <dgm:cxn modelId="{265B55E8-EB69-43EA-8293-8339D8477BE8}" type="presOf" srcId="{09CF893E-B3B7-4A26-882E-6A2ECA398923}" destId="{56C51273-B171-419E-823C-F2C221BABE99}" srcOrd="0" destOrd="7" presId="urn:microsoft.com/office/officeart/2005/8/layout/hProcess10"/>
    <dgm:cxn modelId="{69B541BD-A989-45BC-81BD-8C07B1C17787}" type="presOf" srcId="{2E93A928-505A-4013-B68F-A9BEB8C275BF}" destId="{0B2444BD-08CB-4FBF-A083-A601B3FCEC60}" srcOrd="0" destOrd="7" presId="urn:microsoft.com/office/officeart/2005/8/layout/hProcess10"/>
    <dgm:cxn modelId="{BACBA2E5-42D4-4C0A-8814-E020A9F2B00C}" srcId="{02A411C3-0F68-4F16-8FDF-4941EA5E15FB}" destId="{4DE7705B-E8C2-4142-9439-3C5AF5556EA0}" srcOrd="0" destOrd="0" parTransId="{5FBF6514-55BE-4B1C-8C0A-CC3F41CFFC3B}" sibTransId="{5A611E2C-408A-4CF0-8DD1-FACAB02E3DFA}"/>
    <dgm:cxn modelId="{E2EFF755-2687-4256-B251-D7F05E732916}" srcId="{08F98988-44DD-40E1-B3BB-E3BB2B0256DE}" destId="{C8A790BF-1F7C-4A36-BDA1-BD68510957BB}" srcOrd="0" destOrd="0" parTransId="{571678DC-E5F4-449A-ACFD-7554CE2651E7}" sibTransId="{0805363B-8255-4095-8750-3D75BC19FBB6}"/>
    <dgm:cxn modelId="{D81C8CFF-905B-4189-A2CC-D4E0A5B50B4D}" type="presOf" srcId="{7D3452E3-3340-4BB9-B121-BEB715BE3920}" destId="{742FEC01-8970-45AA-868D-28CFA1C97567}" srcOrd="0" destOrd="4" presId="urn:microsoft.com/office/officeart/2005/8/layout/hProcess10"/>
    <dgm:cxn modelId="{4744B4A9-68CA-4F98-8385-97346D2DBD0A}" srcId="{D93E9F95-E109-4A31-A0F5-D02A11899AD1}" destId="{AA47B8BB-6A31-4EAC-A0E6-0B45B2AA2903}" srcOrd="0" destOrd="0" parTransId="{479BA338-86B6-4A48-AD0A-54155056F4A1}" sibTransId="{A3017487-581A-408F-A394-F619EBC383D7}"/>
    <dgm:cxn modelId="{CD65EBE2-5411-4CF7-9918-6511134B1AAC}" srcId="{F1629289-F6DA-4C1A-A3DD-34F622C373EF}" destId="{F15D0213-C952-43DC-941B-A2B2C28DCC3F}" srcOrd="0" destOrd="0" parTransId="{2C64FC39-5560-45B0-A7E4-2ADB7CB5B085}" sibTransId="{EA603557-8760-426A-BFAC-45BA20999B5C}"/>
    <dgm:cxn modelId="{2FA0F140-FF6A-4840-A6F1-12E56C3D36AA}" type="presOf" srcId="{276410A3-CFF2-4951-A5D8-A1375FDD91FE}" destId="{56C51273-B171-419E-823C-F2C221BABE99}" srcOrd="0" destOrd="9" presId="urn:microsoft.com/office/officeart/2005/8/layout/hProcess10"/>
    <dgm:cxn modelId="{A00179B4-2564-42E3-8538-8A78BE0D168A}" type="presOf" srcId="{88ED6832-0E57-4491-A07D-1F968141FC82}" destId="{742FEC01-8970-45AA-868D-28CFA1C97567}" srcOrd="0" destOrd="1" presId="urn:microsoft.com/office/officeart/2005/8/layout/hProcess10"/>
    <dgm:cxn modelId="{E805D936-9176-4FFA-BEA8-9053A31A81DA}" type="presOf" srcId="{02A411C3-0F68-4F16-8FDF-4941EA5E15FB}" destId="{0B2444BD-08CB-4FBF-A083-A601B3FCEC60}" srcOrd="0" destOrd="0" presId="urn:microsoft.com/office/officeart/2005/8/layout/hProcess10"/>
    <dgm:cxn modelId="{47FF0850-E3D5-4C21-8C8C-CC4FA9B52E04}" type="presOf" srcId="{F1629289-F6DA-4C1A-A3DD-34F622C373EF}" destId="{742FEC01-8970-45AA-868D-28CFA1C97567}" srcOrd="0" destOrd="7" presId="urn:microsoft.com/office/officeart/2005/8/layout/hProcess10"/>
    <dgm:cxn modelId="{99EAD3D5-8249-4E1D-82A4-9C506E3DBEC5}" type="presOf" srcId="{6867CA9A-A191-4925-9798-9CD59B0F8C72}" destId="{0B2444BD-08CB-4FBF-A083-A601B3FCEC60}" srcOrd="0" destOrd="3" presId="urn:microsoft.com/office/officeart/2005/8/layout/hProcess10"/>
    <dgm:cxn modelId="{8C519D7C-18C5-4559-A980-C57B88DCB462}" srcId="{613B7395-932C-4EBA-928B-D5FE169B4F73}" destId="{88ED6832-0E57-4491-A07D-1F968141FC82}" srcOrd="0" destOrd="0" parTransId="{33FE296C-0AF6-44C4-B49F-B07FF83238BB}" sibTransId="{EB242084-16B2-4E43-B8D4-A6D145B62A6E}"/>
    <dgm:cxn modelId="{27290B2D-A37A-4E12-B34F-D9893B5A10F1}" type="presOf" srcId="{9F8E6517-BC4C-4F07-BA06-033EBCA1BF27}" destId="{742FEC01-8970-45AA-868D-28CFA1C97567}" srcOrd="0" destOrd="6" presId="urn:microsoft.com/office/officeart/2005/8/layout/hProcess10"/>
    <dgm:cxn modelId="{1528B81C-7323-4700-8D27-6AA3823CA0E9}" srcId="{1CEDD3A2-1866-4756-A19E-261F8E9FC207}" destId="{F1629289-F6DA-4C1A-A3DD-34F622C373EF}" srcOrd="1" destOrd="0" parTransId="{606481EA-7FD1-446B-972D-711D6375E649}" sibTransId="{1EB0CA85-AC15-4D1B-8C07-5118FF0FDE2B}"/>
    <dgm:cxn modelId="{DFA111BD-62BB-4A42-ADEE-15423F5D06C4}" type="presOf" srcId="{E181CD20-3DC0-4222-9D79-D3CF42805619}" destId="{0B2444BD-08CB-4FBF-A083-A601B3FCEC60}" srcOrd="0" destOrd="9" presId="urn:microsoft.com/office/officeart/2005/8/layout/hProcess10"/>
    <dgm:cxn modelId="{8D1882D8-9277-4C0A-811B-1B9CC8FAA1F9}" type="presOf" srcId="{D93E9F95-E109-4A31-A0F5-D02A11899AD1}" destId="{56C51273-B171-419E-823C-F2C221BABE99}" srcOrd="0" destOrd="0" presId="urn:microsoft.com/office/officeart/2005/8/layout/hProcess10"/>
    <dgm:cxn modelId="{958AFBA7-4E0E-4421-9B04-E9902F588959}" type="presOf" srcId="{72C78476-DD6B-4CE2-9EE4-AEA7D63F1DCB}" destId="{0B2444BD-08CB-4FBF-A083-A601B3FCEC60}" srcOrd="0" destOrd="8" presId="urn:microsoft.com/office/officeart/2005/8/layout/hProcess10"/>
    <dgm:cxn modelId="{CC1AF693-7A4B-4E5D-B9D4-CB0AA0A38CE6}" type="presOf" srcId="{00B8DDA7-B55A-4836-8C12-933E5FE823F3}" destId="{D8F784DE-0C4C-4DFF-95E1-90BE188F22F9}" srcOrd="0" destOrd="0" presId="urn:microsoft.com/office/officeart/2005/8/layout/hProcess10"/>
    <dgm:cxn modelId="{131623F6-0DC1-4542-8E2C-6D3FE82AAF3B}" type="presOf" srcId="{CAD295DD-50C0-455F-BFB8-FD83B67E47C2}" destId="{742FEC01-8970-45AA-868D-28CFA1C97567}" srcOrd="0" destOrd="10" presId="urn:microsoft.com/office/officeart/2005/8/layout/hProcess10"/>
    <dgm:cxn modelId="{DC0F2E06-557B-4C6B-ACDE-14B263717E8A}" srcId="{613B7395-932C-4EBA-928B-D5FE169B4F73}" destId="{1CEDD3A2-1866-4756-A19E-261F8E9FC207}" srcOrd="1" destOrd="0" parTransId="{92AFB97A-C34F-4A42-B6FB-ACF60F1A4595}" sibTransId="{DDE19AD6-F385-47BC-B6A5-B258BB55AEE3}"/>
    <dgm:cxn modelId="{D167A16E-20AB-4D8D-98A6-A327E5C1988D}" srcId="{C76B2E12-BCAF-459F-B949-0A09184B6930}" destId="{F1E4E552-C8FC-42D7-A4AC-69B4CD09FD31}" srcOrd="0" destOrd="0" parTransId="{F8A9789B-7A4A-4C59-9AC4-54738EEAE575}" sibTransId="{5F3985FF-ECA2-4550-AA26-5D9F59EDF46F}"/>
    <dgm:cxn modelId="{D32C2914-1232-4740-BBBE-5CE6661ECEE5}" srcId="{4DE7705B-E8C2-4142-9439-3C5AF5556EA0}" destId="{6867CA9A-A191-4925-9798-9CD59B0F8C72}" srcOrd="1" destOrd="0" parTransId="{EA0419A3-CD3D-4711-BFE2-F3E8092D0270}" sibTransId="{ACB1D5A3-36DC-42A1-8F26-C270777CF500}"/>
    <dgm:cxn modelId="{DC92F35F-E5C6-4C7B-8F7D-A252F0FFDD21}" type="presOf" srcId="{AA47B8BB-6A31-4EAC-A0E6-0B45B2AA2903}" destId="{56C51273-B171-419E-823C-F2C221BABE99}" srcOrd="0" destOrd="1" presId="urn:microsoft.com/office/officeart/2005/8/layout/hProcess10"/>
    <dgm:cxn modelId="{32F007B6-273B-435E-A645-496673424938}" srcId="{C76B2E12-BCAF-459F-B949-0A09184B6930}" destId="{72C78476-DD6B-4CE2-9EE4-AEA7D63F1DCB}" srcOrd="3" destOrd="0" parTransId="{AD199301-F90D-4399-AE83-BE45AC3132FD}" sibTransId="{E75A7D4E-630C-4476-826B-21A41D0DCB62}"/>
    <dgm:cxn modelId="{985B9A96-A650-423D-99D1-6C84D15E855F}" type="presOf" srcId="{2D136FE7-AF7F-451E-BF29-7101555AD7AF}" destId="{6C5B5EFE-9123-444A-BBB5-2BBE0FB31327}" srcOrd="0" destOrd="0" presId="urn:microsoft.com/office/officeart/2005/8/layout/hProcess10"/>
    <dgm:cxn modelId="{BE2C1395-6A7B-40A2-B55A-64EE3C3C3E8E}" type="presOf" srcId="{1CEDD3A2-1866-4756-A19E-261F8E9FC207}" destId="{742FEC01-8970-45AA-868D-28CFA1C97567}" srcOrd="0" destOrd="5" presId="urn:microsoft.com/office/officeart/2005/8/layout/hProcess10"/>
    <dgm:cxn modelId="{52C9D5D4-EB77-424B-955F-AA2E221467D8}" type="presOf" srcId="{F15D0213-C952-43DC-941B-A2B2C28DCC3F}" destId="{742FEC01-8970-45AA-868D-28CFA1C97567}" srcOrd="0" destOrd="8" presId="urn:microsoft.com/office/officeart/2005/8/layout/hProcess10"/>
    <dgm:cxn modelId="{9A03F21B-73C6-46B5-B0BE-89B8CB5C47C3}" type="presOf" srcId="{864DF641-AAC3-4547-841F-61AEAD035C39}" destId="{56C51273-B171-419E-823C-F2C221BABE99}" srcOrd="0" destOrd="4" presId="urn:microsoft.com/office/officeart/2005/8/layout/hProcess10"/>
    <dgm:cxn modelId="{D536223F-6F76-4BC9-BCD4-2F3AEC5F3A38}" srcId="{88ED6832-0E57-4491-A07D-1F968141FC82}" destId="{7D3452E3-3340-4BB9-B121-BEB715BE3920}" srcOrd="2" destOrd="0" parTransId="{6343EC06-A12E-41A7-BF42-0CBC34FC11AA}" sibTransId="{D1679B56-3B67-406C-9E86-4D22FE343E6C}"/>
    <dgm:cxn modelId="{FB0374E2-4E38-4FCA-856F-32A25DF7B3D1}" type="presOf" srcId="{04F577A5-F8D4-430F-AA6C-98549B1448D3}" destId="{56C51273-B171-419E-823C-F2C221BABE99}" srcOrd="0" destOrd="2" presId="urn:microsoft.com/office/officeart/2005/8/layout/hProcess10"/>
    <dgm:cxn modelId="{6B8E70F7-3FE4-48FF-B535-CFA7E537AF58}" srcId="{09CF893E-B3B7-4A26-882E-6A2ECA398923}" destId="{47E1FC26-6078-4448-A3AC-71426B9C0346}" srcOrd="0" destOrd="0" parTransId="{70A01C63-3E80-414E-BC2D-5216C7F30989}" sibTransId="{FF4200DA-83CC-47B9-A80E-33A8F7EA4523}"/>
    <dgm:cxn modelId="{8FE731BE-C6D2-4C28-847F-5960ADC87A4F}" type="presParOf" srcId="{6C5B5EFE-9123-444A-BBB5-2BBE0FB31327}" destId="{D7D09321-D39D-45EB-ACE8-F8495645EEEF}" srcOrd="0" destOrd="0" presId="urn:microsoft.com/office/officeart/2005/8/layout/hProcess10"/>
    <dgm:cxn modelId="{F984C0D5-E02C-4514-9CB4-132B68655736}" type="presParOf" srcId="{D7D09321-D39D-45EB-ACE8-F8495645EEEF}" destId="{E39EE4E2-6943-4027-BCF6-76AE5DFB79E8}" srcOrd="0" destOrd="0" presId="urn:microsoft.com/office/officeart/2005/8/layout/hProcess10"/>
    <dgm:cxn modelId="{88457C11-3555-4A66-ABDD-8F046F70138C}" type="presParOf" srcId="{D7D09321-D39D-45EB-ACE8-F8495645EEEF}" destId="{0B2444BD-08CB-4FBF-A083-A601B3FCEC60}" srcOrd="1" destOrd="0" presId="urn:microsoft.com/office/officeart/2005/8/layout/hProcess10"/>
    <dgm:cxn modelId="{A7581452-0F20-4D55-8761-BDB929709548}" type="presParOf" srcId="{6C5B5EFE-9123-444A-BBB5-2BBE0FB31327}" destId="{D8F784DE-0C4C-4DFF-95E1-90BE188F22F9}" srcOrd="1" destOrd="0" presId="urn:microsoft.com/office/officeart/2005/8/layout/hProcess10"/>
    <dgm:cxn modelId="{EFEE5959-A5F5-45C0-9769-3AA0BF5B145B}" type="presParOf" srcId="{D8F784DE-0C4C-4DFF-95E1-90BE188F22F9}" destId="{0CA5F98D-0AE6-49B3-90E0-7A82E0DF396F}" srcOrd="0" destOrd="0" presId="urn:microsoft.com/office/officeart/2005/8/layout/hProcess10"/>
    <dgm:cxn modelId="{B281AE80-2277-4B9B-A422-CFFAD3C274E1}" type="presParOf" srcId="{6C5B5EFE-9123-444A-BBB5-2BBE0FB31327}" destId="{DEE2FD83-291A-4B87-8FC5-9259A2818ED1}" srcOrd="2" destOrd="0" presId="urn:microsoft.com/office/officeart/2005/8/layout/hProcess10"/>
    <dgm:cxn modelId="{756C8482-DD8C-4200-9E82-BE727443CFEB}" type="presParOf" srcId="{DEE2FD83-291A-4B87-8FC5-9259A2818ED1}" destId="{A5F4C375-B809-4108-81DD-F7A3646FFEA2}" srcOrd="0" destOrd="0" presId="urn:microsoft.com/office/officeart/2005/8/layout/hProcess10"/>
    <dgm:cxn modelId="{4AB52BAD-D365-4F26-8582-082354631366}" type="presParOf" srcId="{DEE2FD83-291A-4B87-8FC5-9259A2818ED1}" destId="{56C51273-B171-419E-823C-F2C221BABE99}" srcOrd="1" destOrd="0" presId="urn:microsoft.com/office/officeart/2005/8/layout/hProcess10"/>
    <dgm:cxn modelId="{9C480AF1-7DD0-4DBB-8383-B450661C0ACD}" type="presParOf" srcId="{6C5B5EFE-9123-444A-BBB5-2BBE0FB31327}" destId="{171311E1-D6C2-4B04-BC35-F78E5232625E}" srcOrd="3" destOrd="0" presId="urn:microsoft.com/office/officeart/2005/8/layout/hProcess10"/>
    <dgm:cxn modelId="{0FA3BA6C-7B96-47A4-B6B2-B47F6A94FC1E}" type="presParOf" srcId="{171311E1-D6C2-4B04-BC35-F78E5232625E}" destId="{E3E7BEE3-1301-4CD6-9331-0735D1B344DE}" srcOrd="0" destOrd="0" presId="urn:microsoft.com/office/officeart/2005/8/layout/hProcess10"/>
    <dgm:cxn modelId="{FFADCE0E-8C1E-49BD-A0C2-A6E16E128E3A}" type="presParOf" srcId="{6C5B5EFE-9123-444A-BBB5-2BBE0FB31327}" destId="{8B66F3A1-3283-4C8A-B565-9A437D652470}" srcOrd="4" destOrd="0" presId="urn:microsoft.com/office/officeart/2005/8/layout/hProcess10"/>
    <dgm:cxn modelId="{46A9ADC3-5482-4177-BBE0-23FE7EE402A7}" type="presParOf" srcId="{8B66F3A1-3283-4C8A-B565-9A437D652470}" destId="{248436F7-E597-4097-83CE-768ACC21CB53}" srcOrd="0" destOrd="0" presId="urn:microsoft.com/office/officeart/2005/8/layout/hProcess10"/>
    <dgm:cxn modelId="{FC597479-EB25-421B-ABDC-01B3F4D5DA71}" type="presParOf" srcId="{8B66F3A1-3283-4C8A-B565-9A437D652470}" destId="{742FEC01-8970-45AA-868D-28CFA1C97567}" srcOrd="1" destOrd="0" presId="urn:microsoft.com/office/officeart/2005/8/layout/hProcess10"/>
  </dgm:cxnLst>
  <dgm:bg/>
  <dgm:whole/>
</dgm:dataModel>
</file>

<file path=ppt/diagrams/data3.xml><?xml version="1.0" encoding="utf-8"?>
<dgm:dataModel xmlns:dgm="http://schemas.openxmlformats.org/drawingml/2006/diagram" xmlns:a="http://schemas.openxmlformats.org/drawingml/2006/main">
  <dgm:ptLst>
    <dgm:pt modelId="{1BDEE408-B3CE-4CB5-82D2-FABB78C47667}" type="doc">
      <dgm:prSet loTypeId="urn:microsoft.com/office/officeart/2005/8/layout/cycle4" loCatId="cycle" qsTypeId="urn:microsoft.com/office/officeart/2005/8/quickstyle/simple4" qsCatId="simple" csTypeId="urn:microsoft.com/office/officeart/2005/8/colors/accent1_2" csCatId="accent1" phldr="1"/>
      <dgm:spPr/>
      <dgm:t>
        <a:bodyPr/>
        <a:lstStyle/>
        <a:p>
          <a:endParaRPr lang="en-GB"/>
        </a:p>
      </dgm:t>
    </dgm:pt>
    <dgm:pt modelId="{401515D5-798B-4AC8-8DFA-C8831C879303}">
      <dgm:prSet phldrT="[Text]"/>
      <dgm:spPr/>
      <dgm:t>
        <a:bodyPr/>
        <a:lstStyle/>
        <a:p>
          <a:r>
            <a:rPr lang="en-GB" dirty="0" smtClean="0">
              <a:latin typeface="Arial Black" pitchFamily="34" charset="0"/>
            </a:rPr>
            <a:t>Collect &amp; Validate Safety Data</a:t>
          </a:r>
          <a:endParaRPr lang="en-GB" dirty="0">
            <a:latin typeface="Arial Black" pitchFamily="34" charset="0"/>
          </a:endParaRPr>
        </a:p>
      </dgm:t>
    </dgm:pt>
    <dgm:pt modelId="{E705EE5F-7A0E-44F4-93BF-039E101C2970}" type="parTrans" cxnId="{00ECD1D8-1D76-429E-957F-4B834B359181}">
      <dgm:prSet/>
      <dgm:spPr/>
      <dgm:t>
        <a:bodyPr/>
        <a:lstStyle/>
        <a:p>
          <a:endParaRPr lang="en-GB"/>
        </a:p>
      </dgm:t>
    </dgm:pt>
    <dgm:pt modelId="{34B796CB-3C90-4D69-821E-30495F1F1015}" type="sibTrans" cxnId="{00ECD1D8-1D76-429E-957F-4B834B359181}">
      <dgm:prSet/>
      <dgm:spPr/>
      <dgm:t>
        <a:bodyPr/>
        <a:lstStyle/>
        <a:p>
          <a:endParaRPr lang="en-GB"/>
        </a:p>
      </dgm:t>
    </dgm:pt>
    <dgm:pt modelId="{8649964F-643C-4CE1-A3E3-2F17E97F7FCE}">
      <dgm:prSet phldrT="[Text]" custT="1"/>
      <dgm:spPr/>
      <dgm:t>
        <a:bodyPr lIns="0" tIns="0" rIns="0" bIns="0"/>
        <a:lstStyle/>
        <a:p>
          <a:r>
            <a:rPr lang="en-GB" sz="1400" b="1" dirty="0" smtClean="0"/>
            <a:t>States</a:t>
          </a:r>
          <a:endParaRPr lang="en-GB" sz="1400" b="1" dirty="0"/>
        </a:p>
      </dgm:t>
    </dgm:pt>
    <dgm:pt modelId="{AE796B38-86C5-4E9C-BCF6-87839E1A63C2}" type="parTrans" cxnId="{892A80B8-5669-4021-ACF4-5AC99AFB227D}">
      <dgm:prSet/>
      <dgm:spPr/>
      <dgm:t>
        <a:bodyPr/>
        <a:lstStyle/>
        <a:p>
          <a:endParaRPr lang="en-GB"/>
        </a:p>
      </dgm:t>
    </dgm:pt>
    <dgm:pt modelId="{815DADF5-BC17-4DEA-8268-BF1477785E77}" type="sibTrans" cxnId="{892A80B8-5669-4021-ACF4-5AC99AFB227D}">
      <dgm:prSet/>
      <dgm:spPr/>
      <dgm:t>
        <a:bodyPr/>
        <a:lstStyle/>
        <a:p>
          <a:endParaRPr lang="en-GB"/>
        </a:p>
      </dgm:t>
    </dgm:pt>
    <dgm:pt modelId="{541C2972-EE52-40C4-AEEE-8A2AE54211E5}">
      <dgm:prSet phldrT="[Text]"/>
      <dgm:spPr/>
      <dgm:t>
        <a:bodyPr/>
        <a:lstStyle/>
        <a:p>
          <a:r>
            <a:rPr lang="en-GB" dirty="0" smtClean="0">
              <a:latin typeface="Arial Black" pitchFamily="34" charset="0"/>
            </a:rPr>
            <a:t>Analyze and measure States safety oversight capability</a:t>
          </a:r>
          <a:endParaRPr lang="en-GB" dirty="0">
            <a:latin typeface="Arial Black" pitchFamily="34" charset="0"/>
          </a:endParaRPr>
        </a:p>
      </dgm:t>
    </dgm:pt>
    <dgm:pt modelId="{E8B8CA1A-0823-408D-BC68-69CC23A3A883}" type="parTrans" cxnId="{DC267EF3-CC64-4B67-9E66-4488A53028E4}">
      <dgm:prSet/>
      <dgm:spPr/>
      <dgm:t>
        <a:bodyPr/>
        <a:lstStyle/>
        <a:p>
          <a:endParaRPr lang="en-GB"/>
        </a:p>
      </dgm:t>
    </dgm:pt>
    <dgm:pt modelId="{41691B27-BC1F-423D-9F08-F9FEC55CB425}" type="sibTrans" cxnId="{DC267EF3-CC64-4B67-9E66-4488A53028E4}">
      <dgm:prSet/>
      <dgm:spPr/>
      <dgm:t>
        <a:bodyPr/>
        <a:lstStyle/>
        <a:p>
          <a:endParaRPr lang="en-GB"/>
        </a:p>
      </dgm:t>
    </dgm:pt>
    <dgm:pt modelId="{F47F7FBD-A422-4F32-BE81-A74E80B259F9}">
      <dgm:prSet phldrT="[Text]" custT="1"/>
      <dgm:spPr/>
      <dgm:t>
        <a:bodyPr lIns="91440" tIns="0" rIns="0" bIns="0"/>
        <a:lstStyle/>
        <a:p>
          <a:r>
            <a:rPr lang="en-GB" sz="1050" b="1" dirty="0" smtClean="0"/>
            <a:t>Analysis of safety risk factors</a:t>
          </a:r>
          <a:endParaRPr lang="en-GB" sz="1050" b="1" dirty="0"/>
        </a:p>
      </dgm:t>
    </dgm:pt>
    <dgm:pt modelId="{8DFF676F-CEDF-4043-9799-20D8FF33848C}" type="parTrans" cxnId="{7B683767-5030-4186-9091-76B2E6FB4175}">
      <dgm:prSet/>
      <dgm:spPr/>
      <dgm:t>
        <a:bodyPr/>
        <a:lstStyle/>
        <a:p>
          <a:endParaRPr lang="en-GB"/>
        </a:p>
      </dgm:t>
    </dgm:pt>
    <dgm:pt modelId="{C44CF3E5-EBFC-4725-917E-392CE2886827}" type="sibTrans" cxnId="{7B683767-5030-4186-9091-76B2E6FB4175}">
      <dgm:prSet/>
      <dgm:spPr/>
      <dgm:t>
        <a:bodyPr/>
        <a:lstStyle/>
        <a:p>
          <a:endParaRPr lang="en-GB"/>
        </a:p>
      </dgm:t>
    </dgm:pt>
    <dgm:pt modelId="{39A2F26C-1399-4C64-A702-FBB623813C5D}">
      <dgm:prSet phldrT="[Text]"/>
      <dgm:spPr/>
      <dgm:t>
        <a:bodyPr/>
        <a:lstStyle/>
        <a:p>
          <a:r>
            <a:rPr lang="en-GB" dirty="0" smtClean="0">
              <a:latin typeface="Arial Black" pitchFamily="34" charset="0"/>
            </a:rPr>
            <a:t>Identify &amp; Prioritize Deficiencies</a:t>
          </a:r>
          <a:endParaRPr lang="en-GB" dirty="0">
            <a:latin typeface="Arial Black" pitchFamily="34" charset="0"/>
          </a:endParaRPr>
        </a:p>
      </dgm:t>
    </dgm:pt>
    <dgm:pt modelId="{B9F93E99-B064-4779-BDB0-5AAD1094798E}" type="parTrans" cxnId="{83BA587D-45C1-42D3-8814-BAD0B75F5739}">
      <dgm:prSet/>
      <dgm:spPr/>
      <dgm:t>
        <a:bodyPr/>
        <a:lstStyle/>
        <a:p>
          <a:endParaRPr lang="en-GB"/>
        </a:p>
      </dgm:t>
    </dgm:pt>
    <dgm:pt modelId="{C9019E60-F2AF-4057-8C0F-1F678FC80EF4}" type="sibTrans" cxnId="{83BA587D-45C1-42D3-8814-BAD0B75F5739}">
      <dgm:prSet/>
      <dgm:spPr/>
      <dgm:t>
        <a:bodyPr/>
        <a:lstStyle/>
        <a:p>
          <a:endParaRPr lang="en-GB"/>
        </a:p>
      </dgm:t>
    </dgm:pt>
    <dgm:pt modelId="{B7C4CA45-F747-4894-9FD3-0C1EFBB91BA0}">
      <dgm:prSet phldrT="[Text]"/>
      <dgm:spPr/>
      <dgm:t>
        <a:bodyPr lIns="0" rIns="0"/>
        <a:lstStyle/>
        <a:p>
          <a:r>
            <a:rPr lang="en-GB" b="1" dirty="0" smtClean="0"/>
            <a:t>Mandatory Information requests</a:t>
          </a:r>
          <a:endParaRPr lang="en-GB" b="1" dirty="0"/>
        </a:p>
      </dgm:t>
    </dgm:pt>
    <dgm:pt modelId="{7B68162F-5FDB-4490-A27E-75B13305C39C}" type="parTrans" cxnId="{D88A963F-F76D-45C9-B3B7-663401EE3DDF}">
      <dgm:prSet/>
      <dgm:spPr/>
      <dgm:t>
        <a:bodyPr/>
        <a:lstStyle/>
        <a:p>
          <a:endParaRPr lang="en-GB"/>
        </a:p>
      </dgm:t>
    </dgm:pt>
    <dgm:pt modelId="{C2FB08DA-1017-418B-B7ED-25225AB138C0}" type="sibTrans" cxnId="{D88A963F-F76D-45C9-B3B7-663401EE3DDF}">
      <dgm:prSet/>
      <dgm:spPr/>
      <dgm:t>
        <a:bodyPr/>
        <a:lstStyle/>
        <a:p>
          <a:endParaRPr lang="en-GB"/>
        </a:p>
      </dgm:t>
    </dgm:pt>
    <dgm:pt modelId="{805EF49D-DB45-405E-8A0D-42D789C157BC}">
      <dgm:prSet phldrT="[Text]"/>
      <dgm:spPr/>
      <dgm:t>
        <a:bodyPr/>
        <a:lstStyle/>
        <a:p>
          <a:r>
            <a:rPr lang="en-GB" dirty="0" smtClean="0">
              <a:latin typeface="Arial Black" pitchFamily="34" charset="0"/>
            </a:rPr>
            <a:t>Develop &amp; Implement Intervention Strategies</a:t>
          </a:r>
          <a:endParaRPr lang="en-GB" dirty="0">
            <a:latin typeface="Arial Black" pitchFamily="34" charset="0"/>
          </a:endParaRPr>
        </a:p>
      </dgm:t>
    </dgm:pt>
    <dgm:pt modelId="{1A245954-5765-4C8C-B984-6E43EED56466}" type="parTrans" cxnId="{8F05955D-D4B1-499E-A9D6-3A5A1E0FB962}">
      <dgm:prSet/>
      <dgm:spPr/>
      <dgm:t>
        <a:bodyPr/>
        <a:lstStyle/>
        <a:p>
          <a:endParaRPr lang="en-GB"/>
        </a:p>
      </dgm:t>
    </dgm:pt>
    <dgm:pt modelId="{64FA30AC-2F7E-4996-8D06-33EF6CC22DBD}" type="sibTrans" cxnId="{8F05955D-D4B1-499E-A9D6-3A5A1E0FB962}">
      <dgm:prSet/>
      <dgm:spPr/>
      <dgm:t>
        <a:bodyPr/>
        <a:lstStyle/>
        <a:p>
          <a:endParaRPr lang="en-GB"/>
        </a:p>
      </dgm:t>
    </dgm:pt>
    <dgm:pt modelId="{2D04A0F5-3E69-4A0F-BDCE-E01032768A22}">
      <dgm:prSet phldrT="[Text]" custT="1"/>
      <dgm:spPr/>
      <dgm:t>
        <a:bodyPr lIns="0" tIns="0" rIns="0" bIns="0"/>
        <a:lstStyle/>
        <a:p>
          <a:r>
            <a:rPr lang="en-GB" sz="1300" b="1" baseline="0" dirty="0" smtClean="0"/>
            <a:t>Strategies such as</a:t>
          </a:r>
          <a:r>
            <a:rPr lang="en-GB" sz="1300" baseline="0" dirty="0" smtClean="0"/>
            <a:t>:</a:t>
          </a:r>
          <a:endParaRPr lang="en-GB" sz="1300" baseline="0" dirty="0"/>
        </a:p>
      </dgm:t>
    </dgm:pt>
    <dgm:pt modelId="{405FC5C8-0457-4F3F-AD48-E84C525B3DC9}" type="parTrans" cxnId="{9CAEA796-FA40-4ED4-B84F-2C71F437AD3D}">
      <dgm:prSet/>
      <dgm:spPr/>
      <dgm:t>
        <a:bodyPr/>
        <a:lstStyle/>
        <a:p>
          <a:endParaRPr lang="en-GB"/>
        </a:p>
      </dgm:t>
    </dgm:pt>
    <dgm:pt modelId="{58CA702A-FC2A-4FAE-99FB-55CD519FF746}" type="sibTrans" cxnId="{9CAEA796-FA40-4ED4-B84F-2C71F437AD3D}">
      <dgm:prSet/>
      <dgm:spPr/>
      <dgm:t>
        <a:bodyPr/>
        <a:lstStyle/>
        <a:p>
          <a:endParaRPr lang="en-GB"/>
        </a:p>
      </dgm:t>
    </dgm:pt>
    <dgm:pt modelId="{B7676626-BD71-46E5-91CA-992692596BF8}">
      <dgm:prSet phldrT="[Text]" custT="1"/>
      <dgm:spPr/>
      <dgm:t>
        <a:bodyPr lIns="0" tIns="0" rIns="0" bIns="0"/>
        <a:lstStyle/>
        <a:p>
          <a:r>
            <a:rPr lang="en-GB" sz="1400" b="1" dirty="0" smtClean="0"/>
            <a:t>Internal Stakeholders</a:t>
          </a:r>
          <a:endParaRPr lang="en-GB" sz="1400" b="1" dirty="0"/>
        </a:p>
      </dgm:t>
    </dgm:pt>
    <dgm:pt modelId="{E37DD4AC-C6D1-4783-AB5C-BAAC9A70F298}" type="parTrans" cxnId="{532221D1-80E0-455D-AFC1-B3948BBA6A47}">
      <dgm:prSet/>
      <dgm:spPr/>
      <dgm:t>
        <a:bodyPr/>
        <a:lstStyle/>
        <a:p>
          <a:endParaRPr lang="en-GB"/>
        </a:p>
      </dgm:t>
    </dgm:pt>
    <dgm:pt modelId="{5C58B790-C407-40F0-9736-E9BA736B1F9D}" type="sibTrans" cxnId="{532221D1-80E0-455D-AFC1-B3948BBA6A47}">
      <dgm:prSet/>
      <dgm:spPr/>
      <dgm:t>
        <a:bodyPr/>
        <a:lstStyle/>
        <a:p>
          <a:endParaRPr lang="en-GB"/>
        </a:p>
      </dgm:t>
    </dgm:pt>
    <dgm:pt modelId="{5AD1918C-BA9A-4F45-8897-928BC7D6ED39}">
      <dgm:prSet phldrT="[Text]" custT="1"/>
      <dgm:spPr/>
      <dgm:t>
        <a:bodyPr lIns="0" tIns="0" rIns="0" bIns="0"/>
        <a:lstStyle/>
        <a:p>
          <a:r>
            <a:rPr lang="en-GB" sz="1400" b="1" dirty="0" smtClean="0"/>
            <a:t>External Stakeholders</a:t>
          </a:r>
          <a:endParaRPr lang="en-GB" sz="1400" b="1" dirty="0"/>
        </a:p>
      </dgm:t>
    </dgm:pt>
    <dgm:pt modelId="{5729A49E-CB53-4D31-ADE5-D4381C48EC57}" type="parTrans" cxnId="{ACDF20FC-F455-451A-8E44-60A63E844A6B}">
      <dgm:prSet/>
      <dgm:spPr/>
      <dgm:t>
        <a:bodyPr/>
        <a:lstStyle/>
        <a:p>
          <a:endParaRPr lang="en-GB"/>
        </a:p>
      </dgm:t>
    </dgm:pt>
    <dgm:pt modelId="{6A151180-828E-4379-AD8C-1C89668A2863}" type="sibTrans" cxnId="{ACDF20FC-F455-451A-8E44-60A63E844A6B}">
      <dgm:prSet/>
      <dgm:spPr/>
      <dgm:t>
        <a:bodyPr/>
        <a:lstStyle/>
        <a:p>
          <a:endParaRPr lang="en-GB"/>
        </a:p>
      </dgm:t>
    </dgm:pt>
    <dgm:pt modelId="{C366211C-72C6-4065-9EEC-25BDAEEB916A}">
      <dgm:prSet phldrT="[Text]"/>
      <dgm:spPr/>
      <dgm:t>
        <a:bodyPr lIns="0" rIns="0"/>
        <a:lstStyle/>
        <a:p>
          <a:r>
            <a:rPr lang="en-GB" b="1" dirty="0" smtClean="0"/>
            <a:t>SSCs</a:t>
          </a:r>
          <a:endParaRPr lang="en-GB" b="1" dirty="0"/>
        </a:p>
      </dgm:t>
    </dgm:pt>
    <dgm:pt modelId="{1BBE4EA4-0217-4795-AB14-B5F7CD1FA534}" type="parTrans" cxnId="{0A7A676F-3A2B-4622-81D5-560505963FE0}">
      <dgm:prSet/>
      <dgm:spPr/>
      <dgm:t>
        <a:bodyPr/>
        <a:lstStyle/>
        <a:p>
          <a:endParaRPr lang="en-GB"/>
        </a:p>
      </dgm:t>
    </dgm:pt>
    <dgm:pt modelId="{A5D32123-52ED-49C7-A599-E275E4BE1D73}" type="sibTrans" cxnId="{0A7A676F-3A2B-4622-81D5-560505963FE0}">
      <dgm:prSet/>
      <dgm:spPr/>
      <dgm:t>
        <a:bodyPr/>
        <a:lstStyle/>
        <a:p>
          <a:endParaRPr lang="en-GB"/>
        </a:p>
      </dgm:t>
    </dgm:pt>
    <dgm:pt modelId="{F2661712-9E10-487C-9109-57871EB0B1B6}">
      <dgm:prSet phldrT="[Text]" custT="1"/>
      <dgm:spPr/>
      <dgm:t>
        <a:bodyPr lIns="0" tIns="0" rIns="0" bIns="0"/>
        <a:lstStyle/>
        <a:p>
          <a:r>
            <a:rPr lang="en-GB" sz="1300" b="1" baseline="0" dirty="0" smtClean="0"/>
            <a:t>CSA Audits</a:t>
          </a:r>
          <a:endParaRPr lang="en-GB" sz="1300" b="1" baseline="0" dirty="0"/>
        </a:p>
      </dgm:t>
    </dgm:pt>
    <dgm:pt modelId="{F080A959-4271-4FFC-B26A-E72A317B4AB1}" type="parTrans" cxnId="{DCE07677-7A2A-4353-8D3B-6329B20D0BA7}">
      <dgm:prSet/>
      <dgm:spPr/>
      <dgm:t>
        <a:bodyPr/>
        <a:lstStyle/>
        <a:p>
          <a:endParaRPr lang="en-GB"/>
        </a:p>
      </dgm:t>
    </dgm:pt>
    <dgm:pt modelId="{EF6D5F3A-D18F-493E-99B7-FAF5DB2CC28C}" type="sibTrans" cxnId="{DCE07677-7A2A-4353-8D3B-6329B20D0BA7}">
      <dgm:prSet/>
      <dgm:spPr/>
      <dgm:t>
        <a:bodyPr/>
        <a:lstStyle/>
        <a:p>
          <a:endParaRPr lang="en-GB"/>
        </a:p>
      </dgm:t>
    </dgm:pt>
    <dgm:pt modelId="{B12AD286-A7FF-48C0-B7C2-343A47A41C93}">
      <dgm:prSet phldrT="[Text]" custT="1"/>
      <dgm:spPr/>
      <dgm:t>
        <a:bodyPr lIns="0" tIns="0" rIns="0" bIns="0"/>
        <a:lstStyle/>
        <a:p>
          <a:r>
            <a:rPr lang="en-GB" sz="1300" b="1" baseline="0" dirty="0" smtClean="0"/>
            <a:t>Limited CSA  Audits</a:t>
          </a:r>
          <a:endParaRPr lang="en-GB" sz="1300" b="1" baseline="0" dirty="0"/>
        </a:p>
      </dgm:t>
    </dgm:pt>
    <dgm:pt modelId="{B4E4C5AE-DE94-452E-B339-61C04BAF9EF1}" type="parTrans" cxnId="{F722BE7C-2638-439D-8491-63AA2BEEA8BA}">
      <dgm:prSet/>
      <dgm:spPr/>
      <dgm:t>
        <a:bodyPr/>
        <a:lstStyle/>
        <a:p>
          <a:endParaRPr lang="en-GB"/>
        </a:p>
      </dgm:t>
    </dgm:pt>
    <dgm:pt modelId="{3B55D29D-EB99-4D07-845E-69317689F6A9}" type="sibTrans" cxnId="{F722BE7C-2638-439D-8491-63AA2BEEA8BA}">
      <dgm:prSet/>
      <dgm:spPr/>
      <dgm:t>
        <a:bodyPr/>
        <a:lstStyle/>
        <a:p>
          <a:endParaRPr lang="en-GB"/>
        </a:p>
      </dgm:t>
    </dgm:pt>
    <dgm:pt modelId="{9A6CDA81-27A5-4F8B-BE01-54F7F75CD048}">
      <dgm:prSet phldrT="[Text]" custT="1"/>
      <dgm:spPr/>
      <dgm:t>
        <a:bodyPr lIns="0" tIns="0" rIns="0" bIns="0"/>
        <a:lstStyle/>
        <a:p>
          <a:r>
            <a:rPr lang="en-GB" sz="1300" b="1" baseline="0" dirty="0" smtClean="0"/>
            <a:t>Safety Audits</a:t>
          </a:r>
          <a:endParaRPr lang="en-GB" sz="1300" b="1" baseline="0" dirty="0"/>
        </a:p>
      </dgm:t>
    </dgm:pt>
    <dgm:pt modelId="{406B4030-EA55-4EB7-BFCB-380BE9ABB436}" type="parTrans" cxnId="{F857A2ED-0999-42AE-AB0F-05B9BFD4EFCE}">
      <dgm:prSet/>
      <dgm:spPr/>
      <dgm:t>
        <a:bodyPr/>
        <a:lstStyle/>
        <a:p>
          <a:endParaRPr lang="en-GB"/>
        </a:p>
      </dgm:t>
    </dgm:pt>
    <dgm:pt modelId="{D5505466-1682-401F-B01A-0BF48BEA72B6}" type="sibTrans" cxnId="{F857A2ED-0999-42AE-AB0F-05B9BFD4EFCE}">
      <dgm:prSet/>
      <dgm:spPr/>
      <dgm:t>
        <a:bodyPr/>
        <a:lstStyle/>
        <a:p>
          <a:endParaRPr lang="en-GB"/>
        </a:p>
      </dgm:t>
    </dgm:pt>
    <dgm:pt modelId="{9430087D-6162-4935-BD2B-82B57DB6DB5B}">
      <dgm:prSet phldrT="[Text]" custT="1"/>
      <dgm:spPr/>
      <dgm:t>
        <a:bodyPr lIns="0" tIns="0" rIns="0" bIns="0"/>
        <a:lstStyle/>
        <a:p>
          <a:r>
            <a:rPr lang="en-GB" sz="1300" b="1" baseline="0" dirty="0" smtClean="0"/>
            <a:t>Other missions</a:t>
          </a:r>
          <a:endParaRPr lang="en-GB" sz="1300" b="1" baseline="0" dirty="0"/>
        </a:p>
      </dgm:t>
    </dgm:pt>
    <dgm:pt modelId="{2422B768-6A4C-46AA-96EF-EA86F015AE9A}" type="parTrans" cxnId="{BDDEC1A1-565D-43DF-A795-E0AF832548C4}">
      <dgm:prSet/>
      <dgm:spPr/>
      <dgm:t>
        <a:bodyPr/>
        <a:lstStyle/>
        <a:p>
          <a:endParaRPr lang="en-GB"/>
        </a:p>
      </dgm:t>
    </dgm:pt>
    <dgm:pt modelId="{11162244-67AF-417F-9CBB-B37B51191771}" type="sibTrans" cxnId="{BDDEC1A1-565D-43DF-A795-E0AF832548C4}">
      <dgm:prSet/>
      <dgm:spPr/>
      <dgm:t>
        <a:bodyPr/>
        <a:lstStyle/>
        <a:p>
          <a:endParaRPr lang="en-GB"/>
        </a:p>
      </dgm:t>
    </dgm:pt>
    <dgm:pt modelId="{25885FC5-70CA-4F0B-A3D6-8C11155B0676}">
      <dgm:prSet phldrT="[Text]" custT="1"/>
      <dgm:spPr/>
      <dgm:t>
        <a:bodyPr lIns="91440" tIns="0" rIns="0" bIns="0"/>
        <a:lstStyle/>
        <a:p>
          <a:r>
            <a:rPr lang="en-GB" sz="1050" b="1" dirty="0" smtClean="0"/>
            <a:t>Assessing the safety level of State aviation activities using the 8 critical elements</a:t>
          </a:r>
          <a:endParaRPr lang="en-GB" sz="1050" b="1" dirty="0"/>
        </a:p>
      </dgm:t>
    </dgm:pt>
    <dgm:pt modelId="{523365D9-FCE9-445F-82E2-CD5B2ECBC8D8}" type="parTrans" cxnId="{525B4E67-A0A4-414E-870C-46467E2894A8}">
      <dgm:prSet/>
      <dgm:spPr/>
      <dgm:t>
        <a:bodyPr/>
        <a:lstStyle/>
        <a:p>
          <a:endParaRPr lang="en-GB"/>
        </a:p>
      </dgm:t>
    </dgm:pt>
    <dgm:pt modelId="{8D4EFF78-3B9E-4CB5-8C54-7ACC5A836962}" type="sibTrans" cxnId="{525B4E67-A0A4-414E-870C-46467E2894A8}">
      <dgm:prSet/>
      <dgm:spPr/>
      <dgm:t>
        <a:bodyPr/>
        <a:lstStyle/>
        <a:p>
          <a:endParaRPr lang="en-GB"/>
        </a:p>
      </dgm:t>
    </dgm:pt>
    <dgm:pt modelId="{D476E1C6-7FAB-45EF-9DCF-D65825155B65}">
      <dgm:prSet phldrT="[Text]" custT="1"/>
      <dgm:spPr/>
      <dgm:t>
        <a:bodyPr lIns="91440" tIns="0" rIns="0" bIns="0"/>
        <a:lstStyle/>
        <a:p>
          <a:r>
            <a:rPr lang="en-GB" sz="1050" b="1" dirty="0" smtClean="0"/>
            <a:t>Evaluating State safety management capabilities</a:t>
          </a:r>
          <a:endParaRPr lang="en-GB" sz="1050" b="1" dirty="0"/>
        </a:p>
      </dgm:t>
    </dgm:pt>
    <dgm:pt modelId="{08FCCB3B-BFE1-4B90-A48D-43900EECA022}" type="parTrans" cxnId="{137890CF-AD3D-4386-82EE-C566D318225A}">
      <dgm:prSet/>
      <dgm:spPr/>
      <dgm:t>
        <a:bodyPr/>
        <a:lstStyle/>
        <a:p>
          <a:endParaRPr lang="en-GB"/>
        </a:p>
      </dgm:t>
    </dgm:pt>
    <dgm:pt modelId="{03C40C33-59B3-4658-BBE5-B4704536672A}" type="sibTrans" cxnId="{137890CF-AD3D-4386-82EE-C566D318225A}">
      <dgm:prSet/>
      <dgm:spPr/>
      <dgm:t>
        <a:bodyPr/>
        <a:lstStyle/>
        <a:p>
          <a:endParaRPr lang="en-GB"/>
        </a:p>
      </dgm:t>
    </dgm:pt>
    <dgm:pt modelId="{D509F1A0-7C68-4205-A3CC-220519B0540F}">
      <dgm:prSet phldrT="[Text]" custT="1"/>
      <dgm:spPr/>
      <dgm:t>
        <a:bodyPr lIns="91440" tIns="0" rIns="0" bIns="0"/>
        <a:lstStyle/>
        <a:p>
          <a:r>
            <a:rPr lang="en-GB" sz="1050" b="1" dirty="0" smtClean="0"/>
            <a:t>Integrated safety analysis</a:t>
          </a:r>
          <a:endParaRPr lang="en-GB" sz="1050" b="1" dirty="0"/>
        </a:p>
      </dgm:t>
    </dgm:pt>
    <dgm:pt modelId="{BB641138-FBC3-4D20-8DFD-5C3BD1F92F53}" type="parTrans" cxnId="{BE85288A-1603-45B2-A1DF-78EC9960522C}">
      <dgm:prSet/>
      <dgm:spPr/>
      <dgm:t>
        <a:bodyPr/>
        <a:lstStyle/>
        <a:p>
          <a:endParaRPr lang="en-GB"/>
        </a:p>
      </dgm:t>
    </dgm:pt>
    <dgm:pt modelId="{FDE61FDA-018D-4E4D-B350-D9D088FE280D}" type="sibTrans" cxnId="{BE85288A-1603-45B2-A1DF-78EC9960522C}">
      <dgm:prSet/>
      <dgm:spPr/>
      <dgm:t>
        <a:bodyPr/>
        <a:lstStyle/>
        <a:p>
          <a:endParaRPr lang="en-GB"/>
        </a:p>
      </dgm:t>
    </dgm:pt>
    <dgm:pt modelId="{C099E18D-2E79-4204-A5BB-FDED0E573E95}">
      <dgm:prSet phldrT="[Text]"/>
      <dgm:spPr/>
      <dgm:t>
        <a:bodyPr lIns="0" rIns="0"/>
        <a:lstStyle/>
        <a:p>
          <a:r>
            <a:rPr lang="en-GB" b="1" dirty="0" smtClean="0"/>
            <a:t>Findings and Recommendations</a:t>
          </a:r>
          <a:endParaRPr lang="en-GB" b="1" dirty="0"/>
        </a:p>
      </dgm:t>
    </dgm:pt>
    <dgm:pt modelId="{FF4615CB-CF32-4A87-85D0-9EAF636CE109}" type="parTrans" cxnId="{E6F7876F-1317-49ED-93EF-8F57A960240D}">
      <dgm:prSet/>
      <dgm:spPr/>
      <dgm:t>
        <a:bodyPr/>
        <a:lstStyle/>
        <a:p>
          <a:endParaRPr lang="en-GB"/>
        </a:p>
      </dgm:t>
    </dgm:pt>
    <dgm:pt modelId="{9C123819-357D-4E83-BF3D-2597D7F5CCBF}" type="sibTrans" cxnId="{E6F7876F-1317-49ED-93EF-8F57A960240D}">
      <dgm:prSet/>
      <dgm:spPr/>
      <dgm:t>
        <a:bodyPr/>
        <a:lstStyle/>
        <a:p>
          <a:endParaRPr lang="en-GB"/>
        </a:p>
      </dgm:t>
    </dgm:pt>
    <dgm:pt modelId="{411BDAFF-4455-4109-8583-AF095AE74C84}">
      <dgm:prSet phldrT="[Text]" custT="1"/>
      <dgm:spPr/>
      <dgm:t>
        <a:bodyPr lIns="0" tIns="0" rIns="0" bIns="0"/>
        <a:lstStyle/>
        <a:p>
          <a:r>
            <a:rPr lang="en-GB" sz="1300" b="1" baseline="0" dirty="0" smtClean="0"/>
            <a:t>ICVMs</a:t>
          </a:r>
          <a:endParaRPr lang="en-GB" sz="1300" b="1" baseline="0" dirty="0"/>
        </a:p>
      </dgm:t>
    </dgm:pt>
    <dgm:pt modelId="{DEB289F9-1DBD-4EAE-A247-52A25BB6699A}" type="parTrans" cxnId="{0B581BD8-C944-4C6A-B8F2-03716053A6B0}">
      <dgm:prSet/>
      <dgm:spPr/>
      <dgm:t>
        <a:bodyPr/>
        <a:lstStyle/>
        <a:p>
          <a:endParaRPr lang="en-GB"/>
        </a:p>
      </dgm:t>
    </dgm:pt>
    <dgm:pt modelId="{73AEA48D-0F42-4FF9-9293-34659E989923}" type="sibTrans" cxnId="{0B581BD8-C944-4C6A-B8F2-03716053A6B0}">
      <dgm:prSet/>
      <dgm:spPr/>
      <dgm:t>
        <a:bodyPr/>
        <a:lstStyle/>
        <a:p>
          <a:endParaRPr lang="en-GB"/>
        </a:p>
      </dgm:t>
    </dgm:pt>
    <dgm:pt modelId="{34954EE7-2D8A-43E7-BA89-51DC684A07B3}" type="pres">
      <dgm:prSet presAssocID="{1BDEE408-B3CE-4CB5-82D2-FABB78C47667}" presName="cycleMatrixDiagram" presStyleCnt="0">
        <dgm:presLayoutVars>
          <dgm:chMax val="1"/>
          <dgm:dir/>
          <dgm:animLvl val="lvl"/>
          <dgm:resizeHandles val="exact"/>
        </dgm:presLayoutVars>
      </dgm:prSet>
      <dgm:spPr/>
      <dgm:t>
        <a:bodyPr/>
        <a:lstStyle/>
        <a:p>
          <a:endParaRPr lang="en-GB"/>
        </a:p>
      </dgm:t>
    </dgm:pt>
    <dgm:pt modelId="{5D47BF8B-402B-45D0-899C-F22F4621969E}" type="pres">
      <dgm:prSet presAssocID="{1BDEE408-B3CE-4CB5-82D2-FABB78C47667}" presName="children" presStyleCnt="0"/>
      <dgm:spPr/>
    </dgm:pt>
    <dgm:pt modelId="{43F92923-7AC4-4883-B122-255708FF5F83}" type="pres">
      <dgm:prSet presAssocID="{1BDEE408-B3CE-4CB5-82D2-FABB78C47667}" presName="child1group" presStyleCnt="0"/>
      <dgm:spPr/>
    </dgm:pt>
    <dgm:pt modelId="{BF93A294-9F84-419D-923F-20E8C590B2EF}" type="pres">
      <dgm:prSet presAssocID="{1BDEE408-B3CE-4CB5-82D2-FABB78C47667}" presName="child1" presStyleLbl="bgAcc1" presStyleIdx="0" presStyleCnt="4" custScaleX="96806" custLinFactNeighborX="-10754"/>
      <dgm:spPr/>
      <dgm:t>
        <a:bodyPr/>
        <a:lstStyle/>
        <a:p>
          <a:endParaRPr lang="en-GB"/>
        </a:p>
      </dgm:t>
    </dgm:pt>
    <dgm:pt modelId="{CC043345-3F66-4531-BBFF-73B760686DEC}" type="pres">
      <dgm:prSet presAssocID="{1BDEE408-B3CE-4CB5-82D2-FABB78C47667}" presName="child1Text" presStyleLbl="bgAcc1" presStyleIdx="0" presStyleCnt="4">
        <dgm:presLayoutVars>
          <dgm:bulletEnabled val="1"/>
        </dgm:presLayoutVars>
      </dgm:prSet>
      <dgm:spPr/>
      <dgm:t>
        <a:bodyPr/>
        <a:lstStyle/>
        <a:p>
          <a:endParaRPr lang="en-GB"/>
        </a:p>
      </dgm:t>
    </dgm:pt>
    <dgm:pt modelId="{ED873D4A-3D33-4851-9F8D-029CAD4642B1}" type="pres">
      <dgm:prSet presAssocID="{1BDEE408-B3CE-4CB5-82D2-FABB78C47667}" presName="child2group" presStyleCnt="0"/>
      <dgm:spPr/>
    </dgm:pt>
    <dgm:pt modelId="{B2198979-2726-406C-BED5-16D0309C64AF}" type="pres">
      <dgm:prSet presAssocID="{1BDEE408-B3CE-4CB5-82D2-FABB78C47667}" presName="child2" presStyleLbl="bgAcc1" presStyleIdx="1" presStyleCnt="4" custLinFactNeighborX="12702"/>
      <dgm:spPr/>
      <dgm:t>
        <a:bodyPr/>
        <a:lstStyle/>
        <a:p>
          <a:endParaRPr lang="en-GB"/>
        </a:p>
      </dgm:t>
    </dgm:pt>
    <dgm:pt modelId="{471477AE-AEB6-4FE4-B47F-96C068260F43}" type="pres">
      <dgm:prSet presAssocID="{1BDEE408-B3CE-4CB5-82D2-FABB78C47667}" presName="child2Text" presStyleLbl="bgAcc1" presStyleIdx="1" presStyleCnt="4">
        <dgm:presLayoutVars>
          <dgm:bulletEnabled val="1"/>
        </dgm:presLayoutVars>
      </dgm:prSet>
      <dgm:spPr/>
      <dgm:t>
        <a:bodyPr/>
        <a:lstStyle/>
        <a:p>
          <a:endParaRPr lang="en-GB"/>
        </a:p>
      </dgm:t>
    </dgm:pt>
    <dgm:pt modelId="{2ABA19B7-37C8-4DCB-A11B-30548C1D54EC}" type="pres">
      <dgm:prSet presAssocID="{1BDEE408-B3CE-4CB5-82D2-FABB78C47667}" presName="child3group" presStyleCnt="0"/>
      <dgm:spPr/>
    </dgm:pt>
    <dgm:pt modelId="{E39C626C-B42C-4DB8-B9C3-CFCE46F4A519}" type="pres">
      <dgm:prSet presAssocID="{1BDEE408-B3CE-4CB5-82D2-FABB78C47667}" presName="child3" presStyleLbl="bgAcc1" presStyleIdx="2" presStyleCnt="4" custLinFactNeighborX="12702" custLinFactNeighborY="-2539"/>
      <dgm:spPr/>
      <dgm:t>
        <a:bodyPr/>
        <a:lstStyle/>
        <a:p>
          <a:endParaRPr lang="en-GB"/>
        </a:p>
      </dgm:t>
    </dgm:pt>
    <dgm:pt modelId="{C4F423B3-E6AA-4324-A936-3A8F2B197017}" type="pres">
      <dgm:prSet presAssocID="{1BDEE408-B3CE-4CB5-82D2-FABB78C47667}" presName="child3Text" presStyleLbl="bgAcc1" presStyleIdx="2" presStyleCnt="4">
        <dgm:presLayoutVars>
          <dgm:bulletEnabled val="1"/>
        </dgm:presLayoutVars>
      </dgm:prSet>
      <dgm:spPr/>
      <dgm:t>
        <a:bodyPr/>
        <a:lstStyle/>
        <a:p>
          <a:endParaRPr lang="en-GB"/>
        </a:p>
      </dgm:t>
    </dgm:pt>
    <dgm:pt modelId="{CF0A59D5-786A-49B5-A639-C36B25BC0AE3}" type="pres">
      <dgm:prSet presAssocID="{1BDEE408-B3CE-4CB5-82D2-FABB78C47667}" presName="child4group" presStyleCnt="0"/>
      <dgm:spPr/>
    </dgm:pt>
    <dgm:pt modelId="{A9336184-CDC6-4B48-8A53-CFF3123B17F9}" type="pres">
      <dgm:prSet presAssocID="{1BDEE408-B3CE-4CB5-82D2-FABB78C47667}" presName="child4" presStyleLbl="bgAcc1" presStyleIdx="3" presStyleCnt="4" custLinFactNeighborX="-10754" custLinFactNeighborY="-2539"/>
      <dgm:spPr/>
      <dgm:t>
        <a:bodyPr/>
        <a:lstStyle/>
        <a:p>
          <a:endParaRPr lang="en-GB"/>
        </a:p>
      </dgm:t>
    </dgm:pt>
    <dgm:pt modelId="{94A657C3-9E7E-4F55-A33E-D461FB875170}" type="pres">
      <dgm:prSet presAssocID="{1BDEE408-B3CE-4CB5-82D2-FABB78C47667}" presName="child4Text" presStyleLbl="bgAcc1" presStyleIdx="3" presStyleCnt="4">
        <dgm:presLayoutVars>
          <dgm:bulletEnabled val="1"/>
        </dgm:presLayoutVars>
      </dgm:prSet>
      <dgm:spPr/>
      <dgm:t>
        <a:bodyPr/>
        <a:lstStyle/>
        <a:p>
          <a:endParaRPr lang="en-GB"/>
        </a:p>
      </dgm:t>
    </dgm:pt>
    <dgm:pt modelId="{36BD2931-8A32-4C8A-A9A9-6A583E0CF7FA}" type="pres">
      <dgm:prSet presAssocID="{1BDEE408-B3CE-4CB5-82D2-FABB78C47667}" presName="childPlaceholder" presStyleCnt="0"/>
      <dgm:spPr/>
    </dgm:pt>
    <dgm:pt modelId="{3867039B-B1CE-4030-9EF9-9FAD059FCCDC}" type="pres">
      <dgm:prSet presAssocID="{1BDEE408-B3CE-4CB5-82D2-FABB78C47667}" presName="circle" presStyleCnt="0"/>
      <dgm:spPr/>
    </dgm:pt>
    <dgm:pt modelId="{042921F6-2D76-4954-A9D1-51F0558DCA75}" type="pres">
      <dgm:prSet presAssocID="{1BDEE408-B3CE-4CB5-82D2-FABB78C47667}" presName="quadrant1" presStyleLbl="node1" presStyleIdx="0" presStyleCnt="4">
        <dgm:presLayoutVars>
          <dgm:chMax val="1"/>
          <dgm:bulletEnabled val="1"/>
        </dgm:presLayoutVars>
      </dgm:prSet>
      <dgm:spPr/>
      <dgm:t>
        <a:bodyPr/>
        <a:lstStyle/>
        <a:p>
          <a:endParaRPr lang="en-GB"/>
        </a:p>
      </dgm:t>
    </dgm:pt>
    <dgm:pt modelId="{1ABE75D3-D353-41E6-9220-6A7366863387}" type="pres">
      <dgm:prSet presAssocID="{1BDEE408-B3CE-4CB5-82D2-FABB78C47667}" presName="quadrant2" presStyleLbl="node1" presStyleIdx="1" presStyleCnt="4">
        <dgm:presLayoutVars>
          <dgm:chMax val="1"/>
          <dgm:bulletEnabled val="1"/>
        </dgm:presLayoutVars>
      </dgm:prSet>
      <dgm:spPr/>
      <dgm:t>
        <a:bodyPr/>
        <a:lstStyle/>
        <a:p>
          <a:endParaRPr lang="en-GB"/>
        </a:p>
      </dgm:t>
    </dgm:pt>
    <dgm:pt modelId="{4495405C-D7CA-46BA-B782-5B0E312041BE}" type="pres">
      <dgm:prSet presAssocID="{1BDEE408-B3CE-4CB5-82D2-FABB78C47667}" presName="quadrant3" presStyleLbl="node1" presStyleIdx="2" presStyleCnt="4">
        <dgm:presLayoutVars>
          <dgm:chMax val="1"/>
          <dgm:bulletEnabled val="1"/>
        </dgm:presLayoutVars>
      </dgm:prSet>
      <dgm:spPr/>
      <dgm:t>
        <a:bodyPr/>
        <a:lstStyle/>
        <a:p>
          <a:endParaRPr lang="en-GB"/>
        </a:p>
      </dgm:t>
    </dgm:pt>
    <dgm:pt modelId="{A4C7C19C-3ACE-47BF-80E3-76AB76E500F2}" type="pres">
      <dgm:prSet presAssocID="{1BDEE408-B3CE-4CB5-82D2-FABB78C47667}" presName="quadrant4" presStyleLbl="node1" presStyleIdx="3" presStyleCnt="4">
        <dgm:presLayoutVars>
          <dgm:chMax val="1"/>
          <dgm:bulletEnabled val="1"/>
        </dgm:presLayoutVars>
      </dgm:prSet>
      <dgm:spPr/>
      <dgm:t>
        <a:bodyPr/>
        <a:lstStyle/>
        <a:p>
          <a:endParaRPr lang="en-GB"/>
        </a:p>
      </dgm:t>
    </dgm:pt>
    <dgm:pt modelId="{F7084C6C-17B3-434C-A9F9-52C5971F4AEA}" type="pres">
      <dgm:prSet presAssocID="{1BDEE408-B3CE-4CB5-82D2-FABB78C47667}" presName="quadrantPlaceholder" presStyleCnt="0"/>
      <dgm:spPr/>
    </dgm:pt>
    <dgm:pt modelId="{E448B3DB-5429-476B-860D-AA2CFEB6C516}" type="pres">
      <dgm:prSet presAssocID="{1BDEE408-B3CE-4CB5-82D2-FABB78C47667}" presName="center1" presStyleLbl="fgShp" presStyleIdx="0" presStyleCnt="2"/>
      <dgm:spPr/>
    </dgm:pt>
    <dgm:pt modelId="{7AA8CA8E-DC09-4410-AB5F-D2E3E948E7CB}" type="pres">
      <dgm:prSet presAssocID="{1BDEE408-B3CE-4CB5-82D2-FABB78C47667}" presName="center2" presStyleLbl="fgShp" presStyleIdx="1" presStyleCnt="2"/>
      <dgm:spPr/>
    </dgm:pt>
  </dgm:ptLst>
  <dgm:cxnLst>
    <dgm:cxn modelId="{12388D70-D4BD-48FA-924F-04B1D2591B98}" type="presOf" srcId="{805EF49D-DB45-405E-8A0D-42D789C157BC}" destId="{A4C7C19C-3ACE-47BF-80E3-76AB76E500F2}" srcOrd="0" destOrd="0" presId="urn:microsoft.com/office/officeart/2005/8/layout/cycle4"/>
    <dgm:cxn modelId="{DC267EF3-CC64-4B67-9E66-4488A53028E4}" srcId="{1BDEE408-B3CE-4CB5-82D2-FABB78C47667}" destId="{541C2972-EE52-40C4-AEEE-8A2AE54211E5}" srcOrd="1" destOrd="0" parTransId="{E8B8CA1A-0823-408D-BC68-69CC23A3A883}" sibTransId="{41691B27-BC1F-423D-9F08-F9FEC55CB425}"/>
    <dgm:cxn modelId="{90B6EA80-2023-4E9B-BFBC-484FE3ADE881}" type="presOf" srcId="{C366211C-72C6-4065-9EEC-25BDAEEB916A}" destId="{C4F423B3-E6AA-4324-A936-3A8F2B197017}" srcOrd="1" destOrd="2" presId="urn:microsoft.com/office/officeart/2005/8/layout/cycle4"/>
    <dgm:cxn modelId="{27EF7B14-0F7B-487D-A05F-CFA9E836EC81}" type="presOf" srcId="{411BDAFF-4455-4109-8583-AF095AE74C84}" destId="{A9336184-CDC6-4B48-8A53-CFF3123B17F9}" srcOrd="0" destOrd="3" presId="urn:microsoft.com/office/officeart/2005/8/layout/cycle4"/>
    <dgm:cxn modelId="{8C6BC3F3-E361-474B-9C82-6D5CE3CCCA90}" type="presOf" srcId="{2D04A0F5-3E69-4A0F-BDCE-E01032768A22}" destId="{94A657C3-9E7E-4F55-A33E-D461FB875170}" srcOrd="1" destOrd="0" presId="urn:microsoft.com/office/officeart/2005/8/layout/cycle4"/>
    <dgm:cxn modelId="{00B87D15-F68F-4F7D-9A60-69B24394F2D9}" type="presOf" srcId="{25885FC5-70CA-4F0B-A3D6-8C11155B0676}" destId="{B2198979-2726-406C-BED5-16D0309C64AF}" srcOrd="0" destOrd="1" presId="urn:microsoft.com/office/officeart/2005/8/layout/cycle4"/>
    <dgm:cxn modelId="{09406952-2BD9-4B24-A3DC-C0FCEBBD24D7}" type="presOf" srcId="{1BDEE408-B3CE-4CB5-82D2-FABB78C47667}" destId="{34954EE7-2D8A-43E7-BA89-51DC684A07B3}" srcOrd="0" destOrd="0" presId="urn:microsoft.com/office/officeart/2005/8/layout/cycle4"/>
    <dgm:cxn modelId="{AEE25F21-AA60-4E9A-B2AF-6B3898678145}" type="presOf" srcId="{9430087D-6162-4935-BD2B-82B57DB6DB5B}" destId="{A9336184-CDC6-4B48-8A53-CFF3123B17F9}" srcOrd="0" destOrd="5" presId="urn:microsoft.com/office/officeart/2005/8/layout/cycle4"/>
    <dgm:cxn modelId="{D88A963F-F76D-45C9-B3B7-663401EE3DDF}" srcId="{39A2F26C-1399-4C64-A702-FBB623813C5D}" destId="{B7C4CA45-F747-4894-9FD3-0C1EFBB91BA0}" srcOrd="0" destOrd="0" parTransId="{7B68162F-5FDB-4490-A27E-75B13305C39C}" sibTransId="{C2FB08DA-1017-418B-B7ED-25225AB138C0}"/>
    <dgm:cxn modelId="{BF9EE0FB-D140-4686-A09B-97967254CAF5}" type="presOf" srcId="{9A6CDA81-27A5-4F8B-BE01-54F7F75CD048}" destId="{A9336184-CDC6-4B48-8A53-CFF3123B17F9}" srcOrd="0" destOrd="4" presId="urn:microsoft.com/office/officeart/2005/8/layout/cycle4"/>
    <dgm:cxn modelId="{137890CF-AD3D-4386-82EE-C566D318225A}" srcId="{541C2972-EE52-40C4-AEEE-8A2AE54211E5}" destId="{D476E1C6-7FAB-45EF-9DCF-D65825155B65}" srcOrd="2" destOrd="0" parTransId="{08FCCB3B-BFE1-4B90-A48D-43900EECA022}" sibTransId="{03C40C33-59B3-4658-BBE5-B4704536672A}"/>
    <dgm:cxn modelId="{532221D1-80E0-455D-AFC1-B3948BBA6A47}" srcId="{401515D5-798B-4AC8-8DFA-C8831C879303}" destId="{B7676626-BD71-46E5-91CA-992692596BF8}" srcOrd="1" destOrd="0" parTransId="{E37DD4AC-C6D1-4783-AB5C-BAAC9A70F298}" sibTransId="{5C58B790-C407-40F0-9736-E9BA736B1F9D}"/>
    <dgm:cxn modelId="{1F134AFA-AB0E-4E7A-884C-5D0BC23CF9BF}" type="presOf" srcId="{C099E18D-2E79-4204-A5BB-FDED0E573E95}" destId="{E39C626C-B42C-4DB8-B9C3-CFCE46F4A519}" srcOrd="0" destOrd="1" presId="urn:microsoft.com/office/officeart/2005/8/layout/cycle4"/>
    <dgm:cxn modelId="{2659F3E6-B02D-4873-8BA4-65D560945F3A}" type="presOf" srcId="{B12AD286-A7FF-48C0-B7C2-343A47A41C93}" destId="{94A657C3-9E7E-4F55-A33E-D461FB875170}" srcOrd="1" destOrd="2" presId="urn:microsoft.com/office/officeart/2005/8/layout/cycle4"/>
    <dgm:cxn modelId="{3F1E76EF-C5D0-462A-A99A-555E3F55DAE6}" type="presOf" srcId="{8649964F-643C-4CE1-A3E3-2F17E97F7FCE}" destId="{BF93A294-9F84-419D-923F-20E8C590B2EF}" srcOrd="0" destOrd="0" presId="urn:microsoft.com/office/officeart/2005/8/layout/cycle4"/>
    <dgm:cxn modelId="{525B4E67-A0A4-414E-870C-46467E2894A8}" srcId="{541C2972-EE52-40C4-AEEE-8A2AE54211E5}" destId="{25885FC5-70CA-4F0B-A3D6-8C11155B0676}" srcOrd="1" destOrd="0" parTransId="{523365D9-FCE9-445F-82E2-CD5B2ECBC8D8}" sibTransId="{8D4EFF78-3B9E-4CB5-8C54-7ACC5A836962}"/>
    <dgm:cxn modelId="{21CFD643-9B82-4DC6-9F96-A6B3467468E8}" type="presOf" srcId="{9A6CDA81-27A5-4F8B-BE01-54F7F75CD048}" destId="{94A657C3-9E7E-4F55-A33E-D461FB875170}" srcOrd="1" destOrd="4" presId="urn:microsoft.com/office/officeart/2005/8/layout/cycle4"/>
    <dgm:cxn modelId="{C552007D-EA20-49F7-898E-57BF25CE67D6}" type="presOf" srcId="{B7C4CA45-F747-4894-9FD3-0C1EFBB91BA0}" destId="{E39C626C-B42C-4DB8-B9C3-CFCE46F4A519}" srcOrd="0" destOrd="0" presId="urn:microsoft.com/office/officeart/2005/8/layout/cycle4"/>
    <dgm:cxn modelId="{31C429CB-A48E-4660-8BD9-A1BD2B0C6072}" type="presOf" srcId="{5AD1918C-BA9A-4F45-8897-928BC7D6ED39}" destId="{BF93A294-9F84-419D-923F-20E8C590B2EF}" srcOrd="0" destOrd="2" presId="urn:microsoft.com/office/officeart/2005/8/layout/cycle4"/>
    <dgm:cxn modelId="{0B581BD8-C944-4C6A-B8F2-03716053A6B0}" srcId="{805EF49D-DB45-405E-8A0D-42D789C157BC}" destId="{411BDAFF-4455-4109-8583-AF095AE74C84}" srcOrd="3" destOrd="0" parTransId="{DEB289F9-1DBD-4EAE-A247-52A25BB6699A}" sibTransId="{73AEA48D-0F42-4FF9-9293-34659E989923}"/>
    <dgm:cxn modelId="{BDDEC1A1-565D-43DF-A795-E0AF832548C4}" srcId="{805EF49D-DB45-405E-8A0D-42D789C157BC}" destId="{9430087D-6162-4935-BD2B-82B57DB6DB5B}" srcOrd="5" destOrd="0" parTransId="{2422B768-6A4C-46AA-96EF-EA86F015AE9A}" sibTransId="{11162244-67AF-417F-9CBB-B37B51191771}"/>
    <dgm:cxn modelId="{ACDF20FC-F455-451A-8E44-60A63E844A6B}" srcId="{401515D5-798B-4AC8-8DFA-C8831C879303}" destId="{5AD1918C-BA9A-4F45-8897-928BC7D6ED39}" srcOrd="2" destOrd="0" parTransId="{5729A49E-CB53-4D31-ADE5-D4381C48EC57}" sibTransId="{6A151180-828E-4379-AD8C-1C89668A2863}"/>
    <dgm:cxn modelId="{00ECD1D8-1D76-429E-957F-4B834B359181}" srcId="{1BDEE408-B3CE-4CB5-82D2-FABB78C47667}" destId="{401515D5-798B-4AC8-8DFA-C8831C879303}" srcOrd="0" destOrd="0" parTransId="{E705EE5F-7A0E-44F4-93BF-039E101C2970}" sibTransId="{34B796CB-3C90-4D69-821E-30495F1F1015}"/>
    <dgm:cxn modelId="{03423359-7F69-4F88-8451-B577550F0915}" type="presOf" srcId="{D476E1C6-7FAB-45EF-9DCF-D65825155B65}" destId="{471477AE-AEB6-4FE4-B47F-96C068260F43}" srcOrd="1" destOrd="2" presId="urn:microsoft.com/office/officeart/2005/8/layout/cycle4"/>
    <dgm:cxn modelId="{BE85288A-1603-45B2-A1DF-78EC9960522C}" srcId="{541C2972-EE52-40C4-AEEE-8A2AE54211E5}" destId="{D509F1A0-7C68-4205-A3CC-220519B0540F}" srcOrd="3" destOrd="0" parTransId="{BB641138-FBC3-4D20-8DFD-5C3BD1F92F53}" sibTransId="{FDE61FDA-018D-4E4D-B350-D9D088FE280D}"/>
    <dgm:cxn modelId="{83BA587D-45C1-42D3-8814-BAD0B75F5739}" srcId="{1BDEE408-B3CE-4CB5-82D2-FABB78C47667}" destId="{39A2F26C-1399-4C64-A702-FBB623813C5D}" srcOrd="2" destOrd="0" parTransId="{B9F93E99-B064-4779-BDB0-5AAD1094798E}" sibTransId="{C9019E60-F2AF-4057-8C0F-1F678FC80EF4}"/>
    <dgm:cxn modelId="{DCE07677-7A2A-4353-8D3B-6329B20D0BA7}" srcId="{805EF49D-DB45-405E-8A0D-42D789C157BC}" destId="{F2661712-9E10-487C-9109-57871EB0B1B6}" srcOrd="1" destOrd="0" parTransId="{F080A959-4271-4FFC-B26A-E72A317B4AB1}" sibTransId="{EF6D5F3A-D18F-493E-99B7-FAF5DB2CC28C}"/>
    <dgm:cxn modelId="{0451886B-A5AD-4610-A5E1-678380481512}" type="presOf" srcId="{39A2F26C-1399-4C64-A702-FBB623813C5D}" destId="{4495405C-D7CA-46BA-B782-5B0E312041BE}" srcOrd="0" destOrd="0" presId="urn:microsoft.com/office/officeart/2005/8/layout/cycle4"/>
    <dgm:cxn modelId="{8F05955D-D4B1-499E-A9D6-3A5A1E0FB962}" srcId="{1BDEE408-B3CE-4CB5-82D2-FABB78C47667}" destId="{805EF49D-DB45-405E-8A0D-42D789C157BC}" srcOrd="3" destOrd="0" parTransId="{1A245954-5765-4C8C-B984-6E43EED56466}" sibTransId="{64FA30AC-2F7E-4996-8D06-33EF6CC22DBD}"/>
    <dgm:cxn modelId="{9CAEA796-FA40-4ED4-B84F-2C71F437AD3D}" srcId="{805EF49D-DB45-405E-8A0D-42D789C157BC}" destId="{2D04A0F5-3E69-4A0F-BDCE-E01032768A22}" srcOrd="0" destOrd="0" parTransId="{405FC5C8-0457-4F3F-AD48-E84C525B3DC9}" sibTransId="{58CA702A-FC2A-4FAE-99FB-55CD519FF746}"/>
    <dgm:cxn modelId="{A88ED788-6617-496A-9B7A-152CB7614851}" type="presOf" srcId="{D509F1A0-7C68-4205-A3CC-220519B0540F}" destId="{B2198979-2726-406C-BED5-16D0309C64AF}" srcOrd="0" destOrd="3" presId="urn:microsoft.com/office/officeart/2005/8/layout/cycle4"/>
    <dgm:cxn modelId="{506F5957-2AB6-4161-BD42-B7C5AC5D38FE}" type="presOf" srcId="{F47F7FBD-A422-4F32-BE81-A74E80B259F9}" destId="{471477AE-AEB6-4FE4-B47F-96C068260F43}" srcOrd="1" destOrd="0" presId="urn:microsoft.com/office/officeart/2005/8/layout/cycle4"/>
    <dgm:cxn modelId="{17544385-9C9D-402E-8DD2-5F61B98E987B}" type="presOf" srcId="{B7676626-BD71-46E5-91CA-992692596BF8}" destId="{BF93A294-9F84-419D-923F-20E8C590B2EF}" srcOrd="0" destOrd="1" presId="urn:microsoft.com/office/officeart/2005/8/layout/cycle4"/>
    <dgm:cxn modelId="{F857A2ED-0999-42AE-AB0F-05B9BFD4EFCE}" srcId="{805EF49D-DB45-405E-8A0D-42D789C157BC}" destId="{9A6CDA81-27A5-4F8B-BE01-54F7F75CD048}" srcOrd="4" destOrd="0" parTransId="{406B4030-EA55-4EB7-BFCB-380BE9ABB436}" sibTransId="{D5505466-1682-401F-B01A-0BF48BEA72B6}"/>
    <dgm:cxn modelId="{DA79EC7A-0991-4CBF-B53C-76B5A2738AE6}" type="presOf" srcId="{D476E1C6-7FAB-45EF-9DCF-D65825155B65}" destId="{B2198979-2726-406C-BED5-16D0309C64AF}" srcOrd="0" destOrd="2" presId="urn:microsoft.com/office/officeart/2005/8/layout/cycle4"/>
    <dgm:cxn modelId="{F523EE92-B59F-489E-9637-4E080229A3A1}" type="presOf" srcId="{C099E18D-2E79-4204-A5BB-FDED0E573E95}" destId="{C4F423B3-E6AA-4324-A936-3A8F2B197017}" srcOrd="1" destOrd="1" presId="urn:microsoft.com/office/officeart/2005/8/layout/cycle4"/>
    <dgm:cxn modelId="{B37B33F2-2811-4332-8134-476CEEDCD603}" type="presOf" srcId="{541C2972-EE52-40C4-AEEE-8A2AE54211E5}" destId="{1ABE75D3-D353-41E6-9220-6A7366863387}" srcOrd="0" destOrd="0" presId="urn:microsoft.com/office/officeart/2005/8/layout/cycle4"/>
    <dgm:cxn modelId="{964DF25F-DD36-4CCC-9218-B9B309A24AB8}" type="presOf" srcId="{F2661712-9E10-487C-9109-57871EB0B1B6}" destId="{94A657C3-9E7E-4F55-A33E-D461FB875170}" srcOrd="1" destOrd="1" presId="urn:microsoft.com/office/officeart/2005/8/layout/cycle4"/>
    <dgm:cxn modelId="{B4F20B08-D469-41D1-9C53-2BCE577F361B}" type="presOf" srcId="{D509F1A0-7C68-4205-A3CC-220519B0540F}" destId="{471477AE-AEB6-4FE4-B47F-96C068260F43}" srcOrd="1" destOrd="3" presId="urn:microsoft.com/office/officeart/2005/8/layout/cycle4"/>
    <dgm:cxn modelId="{09F7A8FD-8D80-4730-8F3B-0B8BD8F75A0C}" type="presOf" srcId="{B7C4CA45-F747-4894-9FD3-0C1EFBB91BA0}" destId="{C4F423B3-E6AA-4324-A936-3A8F2B197017}" srcOrd="1" destOrd="0" presId="urn:microsoft.com/office/officeart/2005/8/layout/cycle4"/>
    <dgm:cxn modelId="{530237F2-AE73-4F52-B5D3-09BC1C5C3327}" type="presOf" srcId="{2D04A0F5-3E69-4A0F-BDCE-E01032768A22}" destId="{A9336184-CDC6-4B48-8A53-CFF3123B17F9}" srcOrd="0" destOrd="0" presId="urn:microsoft.com/office/officeart/2005/8/layout/cycle4"/>
    <dgm:cxn modelId="{84B0E767-BB16-465F-B9A6-85354A0CF5A0}" type="presOf" srcId="{25885FC5-70CA-4F0B-A3D6-8C11155B0676}" destId="{471477AE-AEB6-4FE4-B47F-96C068260F43}" srcOrd="1" destOrd="1" presId="urn:microsoft.com/office/officeart/2005/8/layout/cycle4"/>
    <dgm:cxn modelId="{9A3888BF-4EF6-4E11-AA5D-F809BC46EA4A}" type="presOf" srcId="{9430087D-6162-4935-BD2B-82B57DB6DB5B}" destId="{94A657C3-9E7E-4F55-A33E-D461FB875170}" srcOrd="1" destOrd="5" presId="urn:microsoft.com/office/officeart/2005/8/layout/cycle4"/>
    <dgm:cxn modelId="{B016ADDC-80F9-462E-86D2-AB765B052ABF}" type="presOf" srcId="{B7676626-BD71-46E5-91CA-992692596BF8}" destId="{CC043345-3F66-4531-BBFF-73B760686DEC}" srcOrd="1" destOrd="1" presId="urn:microsoft.com/office/officeart/2005/8/layout/cycle4"/>
    <dgm:cxn modelId="{892A80B8-5669-4021-ACF4-5AC99AFB227D}" srcId="{401515D5-798B-4AC8-8DFA-C8831C879303}" destId="{8649964F-643C-4CE1-A3E3-2F17E97F7FCE}" srcOrd="0" destOrd="0" parTransId="{AE796B38-86C5-4E9C-BCF6-87839E1A63C2}" sibTransId="{815DADF5-BC17-4DEA-8268-BF1477785E77}"/>
    <dgm:cxn modelId="{6DC389A4-3163-416C-9BC3-29455A7983AB}" type="presOf" srcId="{F47F7FBD-A422-4F32-BE81-A74E80B259F9}" destId="{B2198979-2726-406C-BED5-16D0309C64AF}" srcOrd="0" destOrd="0" presId="urn:microsoft.com/office/officeart/2005/8/layout/cycle4"/>
    <dgm:cxn modelId="{FDEFBA3D-CC6B-496B-BEA6-216D1448BFEC}" type="presOf" srcId="{411BDAFF-4455-4109-8583-AF095AE74C84}" destId="{94A657C3-9E7E-4F55-A33E-D461FB875170}" srcOrd="1" destOrd="3" presId="urn:microsoft.com/office/officeart/2005/8/layout/cycle4"/>
    <dgm:cxn modelId="{E6F7876F-1317-49ED-93EF-8F57A960240D}" srcId="{39A2F26C-1399-4C64-A702-FBB623813C5D}" destId="{C099E18D-2E79-4204-A5BB-FDED0E573E95}" srcOrd="1" destOrd="0" parTransId="{FF4615CB-CF32-4A87-85D0-9EAF636CE109}" sibTransId="{9C123819-357D-4E83-BF3D-2597D7F5CCBF}"/>
    <dgm:cxn modelId="{0F221F86-83BB-49C7-A228-53789AEF9923}" type="presOf" srcId="{C366211C-72C6-4065-9EEC-25BDAEEB916A}" destId="{E39C626C-B42C-4DB8-B9C3-CFCE46F4A519}" srcOrd="0" destOrd="2" presId="urn:microsoft.com/office/officeart/2005/8/layout/cycle4"/>
    <dgm:cxn modelId="{F722BE7C-2638-439D-8491-63AA2BEEA8BA}" srcId="{805EF49D-DB45-405E-8A0D-42D789C157BC}" destId="{B12AD286-A7FF-48C0-B7C2-343A47A41C93}" srcOrd="2" destOrd="0" parTransId="{B4E4C5AE-DE94-452E-B339-61C04BAF9EF1}" sibTransId="{3B55D29D-EB99-4D07-845E-69317689F6A9}"/>
    <dgm:cxn modelId="{4A97F868-4F93-4A19-B18C-4B97473B0250}" type="presOf" srcId="{F2661712-9E10-487C-9109-57871EB0B1B6}" destId="{A9336184-CDC6-4B48-8A53-CFF3123B17F9}" srcOrd="0" destOrd="1" presId="urn:microsoft.com/office/officeart/2005/8/layout/cycle4"/>
    <dgm:cxn modelId="{987B3FCE-2BB3-4349-A747-4758AE2E3172}" type="presOf" srcId="{8649964F-643C-4CE1-A3E3-2F17E97F7FCE}" destId="{CC043345-3F66-4531-BBFF-73B760686DEC}" srcOrd="1" destOrd="0" presId="urn:microsoft.com/office/officeart/2005/8/layout/cycle4"/>
    <dgm:cxn modelId="{0A7A676F-3A2B-4622-81D5-560505963FE0}" srcId="{39A2F26C-1399-4C64-A702-FBB623813C5D}" destId="{C366211C-72C6-4065-9EEC-25BDAEEB916A}" srcOrd="2" destOrd="0" parTransId="{1BBE4EA4-0217-4795-AB14-B5F7CD1FA534}" sibTransId="{A5D32123-52ED-49C7-A599-E275E4BE1D73}"/>
    <dgm:cxn modelId="{60C43BF4-B22D-4F04-8393-B6DB2433DD5F}" type="presOf" srcId="{401515D5-798B-4AC8-8DFA-C8831C879303}" destId="{042921F6-2D76-4954-A9D1-51F0558DCA75}" srcOrd="0" destOrd="0" presId="urn:microsoft.com/office/officeart/2005/8/layout/cycle4"/>
    <dgm:cxn modelId="{F392299D-02E1-45E2-90D6-A0BD852B06AE}" type="presOf" srcId="{B12AD286-A7FF-48C0-B7C2-343A47A41C93}" destId="{A9336184-CDC6-4B48-8A53-CFF3123B17F9}" srcOrd="0" destOrd="2" presId="urn:microsoft.com/office/officeart/2005/8/layout/cycle4"/>
    <dgm:cxn modelId="{7B683767-5030-4186-9091-76B2E6FB4175}" srcId="{541C2972-EE52-40C4-AEEE-8A2AE54211E5}" destId="{F47F7FBD-A422-4F32-BE81-A74E80B259F9}" srcOrd="0" destOrd="0" parTransId="{8DFF676F-CEDF-4043-9799-20D8FF33848C}" sibTransId="{C44CF3E5-EBFC-4725-917E-392CE2886827}"/>
    <dgm:cxn modelId="{B6EAC303-EB7B-46F6-8766-11A474956362}" type="presOf" srcId="{5AD1918C-BA9A-4F45-8897-928BC7D6ED39}" destId="{CC043345-3F66-4531-BBFF-73B760686DEC}" srcOrd="1" destOrd="2" presId="urn:microsoft.com/office/officeart/2005/8/layout/cycle4"/>
    <dgm:cxn modelId="{93E77E26-4600-47CF-ADE7-66907BAE8EF9}" type="presParOf" srcId="{34954EE7-2D8A-43E7-BA89-51DC684A07B3}" destId="{5D47BF8B-402B-45D0-899C-F22F4621969E}" srcOrd="0" destOrd="0" presId="urn:microsoft.com/office/officeart/2005/8/layout/cycle4"/>
    <dgm:cxn modelId="{861CB5ED-287C-491C-90F5-4B4814DC513F}" type="presParOf" srcId="{5D47BF8B-402B-45D0-899C-F22F4621969E}" destId="{43F92923-7AC4-4883-B122-255708FF5F83}" srcOrd="0" destOrd="0" presId="urn:microsoft.com/office/officeart/2005/8/layout/cycle4"/>
    <dgm:cxn modelId="{976815B6-71E9-4858-A53D-D6654B2FD185}" type="presParOf" srcId="{43F92923-7AC4-4883-B122-255708FF5F83}" destId="{BF93A294-9F84-419D-923F-20E8C590B2EF}" srcOrd="0" destOrd="0" presId="urn:microsoft.com/office/officeart/2005/8/layout/cycle4"/>
    <dgm:cxn modelId="{0609D2E7-10CE-46D2-9F0B-7D23FFF5BEC2}" type="presParOf" srcId="{43F92923-7AC4-4883-B122-255708FF5F83}" destId="{CC043345-3F66-4531-BBFF-73B760686DEC}" srcOrd="1" destOrd="0" presId="urn:microsoft.com/office/officeart/2005/8/layout/cycle4"/>
    <dgm:cxn modelId="{7F4A7928-9F5D-4228-A2E9-0B8F9B2C37F9}" type="presParOf" srcId="{5D47BF8B-402B-45D0-899C-F22F4621969E}" destId="{ED873D4A-3D33-4851-9F8D-029CAD4642B1}" srcOrd="1" destOrd="0" presId="urn:microsoft.com/office/officeart/2005/8/layout/cycle4"/>
    <dgm:cxn modelId="{D4FA18C9-BA97-437B-BBBA-346CA20EFB35}" type="presParOf" srcId="{ED873D4A-3D33-4851-9F8D-029CAD4642B1}" destId="{B2198979-2726-406C-BED5-16D0309C64AF}" srcOrd="0" destOrd="0" presId="urn:microsoft.com/office/officeart/2005/8/layout/cycle4"/>
    <dgm:cxn modelId="{4EE3E98B-2BD5-4E6F-BD63-CCDC3B78FF91}" type="presParOf" srcId="{ED873D4A-3D33-4851-9F8D-029CAD4642B1}" destId="{471477AE-AEB6-4FE4-B47F-96C068260F43}" srcOrd="1" destOrd="0" presId="urn:microsoft.com/office/officeart/2005/8/layout/cycle4"/>
    <dgm:cxn modelId="{C8B694F1-2AB3-4AC6-AF08-603459474873}" type="presParOf" srcId="{5D47BF8B-402B-45D0-899C-F22F4621969E}" destId="{2ABA19B7-37C8-4DCB-A11B-30548C1D54EC}" srcOrd="2" destOrd="0" presId="urn:microsoft.com/office/officeart/2005/8/layout/cycle4"/>
    <dgm:cxn modelId="{08BD0E89-EF4A-439A-A402-61FCAE432C96}" type="presParOf" srcId="{2ABA19B7-37C8-4DCB-A11B-30548C1D54EC}" destId="{E39C626C-B42C-4DB8-B9C3-CFCE46F4A519}" srcOrd="0" destOrd="0" presId="urn:microsoft.com/office/officeart/2005/8/layout/cycle4"/>
    <dgm:cxn modelId="{1313EDFB-9FA1-4C06-8D6F-2827E9F3CB7B}" type="presParOf" srcId="{2ABA19B7-37C8-4DCB-A11B-30548C1D54EC}" destId="{C4F423B3-E6AA-4324-A936-3A8F2B197017}" srcOrd="1" destOrd="0" presId="urn:microsoft.com/office/officeart/2005/8/layout/cycle4"/>
    <dgm:cxn modelId="{6C6FEFE3-3715-47CE-BD3C-7FE4CBA68E77}" type="presParOf" srcId="{5D47BF8B-402B-45D0-899C-F22F4621969E}" destId="{CF0A59D5-786A-49B5-A639-C36B25BC0AE3}" srcOrd="3" destOrd="0" presId="urn:microsoft.com/office/officeart/2005/8/layout/cycle4"/>
    <dgm:cxn modelId="{394ECB00-93BB-482C-8CD1-604542ECB500}" type="presParOf" srcId="{CF0A59D5-786A-49B5-A639-C36B25BC0AE3}" destId="{A9336184-CDC6-4B48-8A53-CFF3123B17F9}" srcOrd="0" destOrd="0" presId="urn:microsoft.com/office/officeart/2005/8/layout/cycle4"/>
    <dgm:cxn modelId="{EBC02C13-04E4-4C88-9AF2-3219E1239F63}" type="presParOf" srcId="{CF0A59D5-786A-49B5-A639-C36B25BC0AE3}" destId="{94A657C3-9E7E-4F55-A33E-D461FB875170}" srcOrd="1" destOrd="0" presId="urn:microsoft.com/office/officeart/2005/8/layout/cycle4"/>
    <dgm:cxn modelId="{A9A8D4E0-E01F-4B7C-8C26-99A86032A5E3}" type="presParOf" srcId="{5D47BF8B-402B-45D0-899C-F22F4621969E}" destId="{36BD2931-8A32-4C8A-A9A9-6A583E0CF7FA}" srcOrd="4" destOrd="0" presId="urn:microsoft.com/office/officeart/2005/8/layout/cycle4"/>
    <dgm:cxn modelId="{068B9054-8AE7-4DA0-9EFA-7B528F530F45}" type="presParOf" srcId="{34954EE7-2D8A-43E7-BA89-51DC684A07B3}" destId="{3867039B-B1CE-4030-9EF9-9FAD059FCCDC}" srcOrd="1" destOrd="0" presId="urn:microsoft.com/office/officeart/2005/8/layout/cycle4"/>
    <dgm:cxn modelId="{E345ACDA-ABFD-463A-9379-989CDAD974AD}" type="presParOf" srcId="{3867039B-B1CE-4030-9EF9-9FAD059FCCDC}" destId="{042921F6-2D76-4954-A9D1-51F0558DCA75}" srcOrd="0" destOrd="0" presId="urn:microsoft.com/office/officeart/2005/8/layout/cycle4"/>
    <dgm:cxn modelId="{90A5D862-7689-400B-B102-6A327014F04F}" type="presParOf" srcId="{3867039B-B1CE-4030-9EF9-9FAD059FCCDC}" destId="{1ABE75D3-D353-41E6-9220-6A7366863387}" srcOrd="1" destOrd="0" presId="urn:microsoft.com/office/officeart/2005/8/layout/cycle4"/>
    <dgm:cxn modelId="{ED1DF21A-23B3-4A7A-B5D0-1B0FB8C84468}" type="presParOf" srcId="{3867039B-B1CE-4030-9EF9-9FAD059FCCDC}" destId="{4495405C-D7CA-46BA-B782-5B0E312041BE}" srcOrd="2" destOrd="0" presId="urn:microsoft.com/office/officeart/2005/8/layout/cycle4"/>
    <dgm:cxn modelId="{46CB378B-5436-496A-A356-6895A941A81D}" type="presParOf" srcId="{3867039B-B1CE-4030-9EF9-9FAD059FCCDC}" destId="{A4C7C19C-3ACE-47BF-80E3-76AB76E500F2}" srcOrd="3" destOrd="0" presId="urn:microsoft.com/office/officeart/2005/8/layout/cycle4"/>
    <dgm:cxn modelId="{D1936734-EDD2-4601-991D-4BDEA29AEB32}" type="presParOf" srcId="{3867039B-B1CE-4030-9EF9-9FAD059FCCDC}" destId="{F7084C6C-17B3-434C-A9F9-52C5971F4AEA}" srcOrd="4" destOrd="0" presId="urn:microsoft.com/office/officeart/2005/8/layout/cycle4"/>
    <dgm:cxn modelId="{999FC6F4-EF6D-463D-A8FB-0372ABD73F06}" type="presParOf" srcId="{34954EE7-2D8A-43E7-BA89-51DC684A07B3}" destId="{E448B3DB-5429-476B-860D-AA2CFEB6C516}" srcOrd="2" destOrd="0" presId="urn:microsoft.com/office/officeart/2005/8/layout/cycle4"/>
    <dgm:cxn modelId="{5D456B57-4DF8-4A2C-821B-918FAC505624}" type="presParOf" srcId="{34954EE7-2D8A-43E7-BA89-51DC684A07B3}" destId="{7AA8CA8E-DC09-4410-AB5F-D2E3E948E7CB}" srcOrd="3" destOrd="0" presId="urn:microsoft.com/office/officeart/2005/8/layout/cycle4"/>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smtClean="0"/>
            </a:lvl1pPr>
          </a:lstStyle>
          <a:p>
            <a:pPr>
              <a:defRPr/>
            </a:pPr>
            <a:endParaRPr lang="en-GB" dirty="0"/>
          </a:p>
        </p:txBody>
      </p:sp>
      <p:sp>
        <p:nvSpPr>
          <p:cNvPr id="2662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smtClean="0"/>
            </a:lvl1pPr>
          </a:lstStyle>
          <a:p>
            <a:pPr>
              <a:defRPr/>
            </a:pPr>
            <a:endParaRPr lang="en-GB" dirty="0"/>
          </a:p>
        </p:txBody>
      </p:sp>
      <p:sp>
        <p:nvSpPr>
          <p:cNvPr id="26628" name="Rectangle 4"/>
          <p:cNvSpPr>
            <a:spLocks noGrp="1" noChangeArrowheads="1"/>
          </p:cNvSpPr>
          <p:nvPr>
            <p:ph type="ftr" sz="quarter" idx="2"/>
          </p:nvPr>
        </p:nvSpPr>
        <p:spPr bwMode="auto">
          <a:xfrm>
            <a:off x="1"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smtClean="0"/>
            </a:lvl1pPr>
          </a:lstStyle>
          <a:p>
            <a:pPr>
              <a:defRPr/>
            </a:pPr>
            <a:endParaRPr lang="en-GB" dirty="0"/>
          </a:p>
        </p:txBody>
      </p:sp>
      <p:sp>
        <p:nvSpPr>
          <p:cNvPr id="2662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smtClean="0"/>
            </a:lvl1pPr>
          </a:lstStyle>
          <a:p>
            <a:pPr>
              <a:defRPr/>
            </a:pPr>
            <a:fld id="{0E4DA1C9-5972-4C12-90FE-FB3C15A3B316}"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1"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smtClean="0"/>
            </a:lvl1pPr>
          </a:lstStyle>
          <a:p>
            <a:pPr>
              <a:defRPr/>
            </a:pPr>
            <a:endParaRPr lang="en-GB" dirty="0"/>
          </a:p>
        </p:txBody>
      </p:sp>
      <p:sp>
        <p:nvSpPr>
          <p:cNvPr id="27651"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smtClean="0"/>
            </a:lvl1pPr>
          </a:lstStyle>
          <a:p>
            <a:pPr>
              <a:defRPr/>
            </a:pPr>
            <a:endParaRPr lang="en-GB" dirty="0"/>
          </a:p>
        </p:txBody>
      </p:sp>
      <p:sp>
        <p:nvSpPr>
          <p:cNvPr id="1229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701676" y="4416427"/>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7654" name="Rectangle 6"/>
          <p:cNvSpPr>
            <a:spLocks noGrp="1" noChangeArrowheads="1"/>
          </p:cNvSpPr>
          <p:nvPr>
            <p:ph type="ftr" sz="quarter" idx="4"/>
          </p:nvPr>
        </p:nvSpPr>
        <p:spPr bwMode="auto">
          <a:xfrm>
            <a:off x="1"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smtClean="0"/>
            </a:lvl1pPr>
          </a:lstStyle>
          <a:p>
            <a:pPr>
              <a:defRPr/>
            </a:pPr>
            <a:endParaRPr lang="en-GB" dirty="0"/>
          </a:p>
        </p:txBody>
      </p:sp>
      <p:sp>
        <p:nvSpPr>
          <p:cNvPr id="27655"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smtClean="0"/>
            </a:lvl1pPr>
          </a:lstStyle>
          <a:p>
            <a:pPr>
              <a:defRPr/>
            </a:pPr>
            <a:fld id="{1EB039E5-E900-40DA-A6A2-989E5481A7F7}"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1</a:t>
            </a:fld>
            <a:endParaRPr lang="en-GB"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dirty="0" smtClean="0"/>
              <a:t>This slide outlines the key elements to be completed by States during the transition period. As mentioned earlier, some States will progress quicker than others. Some States will also be able to perform their own internal audits and complete the protocols online, providing ICAO with additional information on their level of implementation of the Critical Elements.  </a:t>
            </a:r>
          </a:p>
          <a:p>
            <a:endParaRPr lang="en-GB" sz="1400" dirty="0" smtClean="0"/>
          </a:p>
          <a:p>
            <a:r>
              <a:rPr lang="en-GB" sz="1400" dirty="0" smtClean="0"/>
              <a:t>As long as a State has signed the new </a:t>
            </a:r>
            <a:r>
              <a:rPr lang="en-GB" sz="1400" dirty="0" err="1" smtClean="0"/>
              <a:t>MoU</a:t>
            </a:r>
            <a:r>
              <a:rPr lang="en-GB" sz="1400" dirty="0" smtClean="0"/>
              <a:t> and has identified its Coordinator(s) to ICAO, we will be prepared to work with the State in determining the progress it has made since its last CSA audit. Using our developed tools and mechanisms we will be able to determine the most appropriate intervention strategy to ensure that the safety data provided online is the most recent and up-to-date information.</a:t>
            </a:r>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10</a:t>
            </a:fld>
            <a:endParaRPr lang="en-GB"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out the Benefits</a:t>
            </a:r>
            <a:endParaRPr lang="en-GB" dirty="0"/>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11</a:t>
            </a:fld>
            <a:endParaRPr lang="en-GB"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Read out the benefits </a:t>
            </a:r>
          </a:p>
          <a:p>
            <a:endParaRPr lang="en-US" dirty="0" smtClean="0"/>
          </a:p>
          <a:p>
            <a:r>
              <a:rPr lang="en-US" dirty="0" smtClean="0"/>
              <a:t>The CMA will allow the resources of ICAO, Member States and regional organizations to be used more efficiently, while also allowing for the management of safety in a more proactive manner.</a:t>
            </a:r>
            <a:endParaRPr lang="en-GB" dirty="0" smtClean="0"/>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12</a:t>
            </a:fld>
            <a:endParaRPr lang="en-GB"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out the Benefits</a:t>
            </a:r>
            <a:endParaRPr lang="en-GB" dirty="0"/>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13</a:t>
            </a:fld>
            <a:endParaRPr lang="en-GB"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14</a:t>
            </a:fld>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400" dirty="0" smtClean="0"/>
              <a:t>Good morning/ Good afternoon</a:t>
            </a:r>
          </a:p>
          <a:p>
            <a:r>
              <a:rPr lang="en-GB" sz="1400" dirty="0" smtClean="0"/>
              <a:t>I am pleased to provide you with a short briefing on the Continuous Monitoring Approach, or CMA, the newest methodology of the Universal Safety Oversight Audit Programme, or USOAP. The implementation of the CMA will begin with a two year transition phase, which will include a gradual implementation by ICAO Member States.</a:t>
            </a:r>
          </a:p>
          <a:p>
            <a:endParaRPr lang="en-GB" sz="1400" dirty="0" smtClean="0"/>
          </a:p>
          <a:p>
            <a:r>
              <a:rPr lang="en-GB" sz="1400" dirty="0" smtClean="0"/>
              <a:t>Over the course of this presentation, I will briefly explain the background and evolution of the USOAP. I will then present the objective of the CMA, including an explanation of how and why this methodology has been developed. I will describe the essential elements of the two year transition plan that will be instrumental in preparing ICAO and its member States for the implementation of the new approach and I will highlight the deliverables that will be expected from States under the CMA. Finally, I will provide a summary of the benefits of the CMA.</a:t>
            </a:r>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2</a:t>
            </a:fld>
            <a:endParaRPr lang="en-GB"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a:xfrm>
            <a:off x="1244600" y="696913"/>
            <a:ext cx="4251325" cy="3189287"/>
          </a:xfrm>
          <a:ln/>
        </p:spPr>
      </p:sp>
      <p:sp>
        <p:nvSpPr>
          <p:cNvPr id="405507" name="Rectangle 3"/>
          <p:cNvSpPr>
            <a:spLocks noGrp="1" noChangeArrowheads="1"/>
          </p:cNvSpPr>
          <p:nvPr>
            <p:ph type="body" idx="1"/>
          </p:nvPr>
        </p:nvSpPr>
        <p:spPr>
          <a:xfrm>
            <a:off x="699135" y="4114436"/>
            <a:ext cx="5612133" cy="4802293"/>
          </a:xfrm>
          <a:noFill/>
          <a:ln/>
        </p:spPr>
        <p:txBody>
          <a:bodyPr lIns="93116" tIns="46558" rIns="93116" bIns="46558"/>
          <a:lstStyle/>
          <a:p>
            <a:pPr marL="174625" indent="-174625">
              <a:buFontTx/>
              <a:buChar char="•"/>
            </a:pPr>
            <a:r>
              <a:rPr lang="en-US" sz="1400" dirty="0" smtClean="0"/>
              <a:t>Though I do not want to dwell too much on the past, it is useful to provide a short overview of how the USOAP has evolved over the years. The USOAP began as an assessment Programme in 1997, before evolving to a mandatory audit and audit follow-up programme which lasted from 1999 to 2004. This initial cycle of USOAP audits was limited to Annex 1 - </a:t>
            </a:r>
            <a:r>
              <a:rPr lang="en-US" sz="1400" i="1" dirty="0" smtClean="0"/>
              <a:t>Personnel Licensing</a:t>
            </a:r>
            <a:r>
              <a:rPr lang="en-US" sz="1400" dirty="0" smtClean="0"/>
              <a:t>, Annex 6 - </a:t>
            </a:r>
            <a:r>
              <a:rPr lang="en-US" sz="1400" i="1" dirty="0" smtClean="0"/>
              <a:t>Aircraft Operations </a:t>
            </a:r>
            <a:r>
              <a:rPr lang="en-US" sz="1400" dirty="0" smtClean="0"/>
              <a:t>and Annex 8 - </a:t>
            </a:r>
            <a:r>
              <a:rPr lang="en-US" sz="1400" i="1" dirty="0" smtClean="0"/>
              <a:t>Airworthiness of Aircraft</a:t>
            </a:r>
            <a:r>
              <a:rPr lang="en-US" sz="1400" dirty="0" smtClean="0"/>
              <a:t>.</a:t>
            </a:r>
          </a:p>
          <a:p>
            <a:pPr marL="174625" indent="-174625">
              <a:buFontTx/>
              <a:buNone/>
            </a:pPr>
            <a:endParaRPr lang="en-US" sz="1400" dirty="0" smtClean="0"/>
          </a:p>
          <a:p>
            <a:pPr marL="174625" indent="-174625">
              <a:buFontTx/>
              <a:buChar char="•"/>
            </a:pPr>
            <a:r>
              <a:rPr lang="en-US" sz="1400" dirty="0" smtClean="0"/>
              <a:t>Following the 35</a:t>
            </a:r>
            <a:r>
              <a:rPr lang="en-US" sz="1400" baseline="30000" dirty="0" smtClean="0"/>
              <a:t>th</a:t>
            </a:r>
            <a:r>
              <a:rPr lang="en-US" sz="1400" dirty="0" smtClean="0"/>
              <a:t> Assembly, the USOAP established a 6 year mandatory audit cycle, known as the Comprehensive Systems Approach, or CSA. Audits under the CSA look at all safety provisions from all safety annexes using 8 critical elements. The CSA audit Cycle will be concluded by 31 Dec 2010. This conference will note the results of well over 150 audits performed to date. </a:t>
            </a:r>
          </a:p>
          <a:p>
            <a:pPr marL="174625" indent="-174625">
              <a:buFontTx/>
              <a:buNone/>
            </a:pPr>
            <a:endParaRPr lang="en-US" sz="1400" dirty="0" smtClean="0"/>
          </a:p>
          <a:p>
            <a:pPr marL="174625" indent="-174625">
              <a:buFontTx/>
              <a:buChar char="•"/>
            </a:pPr>
            <a:r>
              <a:rPr lang="en-US" sz="1400" dirty="0" smtClean="0"/>
              <a:t>At the 36</a:t>
            </a:r>
            <a:r>
              <a:rPr lang="en-US" sz="1400" baseline="30000" dirty="0" smtClean="0"/>
              <a:t>th</a:t>
            </a:r>
            <a:r>
              <a:rPr lang="en-US" sz="1400" dirty="0" smtClean="0"/>
              <a:t> ICAO Assembly, Assembly Resolution A36-4 was approved, calling on the Secretariat to develop a new methodology to be considered following the end of the CSA cycle of audits in 2010.</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4" name="Rectangle 2"/>
          <p:cNvSpPr>
            <a:spLocks noGrp="1" noRot="1" noChangeAspect="1" noChangeArrowheads="1" noTextEdit="1"/>
          </p:cNvSpPr>
          <p:nvPr>
            <p:ph type="sldImg"/>
          </p:nvPr>
        </p:nvSpPr>
        <p:spPr>
          <a:xfrm>
            <a:off x="1182688" y="696913"/>
            <a:ext cx="4649787" cy="3486150"/>
          </a:xfrm>
          <a:ln/>
        </p:spPr>
      </p:sp>
      <p:sp>
        <p:nvSpPr>
          <p:cNvPr id="407555" name="Rectangle 3"/>
          <p:cNvSpPr>
            <a:spLocks noGrp="1" noChangeArrowheads="1"/>
          </p:cNvSpPr>
          <p:nvPr>
            <p:ph type="body" idx="1"/>
          </p:nvPr>
        </p:nvSpPr>
        <p:spPr>
          <a:xfrm>
            <a:off x="937475" y="4416269"/>
            <a:ext cx="5135452" cy="4182745"/>
          </a:xfrm>
          <a:noFill/>
          <a:ln/>
        </p:spPr>
        <p:txBody>
          <a:bodyPr lIns="93116" tIns="46558" rIns="93116" bIns="46558"/>
          <a:lstStyle/>
          <a:p>
            <a:r>
              <a:rPr lang="en-US" sz="1400" dirty="0" smtClean="0"/>
              <a:t>Assembly Resolution A36-4 provided the Secretariat with its marching orders and set it on a course to develop the new methodology that USOAP will begin transitioning  to on 1 Jan 2011.</a:t>
            </a:r>
          </a:p>
          <a:p>
            <a:endParaRPr lang="en-US" sz="1400" dirty="0" smtClean="0"/>
          </a:p>
          <a:p>
            <a:r>
              <a:rPr lang="en-US" sz="1400" dirty="0" smtClean="0"/>
              <a:t>This slide highlights the main elements of the Assembly Resolution </a:t>
            </a:r>
            <a:endParaRPr lang="en-US" sz="1400" dirty="0" smtClean="0"/>
          </a:p>
          <a:p>
            <a:r>
              <a:rPr lang="en-US" sz="1400" dirty="0" smtClean="0"/>
              <a:t>A36-4.  Basically</a:t>
            </a:r>
            <a:r>
              <a:rPr lang="en-US" sz="1400" dirty="0" smtClean="0"/>
              <a:t>, the new methodology was required to consider the concept of continuous monitoring while covering the core elements of Annexes 1, 6, 8, 11, 13 and 1</a:t>
            </a:r>
            <a:r>
              <a:rPr lang="en-US" sz="1400" u="sng" dirty="0" smtClean="0"/>
              <a:t>4</a:t>
            </a:r>
          </a:p>
          <a:p>
            <a:endParaRPr lang="en-US" sz="1400" dirty="0" smtClean="0"/>
          </a:p>
          <a:p>
            <a:r>
              <a:rPr lang="en-US" sz="1400" dirty="0" smtClean="0"/>
              <a:t>In addition, it was specified that the new methodology should incorporate a safety risk based approach while maintaining the core USOAP principles, such as Universality.</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Grp="1" noRot="1" noChangeAspect="1" noChangeArrowheads="1" noTextEdit="1"/>
          </p:cNvSpPr>
          <p:nvPr>
            <p:ph type="sldImg"/>
          </p:nvPr>
        </p:nvSpPr>
        <p:spPr>
          <a:xfrm>
            <a:off x="1184275" y="696913"/>
            <a:ext cx="4648200" cy="3486150"/>
          </a:xfrm>
          <a:ln/>
        </p:spPr>
      </p:sp>
      <p:sp>
        <p:nvSpPr>
          <p:cNvPr id="527363" name="Rectangle 3"/>
          <p:cNvSpPr>
            <a:spLocks noGrp="1" noChangeArrowheads="1"/>
          </p:cNvSpPr>
          <p:nvPr>
            <p:ph type="body" idx="1"/>
          </p:nvPr>
        </p:nvSpPr>
        <p:spPr>
          <a:xfrm>
            <a:off x="697855" y="4415790"/>
            <a:ext cx="5614694" cy="4183380"/>
          </a:xfrm>
        </p:spPr>
        <p:txBody>
          <a:bodyPr lIns="93115" tIns="46557" rIns="93115" bIns="46557"/>
          <a:lstStyle/>
          <a:p>
            <a:r>
              <a:rPr lang="en-US" dirty="0" smtClean="0"/>
              <a:t>I would like to take this opportunity to briefly explain how the new methodology is being developed. </a:t>
            </a:r>
          </a:p>
          <a:p>
            <a:endParaRPr lang="en-US" dirty="0" smtClean="0"/>
          </a:p>
          <a:p>
            <a:pPr>
              <a:buFontTx/>
              <a:buChar char="•"/>
            </a:pPr>
            <a:r>
              <a:rPr lang="en-US" dirty="0" smtClean="0"/>
              <a:t>As early as July 2008, a Working Group was established within the Secretariat, consisting of selected experts from the Safety and Security Audits Branch and various Air Navigation Bureau sections. This Working Group is responsible for developing and revising the draft CMA procedures.</a:t>
            </a:r>
          </a:p>
          <a:p>
            <a:pPr>
              <a:buFontTx/>
              <a:buChar char="•"/>
            </a:pPr>
            <a:r>
              <a:rPr lang="en-US" dirty="0" smtClean="0"/>
              <a:t>However, the Secretariat does not work in isolation when developing CMA procedures. All the work prepared by the Working Group is forwarded to an Advisory Group, which provides regular feedback and assists the Working Group in understanding the needs and expectations of all stakeholders. This Advisory Group initially included Secretariat staff from the ICAO Regional Offices, representation from the Air Navigation Commission as well as representatives from EASA, IATA, EUROCONTROL, the EC and the FAA. Recently, however, the Advisory Group was expanded to include representatives from ICAO Member States, both large and small, representing all ICAO Regions.</a:t>
            </a:r>
          </a:p>
          <a:p>
            <a:pPr>
              <a:buFontTx/>
              <a:buChar char="•"/>
            </a:pPr>
            <a:r>
              <a:rPr lang="en-US" dirty="0" smtClean="0"/>
              <a:t>Moreover, all progress on the development of the CMA procedures and methodology is monitored by a Steering Committee, which is composed of the Director of ANB, C/SSA and all the Regional Directors. The Steering Committee meets on a regular basis to review the progress achieved by the Working Group</a:t>
            </a:r>
            <a:r>
              <a:rPr lang="en-US" baseline="0" dirty="0" smtClean="0"/>
              <a:t> and provide overall direction.</a:t>
            </a:r>
            <a:endParaRPr 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Rot="1" noChangeAspect="1" noChangeArrowheads="1" noTextEdit="1"/>
          </p:cNvSpPr>
          <p:nvPr>
            <p:ph type="sldImg"/>
          </p:nvPr>
        </p:nvSpPr>
        <p:spPr>
          <a:xfrm>
            <a:off x="1244600" y="696913"/>
            <a:ext cx="4251325" cy="3189287"/>
          </a:xfrm>
          <a:ln/>
        </p:spPr>
      </p:sp>
      <p:sp>
        <p:nvSpPr>
          <p:cNvPr id="405507" name="Rectangle 3"/>
          <p:cNvSpPr>
            <a:spLocks noGrp="1" noChangeArrowheads="1"/>
          </p:cNvSpPr>
          <p:nvPr>
            <p:ph type="body" idx="1"/>
          </p:nvPr>
        </p:nvSpPr>
        <p:spPr>
          <a:xfrm>
            <a:off x="699135" y="4114436"/>
            <a:ext cx="5612133" cy="4802293"/>
          </a:xfrm>
          <a:noFill/>
          <a:ln/>
        </p:spPr>
        <p:txBody>
          <a:bodyPr lIns="93116" tIns="46558" rIns="93116" bIns="46558"/>
          <a:lstStyle/>
          <a:p>
            <a:pPr marL="174625" indent="-174625">
              <a:buFontTx/>
              <a:buChar char="•"/>
            </a:pPr>
            <a:r>
              <a:rPr lang="en-US" sz="1400" dirty="0" smtClean="0"/>
              <a:t>In July 2008 the Advisory Group acted on Assembly Resolution A36-4 by developing a comprehensive study to look at all the possible options for the future of the USOAP beyond 2010, considering the advantages, disadvantages and cost implications of each option. The six possible options identified by the Study were presented to the Council of ICAO,</a:t>
            </a:r>
            <a:r>
              <a:rPr lang="en-US" sz="1400" baseline="0" dirty="0" smtClean="0"/>
              <a:t> including the conduct of another CSA audit cycle.  </a:t>
            </a:r>
            <a:endParaRPr lang="en-US" sz="1400" dirty="0" smtClean="0"/>
          </a:p>
          <a:p>
            <a:pPr marL="174625" indent="-174625">
              <a:buFontTx/>
              <a:buChar char="•"/>
            </a:pPr>
            <a:r>
              <a:rPr lang="en-US" sz="1400" dirty="0" smtClean="0"/>
              <a:t>During its 185</a:t>
            </a:r>
            <a:r>
              <a:rPr lang="en-US" sz="1400" baseline="30000" dirty="0" smtClean="0"/>
              <a:t>th</a:t>
            </a:r>
            <a:r>
              <a:rPr lang="en-US" sz="1400" dirty="0" smtClean="0"/>
              <a:t> Session, the Council decided to adopt the CMA as the best and most efficient option for the USOAP, which would meet the requirements of Assembly Resolution A36-4 in its entirety. However, the Council also instructed the Secretariat to develop a transition plan to the CMA that would allow not only ICAO, but also States, to better prepare for the CMA. This transition will allow ICAO to not only develop detailed policy guidance,</a:t>
            </a:r>
            <a:r>
              <a:rPr lang="en-US" sz="1400" baseline="0" dirty="0" smtClean="0"/>
              <a:t> </a:t>
            </a:r>
            <a:r>
              <a:rPr lang="en-US" sz="1400" dirty="0" smtClean="0"/>
              <a:t>procedures and a CMA online framework</a:t>
            </a:r>
            <a:r>
              <a:rPr lang="en-US" sz="1400" baseline="0" dirty="0" smtClean="0"/>
              <a:t> </a:t>
            </a:r>
            <a:r>
              <a:rPr lang="en-US" sz="1400" dirty="0" smtClean="0"/>
              <a:t>for CMA, but also to provide training in the form of workshops and Computer Based Training to States, ICAO Regional Offices and any other relevant stakeholders.</a:t>
            </a:r>
          </a:p>
          <a:p>
            <a:pPr marL="174625" indent="-174625">
              <a:buFontTx/>
              <a:buChar char="•"/>
            </a:pPr>
            <a:r>
              <a:rPr lang="en-US" sz="1400" dirty="0" smtClean="0"/>
              <a:t>States invited to participate in the CMA WG will assist</a:t>
            </a:r>
            <a:r>
              <a:rPr lang="en-US" sz="1400" baseline="0" dirty="0" smtClean="0"/>
              <a:t> ICAO in testing the tools being developed and providing valuable feedback for improvement.</a:t>
            </a:r>
            <a:endParaRPr lang="en-US" sz="1400"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02" name="Rectangle 2"/>
          <p:cNvSpPr>
            <a:spLocks noGrp="1" noRot="1" noChangeAspect="1" noTextEdit="1"/>
          </p:cNvSpPr>
          <p:nvPr>
            <p:ph type="sldImg"/>
          </p:nvPr>
        </p:nvSpPr>
        <p:spPr>
          <a:xfrm>
            <a:off x="1181100" y="871538"/>
            <a:ext cx="4649788" cy="3486150"/>
          </a:xfrm>
          <a:ln/>
        </p:spPr>
      </p:sp>
      <p:sp>
        <p:nvSpPr>
          <p:cNvPr id="409603" name="Rectangle 3"/>
          <p:cNvSpPr>
            <a:spLocks noGrp="1" noChangeArrowheads="1"/>
          </p:cNvSpPr>
          <p:nvPr>
            <p:ph type="body" idx="1"/>
          </p:nvPr>
        </p:nvSpPr>
        <p:spPr>
          <a:noFill/>
          <a:ln/>
        </p:spPr>
        <p:txBody>
          <a:bodyPr/>
          <a:lstStyle/>
          <a:p>
            <a:pPr marL="623888" lvl="2" indent="-333375" algn="l">
              <a:lnSpc>
                <a:spcPct val="90000"/>
              </a:lnSpc>
              <a:spcBef>
                <a:spcPct val="10000"/>
              </a:spcBef>
            </a:pPr>
            <a:endParaRPr lang="en-US" noProof="0" dirty="0" smtClean="0"/>
          </a:p>
          <a:p>
            <a:pPr marL="623888" lvl="2" indent="-333375">
              <a:lnSpc>
                <a:spcPct val="90000"/>
              </a:lnSpc>
              <a:spcBef>
                <a:spcPct val="10000"/>
              </a:spcBef>
              <a:buFontTx/>
              <a:buChar char="•"/>
            </a:pPr>
            <a:r>
              <a:rPr lang="en-US" sz="1400" dirty="0" smtClean="0"/>
              <a:t>Under the new methodology the objective of USOAP-CMA will be to promote global aviation safety through continuously monitoring States’ Safety Oversight Capabilities</a:t>
            </a:r>
          </a:p>
          <a:p>
            <a:pPr marL="623888" lvl="2" indent="-333375">
              <a:lnSpc>
                <a:spcPct val="90000"/>
              </a:lnSpc>
              <a:spcBef>
                <a:spcPct val="10000"/>
              </a:spcBef>
            </a:pPr>
            <a:endParaRPr lang="en-US" sz="1400" dirty="0" smtClean="0"/>
          </a:p>
          <a:p>
            <a:pPr marL="623888" lvl="2" indent="-333375">
              <a:lnSpc>
                <a:spcPct val="90000"/>
              </a:lnSpc>
              <a:spcBef>
                <a:spcPct val="10000"/>
              </a:spcBef>
              <a:buFontTx/>
              <a:buChar char="•"/>
            </a:pPr>
            <a:r>
              <a:rPr lang="en-US" sz="1400" dirty="0" smtClean="0"/>
              <a:t>The CMA will enable ICAO to collect a vast amount of safety information, which will primarily be provided by States. However, this information will also include that shared by relevant external stakeholders, as well as information gathered through audits and other intervention strategies. These strategies will be described in the next few slides and will provide ICAO with the ability to: </a:t>
            </a:r>
          </a:p>
          <a:p>
            <a:pPr marL="623888" lvl="2" indent="-333375">
              <a:lnSpc>
                <a:spcPct val="90000"/>
              </a:lnSpc>
              <a:spcBef>
                <a:spcPct val="10000"/>
              </a:spcBef>
            </a:pPr>
            <a:r>
              <a:rPr lang="en-US" sz="1400" dirty="0" smtClean="0"/>
              <a:t>		Identify safety deficiencies; </a:t>
            </a:r>
          </a:p>
          <a:p>
            <a:pPr marL="623888" lvl="2" indent="-333375">
              <a:lnSpc>
                <a:spcPct val="90000"/>
              </a:lnSpc>
              <a:spcBef>
                <a:spcPct val="10000"/>
              </a:spcBef>
            </a:pPr>
            <a:r>
              <a:rPr lang="en-US" sz="1400" dirty="0" smtClean="0"/>
              <a:t>		Assess the associated safety risks; </a:t>
            </a:r>
          </a:p>
          <a:p>
            <a:pPr marL="623888" lvl="2" indent="-333375">
              <a:lnSpc>
                <a:spcPct val="90000"/>
              </a:lnSpc>
              <a:spcBef>
                <a:spcPct val="10000"/>
              </a:spcBef>
            </a:pPr>
            <a:r>
              <a:rPr lang="en-US" sz="1400" dirty="0" smtClean="0"/>
              <a:t>		Develop strategies for intervention and assistance</a:t>
            </a:r>
            <a:r>
              <a:rPr lang="en-US" sz="1400" baseline="0" dirty="0" smtClean="0"/>
              <a:t> and</a:t>
            </a:r>
          </a:p>
          <a:p>
            <a:pPr marL="623888" lvl="2" indent="-333375">
              <a:lnSpc>
                <a:spcPct val="90000"/>
              </a:lnSpc>
              <a:spcBef>
                <a:spcPct val="10000"/>
              </a:spcBef>
            </a:pPr>
            <a:r>
              <a:rPr lang="en-US" sz="1400" baseline="0" dirty="0" smtClean="0"/>
              <a:t>		</a:t>
            </a:r>
            <a:r>
              <a:rPr lang="en-US" sz="1400" dirty="0" smtClean="0"/>
              <a:t>Prioritize assistance.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GB" sz="1200" kern="1200" dirty="0" smtClean="0">
                <a:solidFill>
                  <a:schemeClr val="tx1"/>
                </a:solidFill>
                <a:latin typeface="Arial" charset="0"/>
                <a:ea typeface="+mn-ea"/>
                <a:cs typeface="Arial" charset="0"/>
              </a:rPr>
              <a:t> </a:t>
            </a:r>
            <a:r>
              <a:rPr lang="en-GB" dirty="0" smtClean="0"/>
              <a:t>As directed by the ICAO Council, a detailed transition plan has been prepared, covering the two year period from 2011 to 2012. This transition period will lead to the </a:t>
            </a:r>
            <a:r>
              <a:rPr lang="en-GB" b="1" dirty="0" smtClean="0"/>
              <a:t>gradual</a:t>
            </a:r>
            <a:r>
              <a:rPr lang="en-GB" dirty="0" smtClean="0"/>
              <a:t> implementation of the full CMA, beginning in January 2013. </a:t>
            </a:r>
          </a:p>
          <a:p>
            <a:endParaRPr lang="en-GB" dirty="0" smtClean="0"/>
          </a:p>
          <a:p>
            <a:r>
              <a:rPr lang="en-GB" dirty="0" smtClean="0"/>
              <a:t>It is recognized and expected that States will progress at their own pace in achieving the set deliverables identified in the transition plan. From looking at this slide, you will notice that the key deliverables for States  (shown in yellow)vary little from year to year. This demonstrates ICAO’s awareness that providing this information may not be accomplished quickly by all States. Moreover, it is expected that not all States will have submitted the relevant safety information by 2013. ICAO will perform various intervention activities, including CSA Audits, limited audits and validation missions in order to collect missing information or to validate information received.</a:t>
            </a:r>
          </a:p>
          <a:p>
            <a:endParaRPr lang="en-GB" dirty="0" smtClean="0"/>
          </a:p>
          <a:p>
            <a:r>
              <a:rPr lang="en-GB" dirty="0" smtClean="0"/>
              <a:t>ICAO will provide States, regional organizations and other stakeholders with ongoing CMA training during this transition period, together with appropriate support tools, procedures and guidance material.</a:t>
            </a:r>
          </a:p>
          <a:p>
            <a:endParaRPr lang="en-GB" dirty="0" smtClean="0"/>
          </a:p>
          <a:p>
            <a:r>
              <a:rPr lang="en-GB" dirty="0" smtClean="0"/>
              <a:t>ICAO will also work on expanding its current agreements and new agreements for sharing of safety information and the reduction </a:t>
            </a:r>
            <a:r>
              <a:rPr lang="en-GB" smtClean="0"/>
              <a:t>of deplication </a:t>
            </a:r>
            <a:r>
              <a:rPr lang="en-GB" dirty="0" smtClean="0"/>
              <a:t>of monitoring activities.</a:t>
            </a:r>
          </a:p>
          <a:p>
            <a:endParaRPr lang="en-GB" dirty="0" smtClean="0"/>
          </a:p>
          <a:p>
            <a:r>
              <a:rPr lang="en-GB" dirty="0" smtClean="0"/>
              <a:t> </a:t>
            </a:r>
          </a:p>
          <a:p>
            <a:endParaRPr lang="en-GB" dirty="0" smtClean="0"/>
          </a:p>
          <a:p>
            <a:pPr lvl="0"/>
            <a:endParaRPr lang="en-GB" sz="1200" kern="1200" dirty="0" smtClean="0">
              <a:solidFill>
                <a:schemeClr val="tx1"/>
              </a:solidFill>
              <a:latin typeface="Arial" charset="0"/>
              <a:ea typeface="+mn-ea"/>
              <a:cs typeface="Arial" charset="0"/>
            </a:endParaRPr>
          </a:p>
          <a:p>
            <a:r>
              <a:rPr lang="en-GB" sz="1200" kern="1200" dirty="0" smtClean="0">
                <a:solidFill>
                  <a:schemeClr val="tx1"/>
                </a:solidFill>
                <a:latin typeface="Arial" charset="0"/>
                <a:ea typeface="+mn-ea"/>
                <a:cs typeface="Arial" charset="0"/>
              </a:rPr>
              <a:t> </a:t>
            </a:r>
          </a:p>
          <a:p>
            <a:endParaRPr lang="en-GB" sz="1200" kern="1200" dirty="0" smtClean="0">
              <a:solidFill>
                <a:schemeClr val="tx1"/>
              </a:solidFill>
              <a:latin typeface="Arial" charset="0"/>
              <a:ea typeface="+mn-ea"/>
              <a:cs typeface="Arial" charset="0"/>
            </a:endParaRPr>
          </a:p>
          <a:p>
            <a:endParaRPr lang="en-GB" dirty="0"/>
          </a:p>
        </p:txBody>
      </p:sp>
      <p:sp>
        <p:nvSpPr>
          <p:cNvPr id="4" name="Slide Number Placeholder 3"/>
          <p:cNvSpPr>
            <a:spLocks noGrp="1"/>
          </p:cNvSpPr>
          <p:nvPr>
            <p:ph type="sldNum" sz="quarter" idx="10"/>
          </p:nvPr>
        </p:nvSpPr>
        <p:spPr/>
        <p:txBody>
          <a:bodyPr/>
          <a:lstStyle/>
          <a:p>
            <a:pPr>
              <a:defRPr/>
            </a:pPr>
            <a:fld id="{1EB039E5-E900-40DA-A6A2-989E5481A7F7}" type="slidenum">
              <a:rPr lang="en-GB" smtClean="0"/>
              <a:pPr>
                <a:defRPr/>
              </a:pPr>
              <a:t>8</a:t>
            </a:fld>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22" name="Rectangle 2"/>
          <p:cNvSpPr>
            <a:spLocks noGrp="1" noRot="1" noChangeAspect="1" noChangeArrowheads="1" noTextEdit="1"/>
          </p:cNvSpPr>
          <p:nvPr>
            <p:ph type="sldImg"/>
          </p:nvPr>
        </p:nvSpPr>
        <p:spPr>
          <a:xfrm>
            <a:off x="1617663" y="703263"/>
            <a:ext cx="2719387" cy="2039937"/>
          </a:xfrm>
          <a:ln/>
        </p:spPr>
      </p:sp>
      <p:sp>
        <p:nvSpPr>
          <p:cNvPr id="389123" name="Rectangle 3"/>
          <p:cNvSpPr>
            <a:spLocks noGrp="1" noChangeArrowheads="1"/>
          </p:cNvSpPr>
          <p:nvPr>
            <p:ph type="body" idx="1"/>
          </p:nvPr>
        </p:nvSpPr>
        <p:spPr>
          <a:xfrm>
            <a:off x="937474" y="2819401"/>
            <a:ext cx="5595053" cy="6097329"/>
          </a:xfrm>
          <a:noFill/>
          <a:ln/>
        </p:spPr>
        <p:txBody>
          <a:bodyPr/>
          <a:lstStyle/>
          <a:p>
            <a:pPr>
              <a:lnSpc>
                <a:spcPct val="80000"/>
              </a:lnSpc>
            </a:pPr>
            <a:r>
              <a:rPr lang="en-US" sz="900" dirty="0" smtClean="0"/>
              <a:t>This cycle chart explains the process of collecting and analyzing data under the CMA, and how this information is then used to prioritize intervention strategies.</a:t>
            </a:r>
          </a:p>
          <a:p>
            <a:pPr>
              <a:lnSpc>
                <a:spcPct val="80000"/>
              </a:lnSpc>
            </a:pPr>
            <a:endParaRPr lang="en-US" sz="900" b="1" dirty="0" smtClean="0"/>
          </a:p>
          <a:p>
            <a:pPr>
              <a:lnSpc>
                <a:spcPct val="80000"/>
              </a:lnSpc>
            </a:pPr>
            <a:r>
              <a:rPr lang="en-US" sz="900" b="1" dirty="0" smtClean="0"/>
              <a:t>Collect and validate safety data</a:t>
            </a:r>
          </a:p>
          <a:p>
            <a:pPr>
              <a:lnSpc>
                <a:spcPct val="80000"/>
              </a:lnSpc>
            </a:pPr>
            <a:r>
              <a:rPr lang="en-US" sz="900" dirty="0" smtClean="0"/>
              <a:t>The CMA will capture a vast amount of safety data from numerous data sources:</a:t>
            </a:r>
          </a:p>
          <a:p>
            <a:pPr>
              <a:lnSpc>
                <a:spcPct val="80000"/>
              </a:lnSpc>
              <a:buFontTx/>
              <a:buChar char="•"/>
            </a:pPr>
            <a:r>
              <a:rPr lang="en-US" sz="900" dirty="0" smtClean="0"/>
              <a:t>State will provide the</a:t>
            </a:r>
            <a:r>
              <a:rPr lang="en-US" sz="900" i="1" dirty="0" smtClean="0"/>
              <a:t> </a:t>
            </a:r>
            <a:r>
              <a:rPr lang="en-US" sz="900" dirty="0" smtClean="0"/>
              <a:t>principle source of safety information, when they complete and submit their State Aviation Activity Questionnaire, Electronic Filing of Differences, USOAP protocols and updated Corrective Action Plans.  In addition, the underlying safety management principles of State Safety </a:t>
            </a:r>
            <a:r>
              <a:rPr lang="en-US" sz="900" dirty="0" err="1" smtClean="0"/>
              <a:t>Programmes</a:t>
            </a:r>
            <a:r>
              <a:rPr lang="en-US" sz="900" dirty="0" smtClean="0"/>
              <a:t> will support the deployment of proactive activities that will provide some sources of safety information that will be used under the CMA. </a:t>
            </a:r>
            <a:r>
              <a:rPr lang="en-GB" sz="900" dirty="0" smtClean="0"/>
              <a:t>An increasing flow of safety data will be generated by SSP as it evolves over time. This data will be used to enhance the CMA’s effectiveness.</a:t>
            </a:r>
          </a:p>
          <a:p>
            <a:pPr>
              <a:lnSpc>
                <a:spcPct val="80000"/>
              </a:lnSpc>
              <a:buFontTx/>
              <a:buChar char="•"/>
            </a:pPr>
            <a:r>
              <a:rPr lang="en-US" sz="900" dirty="0" smtClean="0"/>
              <a:t>Internal Stakeholders, such as the Technical Cooperation Bureau, the Regional Offices and other ICAO Bureaus will also provide information, including data that will be stored in the ICAO-</a:t>
            </a:r>
            <a:r>
              <a:rPr lang="en-US" sz="900" dirty="0" err="1" smtClean="0"/>
              <a:t>iSTARs</a:t>
            </a:r>
            <a:r>
              <a:rPr lang="en-US" sz="900" dirty="0" smtClean="0"/>
              <a:t> in order to create integrated safety analyses.</a:t>
            </a:r>
          </a:p>
          <a:p>
            <a:pPr>
              <a:lnSpc>
                <a:spcPct val="80000"/>
              </a:lnSpc>
              <a:buFontTx/>
              <a:buChar char="•"/>
            </a:pPr>
            <a:r>
              <a:rPr lang="en-US" sz="900" dirty="0" smtClean="0"/>
              <a:t>External stake holders</a:t>
            </a:r>
            <a:r>
              <a:rPr lang="en-US" sz="900" i="1" dirty="0" smtClean="0"/>
              <a:t> </a:t>
            </a:r>
            <a:r>
              <a:rPr lang="en-US" sz="900" dirty="0" smtClean="0"/>
              <a:t>will also provide data</a:t>
            </a:r>
            <a:r>
              <a:rPr lang="en-US" sz="900" i="1" dirty="0" smtClean="0"/>
              <a:t>, </a:t>
            </a:r>
            <a:r>
              <a:rPr lang="en-US" sz="900" dirty="0" smtClean="0"/>
              <a:t>including</a:t>
            </a:r>
            <a:r>
              <a:rPr lang="en-US" sz="900" i="1" dirty="0" smtClean="0"/>
              <a:t> </a:t>
            </a:r>
            <a:r>
              <a:rPr lang="en-US" sz="900" dirty="0" smtClean="0"/>
              <a:t>International organizations such as EASA, EURCONTROL, the European Commission and IATA that currently have their own audit </a:t>
            </a:r>
            <a:r>
              <a:rPr lang="en-US" sz="900" dirty="0" err="1" smtClean="0"/>
              <a:t>programmes</a:t>
            </a:r>
            <a:r>
              <a:rPr lang="en-US" sz="900" dirty="0" smtClean="0"/>
              <a:t>, inspections and standardization visits. Through expanded agreements, this information can be used to help validate information currently held by ICAO.</a:t>
            </a:r>
          </a:p>
          <a:p>
            <a:pPr>
              <a:lnSpc>
                <a:spcPct val="80000"/>
              </a:lnSpc>
            </a:pPr>
            <a:endParaRPr lang="en-US" sz="900" dirty="0" smtClean="0"/>
          </a:p>
          <a:p>
            <a:pPr>
              <a:lnSpc>
                <a:spcPct val="80000"/>
              </a:lnSpc>
            </a:pPr>
            <a:r>
              <a:rPr lang="en-US" sz="900" b="1" dirty="0" smtClean="0"/>
              <a:t>Analyze and measure State safety oversight capabilities</a:t>
            </a:r>
          </a:p>
          <a:p>
            <a:pPr>
              <a:lnSpc>
                <a:spcPct val="80000"/>
              </a:lnSpc>
            </a:pPr>
            <a:r>
              <a:rPr lang="en-US" sz="900" dirty="0" smtClean="0"/>
              <a:t>The information gathered will be used to determine each State’s level of effective implementation of the 8 critical elements of a safety oversight system. The primary tool for making this determination will be the audit protocols which, together with the State Aviation Activity Questionnaire, will also allow us to monitor the maturity of each State’s Safety Programme.</a:t>
            </a:r>
          </a:p>
          <a:p>
            <a:pPr>
              <a:lnSpc>
                <a:spcPct val="80000"/>
              </a:lnSpc>
            </a:pPr>
            <a:endParaRPr lang="en-US" sz="900" dirty="0" smtClean="0"/>
          </a:p>
          <a:p>
            <a:pPr>
              <a:lnSpc>
                <a:spcPct val="80000"/>
              </a:lnSpc>
            </a:pPr>
            <a:r>
              <a:rPr lang="en-US" sz="900" b="1" dirty="0" smtClean="0"/>
              <a:t>Identify and prioritize Deficiencies</a:t>
            </a:r>
          </a:p>
          <a:p>
            <a:pPr>
              <a:lnSpc>
                <a:spcPct val="80000"/>
              </a:lnSpc>
            </a:pPr>
            <a:r>
              <a:rPr lang="en-US" sz="900" dirty="0" smtClean="0"/>
              <a:t>Deficiencies will be identified based not only on information gathered, but also on the results of audits and other intervention activities. In addition, the CMA online framework</a:t>
            </a:r>
            <a:r>
              <a:rPr lang="en-US" sz="900" baseline="0" dirty="0" smtClean="0"/>
              <a:t> </a:t>
            </a:r>
            <a:r>
              <a:rPr lang="en-US" sz="900" dirty="0" smtClean="0"/>
              <a:t>will provide ICAO Headquarters, Regional Offices and States alike with the ability to monitor the status of each audit protocol. This reporting system will also allow for the identification and communication of Mandatory Information Requests (MIRs), Findings and recommendations (F&amp;Rs) and Significant Safety Concerns (SSCs).</a:t>
            </a:r>
          </a:p>
          <a:p>
            <a:pPr>
              <a:lnSpc>
                <a:spcPct val="80000"/>
              </a:lnSpc>
            </a:pPr>
            <a:endParaRPr lang="en-US" sz="900" dirty="0" smtClean="0"/>
          </a:p>
          <a:p>
            <a:pPr>
              <a:lnSpc>
                <a:spcPct val="80000"/>
              </a:lnSpc>
            </a:pPr>
            <a:r>
              <a:rPr lang="en-US" sz="900" b="1" dirty="0" smtClean="0"/>
              <a:t>Develop and Implement Intervention Strategies</a:t>
            </a:r>
          </a:p>
          <a:p>
            <a:pPr>
              <a:lnSpc>
                <a:spcPct val="80000"/>
              </a:lnSpc>
            </a:pPr>
            <a:r>
              <a:rPr lang="en-US" sz="900" dirty="0" smtClean="0"/>
              <a:t>Based on the safety information collected through the CMA, a layered approach to the selection of appropriate intervention activities will be adopted by ICAO</a:t>
            </a:r>
            <a:r>
              <a:rPr lang="en-US" sz="900" baseline="0" dirty="0" smtClean="0"/>
              <a:t> to include;</a:t>
            </a:r>
            <a:endParaRPr lang="en-GB" sz="900" dirty="0" smtClean="0"/>
          </a:p>
          <a:p>
            <a:pPr>
              <a:lnSpc>
                <a:spcPct val="80000"/>
              </a:lnSpc>
              <a:buFontTx/>
              <a:buChar char="•"/>
            </a:pPr>
            <a:r>
              <a:rPr lang="en-US" sz="900" dirty="0" smtClean="0"/>
              <a:t>CSA audits, Limited CSA Audits</a:t>
            </a:r>
            <a:r>
              <a:rPr lang="en-US" sz="900" baseline="0" dirty="0" smtClean="0"/>
              <a:t> </a:t>
            </a:r>
            <a:r>
              <a:rPr lang="en-US" sz="900" dirty="0" smtClean="0"/>
              <a:t>and </a:t>
            </a:r>
            <a:r>
              <a:rPr lang="en-US" sz="900" baseline="0" dirty="0" smtClean="0"/>
              <a:t> </a:t>
            </a:r>
            <a:r>
              <a:rPr lang="en-US" sz="900" dirty="0" smtClean="0"/>
              <a:t>ICAO Coordinated Validation Missions.</a:t>
            </a:r>
          </a:p>
          <a:p>
            <a:pPr>
              <a:lnSpc>
                <a:spcPct val="80000"/>
              </a:lnSpc>
              <a:buFontTx/>
              <a:buChar char="•"/>
            </a:pPr>
            <a:r>
              <a:rPr lang="en-US" sz="900" dirty="0" smtClean="0"/>
              <a:t>A separate category of audits will also be introduced, termed Safety Audits. Safety Audits will be carried out by ICAO at the request of States. Such requests may be made for a number of reasons, principally when a DG or a CEO wishes to have a new snap shot of their State’s safety oversight capability. Safety Audits will be conducted on a cost recovery basis, as they will only be carried out at the request of a State</a:t>
            </a:r>
            <a:r>
              <a:rPr lang="en-US" sz="900" baseline="0" dirty="0" smtClean="0"/>
              <a:t> and pending the availability of auditors.</a:t>
            </a:r>
          </a:p>
          <a:p>
            <a:pPr>
              <a:lnSpc>
                <a:spcPct val="80000"/>
              </a:lnSpc>
              <a:buFontTx/>
              <a:buNone/>
            </a:pPr>
            <a:r>
              <a:rPr lang="en-US" sz="900" baseline="0" dirty="0" smtClean="0"/>
              <a:t>The selected strategy will be based on the safety information available.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b="1" baseline="0"/>
            </a:lvl1pPr>
          </a:lstStyle>
          <a:p>
            <a:pPr>
              <a:defRPr/>
            </a:pPr>
            <a:r>
              <a:rPr lang="en-US" smtClean="0"/>
              <a:t>HLSC 29 March to 1 April 2010</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1EE0FCD8-7692-45EE-8477-226D3BADFE05}" type="slidenum">
              <a:rPr lang="en-GB"/>
              <a:pPr>
                <a:defRPr/>
              </a:pPr>
              <a:t>‹#›</a:t>
            </a:fld>
            <a:endParaRPr lang="en-GB" dirty="0"/>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634BD4C5-78CE-4477-8693-3C2A90EE2156}" type="slidenum">
              <a:rPr lang="en-GB"/>
              <a:pPr>
                <a:defRPr/>
              </a:pPr>
              <a:t>‹#›</a:t>
            </a:fld>
            <a:endParaRPr lang="en-GB" dirty="0"/>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700" y="0"/>
            <a:ext cx="1981200" cy="62785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546100" y="0"/>
            <a:ext cx="5791200" cy="6278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2514DC28-CE6E-4A62-86F1-500DA1CDF89B}" type="slidenum">
              <a:rPr lang="en-GB"/>
              <a:pPr>
                <a:defRPr/>
              </a:pPr>
              <a:t>‹#›</a:t>
            </a:fld>
            <a:endParaRPr lang="en-GB" dirty="0"/>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CA7CF6C5-6E05-4B21-80BC-7361E2D0DBFF}" type="slidenum">
              <a:rPr lang="en-GB"/>
              <a:pPr>
                <a:defRPr/>
              </a:pPr>
              <a:t>‹#›</a:t>
            </a:fld>
            <a:endParaRPr lang="en-GB" dirty="0"/>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dirty="0"/>
          </a:p>
        </p:txBody>
      </p:sp>
      <p:sp>
        <p:nvSpPr>
          <p:cNvPr id="5"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6" name="Rectangle 7"/>
          <p:cNvSpPr>
            <a:spLocks noGrp="1" noChangeArrowheads="1"/>
          </p:cNvSpPr>
          <p:nvPr>
            <p:ph type="sldNum" sz="quarter" idx="12"/>
          </p:nvPr>
        </p:nvSpPr>
        <p:spPr>
          <a:ln/>
        </p:spPr>
        <p:txBody>
          <a:bodyPr/>
          <a:lstStyle>
            <a:lvl1pPr>
              <a:defRPr/>
            </a:lvl1pPr>
          </a:lstStyle>
          <a:p>
            <a:pPr>
              <a:defRPr/>
            </a:pPr>
            <a:fld id="{71250BE3-F9F7-43A8-AE7B-6C635B8E89EB}" type="slidenum">
              <a:rPr lang="en-GB"/>
              <a:pPr>
                <a:defRPr/>
              </a:pPr>
              <a:t>‹#›</a:t>
            </a:fld>
            <a:endParaRPr lang="en-GB" dirty="0"/>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09600" y="17526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572000" y="1752600"/>
            <a:ext cx="38100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8CC0E9CE-4F4D-458F-8447-F0FA6D6AB983}" type="slidenum">
              <a:rPr lang="en-GB"/>
              <a:pPr>
                <a:defRPr/>
              </a:pPr>
              <a:t>‹#›</a:t>
            </a:fld>
            <a:endParaRPr lang="en-GB" dirty="0"/>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endParaRPr lang="en-US" dirty="0"/>
          </a:p>
        </p:txBody>
      </p:sp>
      <p:sp>
        <p:nvSpPr>
          <p:cNvPr id="8"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9" name="Rectangle 7"/>
          <p:cNvSpPr>
            <a:spLocks noGrp="1" noChangeArrowheads="1"/>
          </p:cNvSpPr>
          <p:nvPr>
            <p:ph type="sldNum" sz="quarter" idx="12"/>
          </p:nvPr>
        </p:nvSpPr>
        <p:spPr>
          <a:ln/>
        </p:spPr>
        <p:txBody>
          <a:bodyPr/>
          <a:lstStyle>
            <a:lvl1pPr>
              <a:defRPr/>
            </a:lvl1pPr>
          </a:lstStyle>
          <a:p>
            <a:pPr>
              <a:defRPr/>
            </a:pPr>
            <a:fld id="{B21859C1-92E4-4C74-A59E-3AA931BFBDA6}" type="slidenum">
              <a:rPr lang="en-GB"/>
              <a:pPr>
                <a:defRPr/>
              </a:pPr>
              <a:t>‹#›</a:t>
            </a:fld>
            <a:endParaRPr lang="en-GB" dirty="0"/>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endParaRPr lang="en-US" dirty="0"/>
          </a:p>
        </p:txBody>
      </p:sp>
      <p:sp>
        <p:nvSpPr>
          <p:cNvPr id="4"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5" name="Rectangle 7"/>
          <p:cNvSpPr>
            <a:spLocks noGrp="1" noChangeArrowheads="1"/>
          </p:cNvSpPr>
          <p:nvPr>
            <p:ph type="sldNum" sz="quarter" idx="12"/>
          </p:nvPr>
        </p:nvSpPr>
        <p:spPr>
          <a:ln/>
        </p:spPr>
        <p:txBody>
          <a:bodyPr/>
          <a:lstStyle>
            <a:lvl1pPr>
              <a:defRPr/>
            </a:lvl1pPr>
          </a:lstStyle>
          <a:p>
            <a:pPr>
              <a:defRPr/>
            </a:pPr>
            <a:fld id="{A8DB859F-8952-4919-81F7-3F25AED96C32}" type="slidenum">
              <a:rPr lang="en-GB"/>
              <a:pPr>
                <a:defRPr/>
              </a:pPr>
              <a:t>‹#›</a:t>
            </a:fld>
            <a:endParaRPr lang="en-GB" dirty="0"/>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dirty="0"/>
          </a:p>
        </p:txBody>
      </p:sp>
      <p:sp>
        <p:nvSpPr>
          <p:cNvPr id="3"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4" name="Rectangle 7"/>
          <p:cNvSpPr>
            <a:spLocks noGrp="1" noChangeArrowheads="1"/>
          </p:cNvSpPr>
          <p:nvPr>
            <p:ph type="sldNum" sz="quarter" idx="12"/>
          </p:nvPr>
        </p:nvSpPr>
        <p:spPr>
          <a:ln/>
        </p:spPr>
        <p:txBody>
          <a:bodyPr/>
          <a:lstStyle>
            <a:lvl1pPr>
              <a:defRPr/>
            </a:lvl1pPr>
          </a:lstStyle>
          <a:p>
            <a:pPr>
              <a:defRPr/>
            </a:pPr>
            <a:fld id="{BC3D88EC-7A90-46BB-ABE1-CE64761BCD85}" type="slidenum">
              <a:rPr lang="en-GB"/>
              <a:pPr>
                <a:defRPr/>
              </a:pPr>
              <a:t>‹#›</a:t>
            </a:fld>
            <a:endParaRPr lang="en-GB" dirty="0"/>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95565620-87EC-4E41-B775-E76B2C9EB4DD}" type="slidenum">
              <a:rPr lang="en-GB"/>
              <a:pPr>
                <a:defRPr/>
              </a:pPr>
              <a:t>‹#›</a:t>
            </a:fld>
            <a:endParaRPr lang="en-GB" dirty="0"/>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dirty="0"/>
          </a:p>
        </p:txBody>
      </p:sp>
      <p:sp>
        <p:nvSpPr>
          <p:cNvPr id="6" name="Rectangle 6"/>
          <p:cNvSpPr>
            <a:spLocks noGrp="1" noChangeArrowheads="1"/>
          </p:cNvSpPr>
          <p:nvPr>
            <p:ph type="ftr" sz="quarter" idx="11"/>
          </p:nvPr>
        </p:nvSpPr>
        <p:spPr>
          <a:ln/>
        </p:spPr>
        <p:txBody>
          <a:bodyPr/>
          <a:lstStyle>
            <a:lvl1pPr>
              <a:defRPr/>
            </a:lvl1pPr>
          </a:lstStyle>
          <a:p>
            <a:pPr>
              <a:defRPr/>
            </a:pPr>
            <a:r>
              <a:rPr lang="en-US" smtClean="0"/>
              <a:t>HLSC 29 March to 1 April 2010</a:t>
            </a:r>
            <a:endParaRPr lang="en-US" dirty="0"/>
          </a:p>
        </p:txBody>
      </p:sp>
      <p:sp>
        <p:nvSpPr>
          <p:cNvPr id="7" name="Rectangle 7"/>
          <p:cNvSpPr>
            <a:spLocks noGrp="1" noChangeArrowheads="1"/>
          </p:cNvSpPr>
          <p:nvPr>
            <p:ph type="sldNum" sz="quarter" idx="12"/>
          </p:nvPr>
        </p:nvSpPr>
        <p:spPr>
          <a:ln/>
        </p:spPr>
        <p:txBody>
          <a:bodyPr/>
          <a:lstStyle>
            <a:lvl1pPr>
              <a:defRPr/>
            </a:lvl1pPr>
          </a:lstStyle>
          <a:p>
            <a:pPr>
              <a:defRPr/>
            </a:pPr>
            <a:fld id="{FCC85A15-1D85-4934-915D-BB7C4F720A51}" type="slidenum">
              <a:rPr lang="en-GB"/>
              <a:pPr>
                <a:defRPr/>
              </a:pPr>
              <a:t>‹#›</a:t>
            </a:fld>
            <a:endParaRPr lang="en-GB" dirty="0"/>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2" descr="Globe2"/>
          <p:cNvPicPr>
            <a:picLocks noChangeAspect="1" noChangeArrowheads="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
        <p:nvSpPr>
          <p:cNvPr id="9219" name="Rectangle 3"/>
          <p:cNvSpPr>
            <a:spLocks noGrp="1" noChangeArrowheads="1"/>
          </p:cNvSpPr>
          <p:nvPr>
            <p:ph type="title"/>
          </p:nvPr>
        </p:nvSpPr>
        <p:spPr bwMode="auto">
          <a:xfrm>
            <a:off x="546100" y="0"/>
            <a:ext cx="7924800" cy="1143000"/>
          </a:xfrm>
          <a:prstGeom prst="rect">
            <a:avLst/>
          </a:prstGeom>
          <a:noFill/>
          <a:ln w="9525">
            <a:noFill/>
            <a:miter lim="800000"/>
            <a:headEnd/>
            <a:tailEnd/>
          </a:ln>
          <a:effectLst>
            <a:outerShdw dist="28398" dir="1593903" algn="ctr" rotWithShape="0">
              <a:srgbClr val="DDDDDD"/>
            </a:outerShdw>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br>
              <a:rPr lang="en-GB" smtClean="0"/>
            </a:br>
            <a:endParaRPr lang="en-GB" smtClean="0"/>
          </a:p>
        </p:txBody>
      </p:sp>
      <p:sp>
        <p:nvSpPr>
          <p:cNvPr id="2052" name="Rectangle 4"/>
          <p:cNvSpPr>
            <a:spLocks noGrp="1" noChangeArrowheads="1"/>
          </p:cNvSpPr>
          <p:nvPr>
            <p:ph type="body" idx="1"/>
          </p:nvPr>
        </p:nvSpPr>
        <p:spPr bwMode="auto">
          <a:xfrm>
            <a:off x="609600" y="1752600"/>
            <a:ext cx="7772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9221" name="Rectangle 5"/>
          <p:cNvSpPr>
            <a:spLocks noGrp="1" noChangeArrowheads="1"/>
          </p:cNvSpPr>
          <p:nvPr>
            <p:ph type="dt" sz="half" idx="2"/>
          </p:nvPr>
        </p:nvSpPr>
        <p:spPr bwMode="auto">
          <a:xfrm>
            <a:off x="76200" y="6483350"/>
            <a:ext cx="2819400" cy="238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i="0" smtClean="0">
                <a:solidFill>
                  <a:srgbClr val="000099"/>
                </a:solidFill>
              </a:defRPr>
            </a:lvl1pPr>
          </a:lstStyle>
          <a:p>
            <a:pPr>
              <a:defRPr/>
            </a:pPr>
            <a:endParaRPr lang="en-US" dirty="0"/>
          </a:p>
        </p:txBody>
      </p:sp>
      <p:sp>
        <p:nvSpPr>
          <p:cNvPr id="9222" name="Rectangle 6"/>
          <p:cNvSpPr>
            <a:spLocks noGrp="1" noChangeArrowheads="1"/>
          </p:cNvSpPr>
          <p:nvPr>
            <p:ph type="ftr" sz="quarter" idx="3"/>
          </p:nvPr>
        </p:nvSpPr>
        <p:spPr bwMode="auto">
          <a:xfrm>
            <a:off x="3124200" y="6477000"/>
            <a:ext cx="28956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i="0" smtClean="0">
                <a:latin typeface="Arial Narrow" pitchFamily="34" charset="0"/>
              </a:defRPr>
            </a:lvl1pPr>
          </a:lstStyle>
          <a:p>
            <a:pPr>
              <a:defRPr/>
            </a:pPr>
            <a:r>
              <a:rPr lang="en-US" dirty="0" smtClean="0"/>
              <a:t>HLSC 29 March to 1 April 2010</a:t>
            </a:r>
            <a:endParaRPr lang="en-US" dirty="0"/>
          </a:p>
        </p:txBody>
      </p:sp>
      <p:sp>
        <p:nvSpPr>
          <p:cNvPr id="9223" name="Rectangle 7"/>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i="0" smtClean="0"/>
            </a:lvl1pPr>
          </a:lstStyle>
          <a:p>
            <a:pPr>
              <a:defRPr/>
            </a:pPr>
            <a:fld id="{C855BB6C-A103-4199-B796-58AF78D1ACAD}" type="slidenum">
              <a:rPr lang="en-GB"/>
              <a:pPr>
                <a:defRPr/>
              </a:pPr>
              <a:t>‹#›</a:t>
            </a:fld>
            <a:endParaRPr lang="en-GB" dirty="0"/>
          </a:p>
        </p:txBody>
      </p:sp>
      <p:sp>
        <p:nvSpPr>
          <p:cNvPr id="9224" name="Line 8"/>
          <p:cNvSpPr>
            <a:spLocks noChangeShapeType="1"/>
          </p:cNvSpPr>
          <p:nvPr/>
        </p:nvSpPr>
        <p:spPr bwMode="auto">
          <a:xfrm flipV="1">
            <a:off x="682625" y="1014413"/>
            <a:ext cx="7415213" cy="9525"/>
          </a:xfrm>
          <a:prstGeom prst="line">
            <a:avLst/>
          </a:prstGeom>
          <a:noFill/>
          <a:ln w="31750">
            <a:solidFill>
              <a:srgbClr val="3333CC"/>
            </a:solidFill>
            <a:round/>
            <a:headEnd/>
            <a:tailEnd/>
          </a:ln>
          <a:effectLst/>
        </p:spPr>
        <p:txBody>
          <a:bodyPr/>
          <a:lstStyle/>
          <a:p>
            <a:pPr>
              <a:defRPr/>
            </a:pPr>
            <a:endParaRPr lang="en-GB" dirty="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med">
    <p:fade/>
  </p:transition>
  <p:hf hdr="0" dt="0"/>
  <p:txStyles>
    <p:titleStyle>
      <a:lvl1pPr algn="ctr" rtl="0" eaLnBrk="0" fontAlgn="base" hangingPunct="0">
        <a:spcBef>
          <a:spcPct val="0"/>
        </a:spcBef>
        <a:spcAft>
          <a:spcPct val="0"/>
        </a:spcAft>
        <a:defRPr sz="2800" b="1">
          <a:solidFill>
            <a:srgbClr val="0C5BCE"/>
          </a:solidFill>
          <a:latin typeface="+mj-lt"/>
          <a:ea typeface="+mj-ea"/>
          <a:cs typeface="+mj-cs"/>
        </a:defRPr>
      </a:lvl1pPr>
      <a:lvl2pPr algn="ctr" rtl="0" eaLnBrk="0" fontAlgn="base" hangingPunct="0">
        <a:spcBef>
          <a:spcPct val="0"/>
        </a:spcBef>
        <a:spcAft>
          <a:spcPct val="0"/>
        </a:spcAft>
        <a:defRPr sz="2800" b="1">
          <a:solidFill>
            <a:srgbClr val="0C5BCE"/>
          </a:solidFill>
          <a:latin typeface="Arial" charset="0"/>
          <a:cs typeface="Arial" charset="0"/>
        </a:defRPr>
      </a:lvl2pPr>
      <a:lvl3pPr algn="ctr" rtl="0" eaLnBrk="0" fontAlgn="base" hangingPunct="0">
        <a:spcBef>
          <a:spcPct val="0"/>
        </a:spcBef>
        <a:spcAft>
          <a:spcPct val="0"/>
        </a:spcAft>
        <a:defRPr sz="2800" b="1">
          <a:solidFill>
            <a:srgbClr val="0C5BCE"/>
          </a:solidFill>
          <a:latin typeface="Arial" charset="0"/>
          <a:cs typeface="Arial" charset="0"/>
        </a:defRPr>
      </a:lvl3pPr>
      <a:lvl4pPr algn="ctr" rtl="0" eaLnBrk="0" fontAlgn="base" hangingPunct="0">
        <a:spcBef>
          <a:spcPct val="0"/>
        </a:spcBef>
        <a:spcAft>
          <a:spcPct val="0"/>
        </a:spcAft>
        <a:defRPr sz="2800" b="1">
          <a:solidFill>
            <a:srgbClr val="0C5BCE"/>
          </a:solidFill>
          <a:latin typeface="Arial" charset="0"/>
          <a:cs typeface="Arial" charset="0"/>
        </a:defRPr>
      </a:lvl4pPr>
      <a:lvl5pPr algn="ctr" rtl="0" eaLnBrk="0" fontAlgn="base" hangingPunct="0">
        <a:spcBef>
          <a:spcPct val="0"/>
        </a:spcBef>
        <a:spcAft>
          <a:spcPct val="0"/>
        </a:spcAft>
        <a:defRPr sz="2800" b="1">
          <a:solidFill>
            <a:srgbClr val="0C5BCE"/>
          </a:solidFill>
          <a:latin typeface="Arial" charset="0"/>
          <a:cs typeface="Arial" charset="0"/>
        </a:defRPr>
      </a:lvl5pPr>
      <a:lvl6pPr marL="457200" algn="ctr" rtl="0" fontAlgn="base">
        <a:spcBef>
          <a:spcPct val="0"/>
        </a:spcBef>
        <a:spcAft>
          <a:spcPct val="0"/>
        </a:spcAft>
        <a:defRPr sz="2800" b="1">
          <a:solidFill>
            <a:srgbClr val="0C5BCE"/>
          </a:solidFill>
          <a:latin typeface="Arial" charset="0"/>
          <a:cs typeface="Arial" charset="0"/>
        </a:defRPr>
      </a:lvl6pPr>
      <a:lvl7pPr marL="914400" algn="ctr" rtl="0" fontAlgn="base">
        <a:spcBef>
          <a:spcPct val="0"/>
        </a:spcBef>
        <a:spcAft>
          <a:spcPct val="0"/>
        </a:spcAft>
        <a:defRPr sz="2800" b="1">
          <a:solidFill>
            <a:srgbClr val="0C5BCE"/>
          </a:solidFill>
          <a:latin typeface="Arial" charset="0"/>
          <a:cs typeface="Arial" charset="0"/>
        </a:defRPr>
      </a:lvl7pPr>
      <a:lvl8pPr marL="1371600" algn="ctr" rtl="0" fontAlgn="base">
        <a:spcBef>
          <a:spcPct val="0"/>
        </a:spcBef>
        <a:spcAft>
          <a:spcPct val="0"/>
        </a:spcAft>
        <a:defRPr sz="2800" b="1">
          <a:solidFill>
            <a:srgbClr val="0C5BCE"/>
          </a:solidFill>
          <a:latin typeface="Arial" charset="0"/>
          <a:cs typeface="Arial" charset="0"/>
        </a:defRPr>
      </a:lvl8pPr>
      <a:lvl9pPr marL="1828800" algn="ctr" rtl="0" fontAlgn="base">
        <a:spcBef>
          <a:spcPct val="0"/>
        </a:spcBef>
        <a:spcAft>
          <a:spcPct val="0"/>
        </a:spcAft>
        <a:defRPr sz="2800" b="1">
          <a:solidFill>
            <a:srgbClr val="0C5BCE"/>
          </a:solidFill>
          <a:latin typeface="Arial" charset="0"/>
          <a:cs typeface="Arial" charset="0"/>
        </a:defRPr>
      </a:lvl9pPr>
    </p:titleStyle>
    <p:bodyStyle>
      <a:lvl1pPr marL="342900" indent="-342900" algn="l" rtl="0" eaLnBrk="0" fontAlgn="base" hangingPunct="0">
        <a:spcBef>
          <a:spcPct val="20000"/>
        </a:spcBef>
        <a:spcAft>
          <a:spcPct val="10000"/>
        </a:spcAft>
        <a:buClr>
          <a:schemeClr val="accent2"/>
        </a:buClr>
        <a:buFont typeface="Wingdings" pitchFamily="2" charset="2"/>
        <a:buChar char="Q"/>
        <a:defRPr sz="3200">
          <a:solidFill>
            <a:schemeClr val="tx1"/>
          </a:solidFill>
          <a:latin typeface="+mn-lt"/>
          <a:ea typeface="+mn-ea"/>
          <a:cs typeface="+mn-cs"/>
        </a:defRPr>
      </a:lvl1pPr>
      <a:lvl2pPr marL="742950" indent="-285750" algn="l" rtl="0" eaLnBrk="0" fontAlgn="base" hangingPunct="0">
        <a:spcBef>
          <a:spcPct val="20000"/>
        </a:spcBef>
        <a:spcAft>
          <a:spcPct val="10000"/>
        </a:spcAft>
        <a:buClr>
          <a:srgbClr val="CC3300"/>
        </a:buClr>
        <a:buFont typeface="Arial Unicode MS" pitchFamily="34" charset="-128"/>
        <a:buChar char="✓"/>
        <a:defRPr sz="2800">
          <a:solidFill>
            <a:schemeClr val="tx1"/>
          </a:solidFill>
          <a:latin typeface="+mn-lt"/>
          <a:cs typeface="+mn-cs"/>
        </a:defRPr>
      </a:lvl2pPr>
      <a:lvl3pPr marL="1143000" indent="-228600" algn="l" rtl="0" eaLnBrk="0" fontAlgn="base" hangingPunct="0">
        <a:spcBef>
          <a:spcPct val="20000"/>
        </a:spcBef>
        <a:spcAft>
          <a:spcPct val="10000"/>
        </a:spcAft>
        <a:buChar char="•"/>
        <a:defRPr sz="2400">
          <a:solidFill>
            <a:schemeClr val="tx1"/>
          </a:solidFill>
          <a:latin typeface="+mn-lt"/>
          <a:cs typeface="+mn-cs"/>
        </a:defRPr>
      </a:lvl3pPr>
      <a:lvl4pPr marL="1600200" indent="-228600" algn="l" rtl="0" eaLnBrk="0" fontAlgn="base" hangingPunct="0">
        <a:spcBef>
          <a:spcPct val="20000"/>
        </a:spcBef>
        <a:spcAft>
          <a:spcPct val="10000"/>
        </a:spcAft>
        <a:buChar char="–"/>
        <a:defRPr sz="2000">
          <a:solidFill>
            <a:schemeClr val="tx1"/>
          </a:solidFill>
          <a:latin typeface="+mn-lt"/>
          <a:cs typeface="+mn-cs"/>
        </a:defRPr>
      </a:lvl4pPr>
      <a:lvl5pPr marL="2057400" indent="-228600" algn="l" rtl="0" eaLnBrk="0" fontAlgn="base" hangingPunct="0">
        <a:spcBef>
          <a:spcPct val="20000"/>
        </a:spcBef>
        <a:spcAft>
          <a:spcPct val="10000"/>
        </a:spcAft>
        <a:buChar char="»"/>
        <a:defRPr sz="2000">
          <a:solidFill>
            <a:schemeClr val="tx1"/>
          </a:solidFill>
          <a:latin typeface="+mn-lt"/>
          <a:cs typeface="+mn-cs"/>
        </a:defRPr>
      </a:lvl5pPr>
      <a:lvl6pPr marL="2514600" indent="-228600" algn="l" rtl="0" fontAlgn="base">
        <a:spcBef>
          <a:spcPct val="20000"/>
        </a:spcBef>
        <a:spcAft>
          <a:spcPct val="10000"/>
        </a:spcAft>
        <a:buChar char="»"/>
        <a:defRPr sz="2000">
          <a:solidFill>
            <a:schemeClr val="tx1"/>
          </a:solidFill>
          <a:latin typeface="+mn-lt"/>
          <a:cs typeface="+mn-cs"/>
        </a:defRPr>
      </a:lvl6pPr>
      <a:lvl7pPr marL="2971800" indent="-228600" algn="l" rtl="0" fontAlgn="base">
        <a:spcBef>
          <a:spcPct val="20000"/>
        </a:spcBef>
        <a:spcAft>
          <a:spcPct val="10000"/>
        </a:spcAft>
        <a:buChar char="»"/>
        <a:defRPr sz="2000">
          <a:solidFill>
            <a:schemeClr val="tx1"/>
          </a:solidFill>
          <a:latin typeface="+mn-lt"/>
          <a:cs typeface="+mn-cs"/>
        </a:defRPr>
      </a:lvl7pPr>
      <a:lvl8pPr marL="3429000" indent="-228600" algn="l" rtl="0" fontAlgn="base">
        <a:spcBef>
          <a:spcPct val="20000"/>
        </a:spcBef>
        <a:spcAft>
          <a:spcPct val="10000"/>
        </a:spcAft>
        <a:buChar char="»"/>
        <a:defRPr sz="2000">
          <a:solidFill>
            <a:schemeClr val="tx1"/>
          </a:solidFill>
          <a:latin typeface="+mn-lt"/>
          <a:cs typeface="+mn-cs"/>
        </a:defRPr>
      </a:lvl8pPr>
      <a:lvl9pPr marL="3886200" indent="-228600" algn="l" rtl="0" fontAlgn="base">
        <a:spcBef>
          <a:spcPct val="20000"/>
        </a:spcBef>
        <a:spcAft>
          <a:spcPct val="1000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76401"/>
            <a:ext cx="7772400" cy="1924050"/>
          </a:xfrm>
        </p:spPr>
        <p:txBody>
          <a:bodyPr/>
          <a:lstStyle/>
          <a:p>
            <a:pPr>
              <a:spcAft>
                <a:spcPts val="1800"/>
              </a:spcAft>
            </a:pPr>
            <a:r>
              <a:rPr lang="en-GB" sz="3200" dirty="0" smtClean="0"/>
              <a:t/>
            </a:r>
            <a:br>
              <a:rPr lang="en-GB" sz="3200" dirty="0" smtClean="0"/>
            </a:br>
            <a:r>
              <a:rPr lang="en-GB" sz="3200" dirty="0" smtClean="0"/>
              <a:t/>
            </a:r>
            <a:br>
              <a:rPr lang="en-GB" sz="3200" dirty="0" smtClean="0"/>
            </a:br>
            <a:r>
              <a:rPr lang="en-GB" sz="3200" dirty="0" smtClean="0"/>
              <a:t> Universal Safety Oversight Audit Programme (USOAP) - Continuous Monitoring Approach (CMA)</a:t>
            </a:r>
            <a:br>
              <a:rPr lang="en-GB" sz="3200" dirty="0" smtClean="0"/>
            </a:br>
            <a:r>
              <a:rPr lang="en-GB" sz="3200" dirty="0" smtClean="0"/>
              <a:t/>
            </a:r>
            <a:br>
              <a:rPr lang="en-GB" sz="3200" dirty="0" smtClean="0"/>
            </a:br>
            <a:r>
              <a:rPr lang="en-GB" dirty="0" smtClean="0"/>
              <a:t>Henry Gourdji</a:t>
            </a:r>
            <a:br>
              <a:rPr lang="en-GB" dirty="0" smtClean="0"/>
            </a:br>
            <a:r>
              <a:rPr lang="en-GB" dirty="0" smtClean="0"/>
              <a:t>Chief, Safety Oversight Audit Section</a:t>
            </a:r>
            <a:br>
              <a:rPr lang="en-GB" dirty="0" smtClean="0"/>
            </a:br>
            <a:endParaRPr lang="en-GB" dirty="0"/>
          </a:p>
        </p:txBody>
      </p:sp>
      <p:sp>
        <p:nvSpPr>
          <p:cNvPr id="3" name="Subtitle 2"/>
          <p:cNvSpPr>
            <a:spLocks noGrp="1"/>
          </p:cNvSpPr>
          <p:nvPr>
            <p:ph type="subTitle" idx="1"/>
          </p:nvPr>
        </p:nvSpPr>
        <p:spPr>
          <a:xfrm>
            <a:off x="1371600" y="4572000"/>
            <a:ext cx="6400800" cy="1752600"/>
          </a:xfrm>
        </p:spPr>
        <p:txBody>
          <a:bodyPr/>
          <a:lstStyle/>
          <a:p>
            <a:pPr>
              <a:spcBef>
                <a:spcPts val="0"/>
              </a:spcBef>
              <a:spcAft>
                <a:spcPts val="0"/>
              </a:spcAft>
            </a:pPr>
            <a:r>
              <a:rPr lang="en-GB" sz="2400" b="1" dirty="0" smtClean="0"/>
              <a:t>HIGH LEVEL SAFETY CONFERENCE</a:t>
            </a:r>
          </a:p>
          <a:p>
            <a:pPr>
              <a:spcBef>
                <a:spcPts val="0"/>
              </a:spcBef>
              <a:spcAft>
                <a:spcPts val="0"/>
              </a:spcAft>
            </a:pPr>
            <a:r>
              <a:rPr lang="en-GB" sz="2400" b="1" dirty="0" smtClean="0"/>
              <a:t>Montreal </a:t>
            </a:r>
          </a:p>
          <a:p>
            <a:pPr>
              <a:spcBef>
                <a:spcPts val="0"/>
              </a:spcBef>
              <a:spcAft>
                <a:spcPts val="0"/>
              </a:spcAft>
            </a:pPr>
            <a:r>
              <a:rPr lang="en-GB" sz="2400" b="1" dirty="0" smtClean="0"/>
              <a:t>29 March 2010</a:t>
            </a:r>
            <a:endParaRPr lang="en-GB" sz="2400" b="1" dirty="0"/>
          </a:p>
        </p:txBody>
      </p:sp>
      <p:sp>
        <p:nvSpPr>
          <p:cNvPr id="4" name="Slide Number Placeholder 3"/>
          <p:cNvSpPr>
            <a:spLocks noGrp="1"/>
          </p:cNvSpPr>
          <p:nvPr>
            <p:ph type="sldNum" sz="quarter" idx="12"/>
          </p:nvPr>
        </p:nvSpPr>
        <p:spPr/>
        <p:txBody>
          <a:bodyPr/>
          <a:lstStyle/>
          <a:p>
            <a:pPr>
              <a:defRPr/>
            </a:pPr>
            <a:fld id="{1EE0FCD8-7692-45EE-8477-226D3BADFE05}" type="slidenum">
              <a:rPr lang="en-GB" smtClean="0"/>
              <a:pPr>
                <a:defRPr/>
              </a:pPr>
              <a:t>1</a:t>
            </a:fld>
            <a:endParaRPr lang="en-GB" dirty="0"/>
          </a:p>
        </p:txBody>
      </p:sp>
      <p:sp>
        <p:nvSpPr>
          <p:cNvPr id="5" name="Footer Placeholder 4"/>
          <p:cNvSpPr>
            <a:spLocks noGrp="1"/>
          </p:cNvSpPr>
          <p:nvPr>
            <p:ph type="ftr" sz="quarter" idx="11"/>
          </p:nvPr>
        </p:nvSpPr>
        <p:spPr/>
        <p:txBody>
          <a:bodyPr/>
          <a:lstStyle/>
          <a:p>
            <a:pPr>
              <a:defRPr/>
            </a:pPr>
            <a:r>
              <a:rPr lang="en-US" smtClean="0"/>
              <a:t>HLSC 29 March to 1 April 2010</a:t>
            </a:r>
            <a:endParaRPr lang="en-US" dirty="0"/>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4578" name="Object 2">
            <a:hlinkClick r:id="" action="ppaction://ole?verb=0"/>
          </p:cNvPr>
          <p:cNvGraphicFramePr>
            <a:graphicFrameLocks/>
          </p:cNvGraphicFramePr>
          <p:nvPr/>
        </p:nvGraphicFramePr>
        <p:xfrm>
          <a:off x="6553200" y="2438400"/>
          <a:ext cx="2590800" cy="4054475"/>
        </p:xfrm>
        <a:graphic>
          <a:graphicData uri="http://schemas.openxmlformats.org/presentationml/2006/ole">
            <p:oleObj spid="_x0000_s24578" name="Clip" r:id="rId4" imgW="3846240" imgH="5476680" progId="">
              <p:embed/>
            </p:oleObj>
          </a:graphicData>
        </a:graphic>
      </p:graphicFrame>
      <p:sp>
        <p:nvSpPr>
          <p:cNvPr id="375810" name="Rectangle 2"/>
          <p:cNvSpPr>
            <a:spLocks noGrp="1" noChangeArrowheads="1"/>
          </p:cNvSpPr>
          <p:nvPr>
            <p:ph type="body" idx="4294967295"/>
          </p:nvPr>
        </p:nvSpPr>
        <p:spPr>
          <a:xfrm>
            <a:off x="592138" y="952500"/>
            <a:ext cx="7958137" cy="4953000"/>
          </a:xfrm>
          <a:noFill/>
        </p:spPr>
        <p:txBody>
          <a:bodyPr lIns="90488" tIns="44450" rIns="90488" bIns="44450"/>
          <a:lstStyle/>
          <a:p>
            <a:pPr marL="290513" indent="-290513">
              <a:lnSpc>
                <a:spcPct val="80000"/>
              </a:lnSpc>
              <a:buFont typeface="Wingdings" pitchFamily="2" charset="2"/>
              <a:buNone/>
            </a:pPr>
            <a:endParaRPr lang="en-CA" sz="2400" dirty="0" smtClean="0">
              <a:solidFill>
                <a:schemeClr val="accent1"/>
              </a:solidFill>
              <a:latin typeface="Arial Narrow" pitchFamily="34" charset="0"/>
            </a:endParaRPr>
          </a:p>
        </p:txBody>
      </p:sp>
      <p:sp>
        <p:nvSpPr>
          <p:cNvPr id="375811" name="Rectangle 3"/>
          <p:cNvSpPr>
            <a:spLocks noChangeArrowheads="1"/>
          </p:cNvSpPr>
          <p:nvPr/>
        </p:nvSpPr>
        <p:spPr bwMode="auto">
          <a:xfrm>
            <a:off x="642938" y="1981200"/>
            <a:ext cx="8272462" cy="4876800"/>
          </a:xfrm>
          <a:prstGeom prst="rect">
            <a:avLst/>
          </a:prstGeom>
          <a:noFill/>
          <a:ln w="9525">
            <a:noFill/>
            <a:miter lim="800000"/>
            <a:headEnd/>
            <a:tailEnd/>
          </a:ln>
          <a:effectLst/>
        </p:spPr>
        <p:txBody>
          <a:bodyPr lIns="90488" tIns="44450" rIns="90488" bIns="44450"/>
          <a:lstStyle/>
          <a:p>
            <a:pPr marL="290513" indent="-290513" algn="l" eaLnBrk="0" hangingPunct="0">
              <a:lnSpc>
                <a:spcPct val="80000"/>
              </a:lnSpc>
              <a:spcBef>
                <a:spcPct val="20000"/>
              </a:spcBef>
              <a:buClr>
                <a:schemeClr val="accent2"/>
              </a:buClr>
              <a:buSzPct val="80000"/>
              <a:buFont typeface="Wingdings" pitchFamily="2" charset="2"/>
              <a:buNone/>
            </a:pPr>
            <a:endParaRPr lang="en-US" sz="1800" b="0" i="1">
              <a:solidFill>
                <a:schemeClr val="folHlink"/>
              </a:solidFill>
              <a:cs typeface="Times New Roman" pitchFamily="18" charset="0"/>
            </a:endParaRPr>
          </a:p>
        </p:txBody>
      </p:sp>
      <p:sp>
        <p:nvSpPr>
          <p:cNvPr id="375812" name="Rectangle 4"/>
          <p:cNvSpPr>
            <a:spLocks noGrp="1" noChangeArrowheads="1"/>
          </p:cNvSpPr>
          <p:nvPr>
            <p:ph type="title" idx="4294967295"/>
          </p:nvPr>
        </p:nvSpPr>
        <p:spPr>
          <a:xfrm>
            <a:off x="609600" y="304800"/>
            <a:ext cx="7924800" cy="914400"/>
          </a:xfrm>
          <a:noFill/>
        </p:spPr>
        <p:txBody>
          <a:bodyPr lIns="90488" tIns="44450" rIns="90488" bIns="44450" anchor="ctr"/>
          <a:lstStyle/>
          <a:p>
            <a:r>
              <a:rPr lang="en-CA" b="0" dirty="0" smtClean="0"/>
              <a:t>State obligations during the transition period</a:t>
            </a:r>
            <a:endParaRPr lang="en-GB" dirty="0" smtClean="0"/>
          </a:p>
        </p:txBody>
      </p:sp>
      <p:sp>
        <p:nvSpPr>
          <p:cNvPr id="6" name="Rectangle 2"/>
          <p:cNvSpPr txBox="1">
            <a:spLocks noChangeArrowheads="1"/>
          </p:cNvSpPr>
          <p:nvPr/>
        </p:nvSpPr>
        <p:spPr bwMode="auto">
          <a:xfrm>
            <a:off x="609600" y="1104900"/>
            <a:ext cx="6324599" cy="5448300"/>
          </a:xfrm>
          <a:prstGeom prst="rect">
            <a:avLst/>
          </a:prstGeom>
          <a:noFill/>
          <a:ln w="9525">
            <a:noFill/>
            <a:miter lim="800000"/>
            <a:headEnd/>
            <a:tailEnd/>
          </a:ln>
        </p:spPr>
        <p:txBody>
          <a:bodyPr vert="horz" wrap="square" lIns="90488" tIns="0" rIns="90488" bIns="0" numCol="1" anchor="t" anchorCtr="0" compatLnSpc="1">
            <a:prstTxWarp prst="textNoShape">
              <a:avLst/>
            </a:prstTxWarp>
            <a:normAutofit lnSpcReduction="10000"/>
          </a:bodyPr>
          <a:lstStyle/>
          <a:p>
            <a:pPr marL="290513" marR="0" lvl="0" indent="-290513" algn="l" defTabSz="914400" rtl="0" eaLnBrk="0" fontAlgn="base" latinLnBrk="0" hangingPunct="0">
              <a:lnSpc>
                <a:spcPct val="80000"/>
              </a:lnSpc>
              <a:spcBef>
                <a:spcPct val="20000"/>
              </a:spcBef>
              <a:spcAft>
                <a:spcPct val="10000"/>
              </a:spcAft>
              <a:buClr>
                <a:schemeClr val="accent2"/>
              </a:buClr>
              <a:buSzTx/>
              <a:buFont typeface="Wingdings" pitchFamily="2" charset="2"/>
              <a:buNone/>
              <a:tabLst/>
              <a:defRPr/>
            </a:pPr>
            <a:endParaRPr kumimoji="0" lang="en-US" sz="320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endParaRPr>
          </a:p>
          <a:p>
            <a:pPr marL="347472" marR="0" lvl="0" indent="-347472" algn="l" defTabSz="914400" rtl="0" eaLnBrk="0" fontAlgn="base" latinLnBrk="0" hangingPunct="0">
              <a:lnSpc>
                <a:spcPct val="90000"/>
              </a:lnSpc>
              <a:spcBef>
                <a:spcPct val="20000"/>
              </a:spcBef>
              <a:spcAft>
                <a:spcPct val="10000"/>
              </a:spcAft>
              <a:buClr>
                <a:schemeClr val="accent2"/>
              </a:buClr>
              <a:buSzTx/>
              <a:buFont typeface="Wingdings" pitchFamily="2" charset="2"/>
              <a:buChar char="Q"/>
              <a:tabLst/>
              <a:defRPr/>
            </a:pPr>
            <a:r>
              <a:rPr kumimoji="0" lang="en-US" sz="320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rPr>
              <a:t>Sign a new </a:t>
            </a:r>
            <a:r>
              <a:rPr kumimoji="0" lang="en-US" sz="3200" i="0" u="none" strike="noStrike" kern="0" cap="none" spc="0" normalizeH="0" baseline="0" noProof="0" dirty="0" err="1" smtClean="0">
                <a:ln>
                  <a:noFill/>
                </a:ln>
                <a:solidFill>
                  <a:schemeClr val="tx1"/>
                </a:solidFill>
                <a:effectLst/>
                <a:uLnTx/>
                <a:uFillTx/>
                <a:latin typeface="Arial Narrow" pitchFamily="34" charset="0"/>
                <a:ea typeface="+mn-ea"/>
                <a:cs typeface="Times New Roman" pitchFamily="18" charset="0"/>
              </a:rPr>
              <a:t>MoU</a:t>
            </a:r>
            <a:endParaRPr kumimoji="0" lang="en-US" sz="320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endParaRPr>
          </a:p>
          <a:p>
            <a:pPr marL="347472" marR="0" lvl="0" indent="-347472" algn="l" defTabSz="914400" rtl="0" eaLnBrk="0" fontAlgn="base" latinLnBrk="0" hangingPunct="0">
              <a:lnSpc>
                <a:spcPct val="90000"/>
              </a:lnSpc>
              <a:spcBef>
                <a:spcPct val="20000"/>
              </a:spcBef>
              <a:spcAft>
                <a:spcPct val="10000"/>
              </a:spcAft>
              <a:buClr>
                <a:schemeClr val="accent2"/>
              </a:buClr>
              <a:buSzTx/>
              <a:buFont typeface="Wingdings" pitchFamily="2" charset="2"/>
              <a:buChar char="Q"/>
              <a:tabLst/>
              <a:defRPr/>
            </a:pPr>
            <a:r>
              <a:rPr lang="en-US" sz="3200" i="0" kern="0" dirty="0" smtClean="0">
                <a:latin typeface="Arial Narrow" pitchFamily="34" charset="0"/>
                <a:cs typeface="Times New Roman" pitchFamily="18" charset="0"/>
              </a:rPr>
              <a:t>Identify a National Continuous    Monitoring Coordinator (NCMC) (formerly NSOC)</a:t>
            </a:r>
            <a:endParaRPr kumimoji="0" lang="en-US" sz="320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endParaRPr>
          </a:p>
          <a:p>
            <a:pPr marL="347472" marR="0" lvl="0" indent="-347472" algn="l" defTabSz="914400" rtl="0" eaLnBrk="0" fontAlgn="base" latinLnBrk="0" hangingPunct="0">
              <a:lnSpc>
                <a:spcPct val="90000"/>
              </a:lnSpc>
              <a:spcBef>
                <a:spcPct val="20000"/>
              </a:spcBef>
              <a:spcAft>
                <a:spcPct val="10000"/>
              </a:spcAft>
              <a:buClr>
                <a:schemeClr val="accent2"/>
              </a:buClr>
              <a:buSzTx/>
              <a:buFont typeface="Wingdings" pitchFamily="2" charset="2"/>
              <a:buChar char="Q"/>
              <a:tabLst/>
              <a:defRPr/>
            </a:pPr>
            <a:r>
              <a:rPr kumimoji="0" lang="en-US" sz="320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rPr>
              <a:t>Manage the online State Aviation Activity Questionnaire (SAAQ)</a:t>
            </a:r>
          </a:p>
          <a:p>
            <a:pPr marL="347472" marR="0" lvl="0" indent="-347472" algn="l" defTabSz="914400" rtl="0" eaLnBrk="0" fontAlgn="base" latinLnBrk="0" hangingPunct="0">
              <a:lnSpc>
                <a:spcPct val="90000"/>
              </a:lnSpc>
              <a:spcBef>
                <a:spcPct val="20000"/>
              </a:spcBef>
              <a:spcAft>
                <a:spcPct val="10000"/>
              </a:spcAft>
              <a:buClr>
                <a:schemeClr val="accent2"/>
              </a:buClr>
              <a:buSzTx/>
              <a:buFont typeface="Wingdings" pitchFamily="2" charset="2"/>
              <a:buChar char="Q"/>
              <a:tabLst/>
              <a:defRPr/>
            </a:pPr>
            <a:r>
              <a:rPr kumimoji="0" lang="en-US" sz="320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rPr>
              <a:t>The NCMC and</a:t>
            </a:r>
            <a:r>
              <a:rPr kumimoji="0" lang="en-US" sz="3200" i="0" u="none" strike="noStrike" kern="0" cap="none" spc="0" normalizeH="0" noProof="0" dirty="0" smtClean="0">
                <a:ln>
                  <a:noFill/>
                </a:ln>
                <a:solidFill>
                  <a:schemeClr val="tx1"/>
                </a:solidFill>
                <a:effectLst/>
                <a:uLnTx/>
                <a:uFillTx/>
                <a:latin typeface="Arial Narrow" pitchFamily="34" charset="0"/>
                <a:ea typeface="+mn-ea"/>
                <a:cs typeface="Times New Roman" pitchFamily="18" charset="0"/>
              </a:rPr>
              <a:t> other State personnel receive training on using the CMA on line framework</a:t>
            </a:r>
          </a:p>
          <a:p>
            <a:pPr marL="347472" marR="0" lvl="0" indent="-347472" algn="l" defTabSz="914400" rtl="0" eaLnBrk="0" fontAlgn="base" latinLnBrk="0" hangingPunct="0">
              <a:lnSpc>
                <a:spcPct val="90000"/>
              </a:lnSpc>
              <a:spcBef>
                <a:spcPct val="20000"/>
              </a:spcBef>
              <a:spcAft>
                <a:spcPct val="10000"/>
              </a:spcAft>
              <a:buClr>
                <a:schemeClr val="accent2"/>
              </a:buClr>
              <a:buSzTx/>
              <a:buFont typeface="Wingdings" pitchFamily="2" charset="2"/>
              <a:buChar char="Q"/>
              <a:tabLst/>
              <a:defRPr/>
            </a:pPr>
            <a:r>
              <a:rPr lang="en-US" sz="3200" i="0" kern="0" dirty="0" smtClean="0">
                <a:latin typeface="Arial Narrow" pitchFamily="34" charset="0"/>
                <a:cs typeface="Times New Roman" pitchFamily="18" charset="0"/>
              </a:rPr>
              <a:t>Periodically update their USOAP audit   corrective action plan</a:t>
            </a:r>
            <a:endParaRPr kumimoji="0" lang="en-US" sz="3200" b="0" i="0" u="none" strike="noStrike" kern="0" cap="none" spc="0" normalizeH="0" baseline="0" noProof="0" dirty="0" smtClean="0">
              <a:ln>
                <a:noFill/>
              </a:ln>
              <a:solidFill>
                <a:schemeClr val="tx1"/>
              </a:solidFill>
              <a:effectLst/>
              <a:uLnTx/>
              <a:uFillTx/>
              <a:latin typeface="Arial Narrow" pitchFamily="34" charset="0"/>
              <a:ea typeface="+mn-ea"/>
              <a:cs typeface="Times New Roman" pitchFamily="18" charset="0"/>
            </a:endParaRPr>
          </a:p>
          <a:p>
            <a:pPr marL="290513" marR="0" lvl="0" indent="-290513" algn="l" defTabSz="914400" rtl="0" eaLnBrk="0" fontAlgn="base" latinLnBrk="0" hangingPunct="0">
              <a:lnSpc>
                <a:spcPct val="80000"/>
              </a:lnSpc>
              <a:spcBef>
                <a:spcPct val="20000"/>
              </a:spcBef>
              <a:spcAft>
                <a:spcPct val="10000"/>
              </a:spcAft>
              <a:buClr>
                <a:schemeClr val="accent2"/>
              </a:buClr>
              <a:buSzTx/>
              <a:buFont typeface="Wingdings" pitchFamily="2" charset="2"/>
              <a:buNone/>
              <a:tabLst/>
              <a:defRPr/>
            </a:pPr>
            <a:endParaRPr kumimoji="0" lang="en-CA" sz="2400" b="0" i="0" u="none" strike="noStrike" kern="0" cap="none" spc="0" normalizeH="0" baseline="0" noProof="0" dirty="0" smtClean="0">
              <a:ln>
                <a:noFill/>
              </a:ln>
              <a:solidFill>
                <a:schemeClr val="accent1"/>
              </a:solidFill>
              <a:effectLst/>
              <a:uLnTx/>
              <a:uFillTx/>
              <a:latin typeface="Arial Narrow" pitchFamily="34" charset="0"/>
              <a:ea typeface="+mn-ea"/>
              <a:cs typeface="+mn-cs"/>
            </a:endParaRPr>
          </a:p>
        </p:txBody>
      </p:sp>
      <p:sp>
        <p:nvSpPr>
          <p:cNvPr id="8"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9" name="Slide Number Placeholder 8"/>
          <p:cNvSpPr>
            <a:spLocks noGrp="1"/>
          </p:cNvSpPr>
          <p:nvPr>
            <p:ph type="sldNum" sz="quarter" idx="12"/>
          </p:nvPr>
        </p:nvSpPr>
        <p:spPr/>
        <p:txBody>
          <a:bodyPr/>
          <a:lstStyle/>
          <a:p>
            <a:pPr>
              <a:defRPr/>
            </a:pPr>
            <a:fld id="{1EE0FCD8-7692-45EE-8477-226D3BADFE05}" type="slidenum">
              <a:rPr lang="en-GB" smtClean="0"/>
              <a:pPr>
                <a:defRPr/>
              </a:pPr>
              <a:t>10</a:t>
            </a:fld>
            <a:endParaRPr lang="en-GB" dirty="0"/>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786" name="Rectangle 2"/>
          <p:cNvSpPr>
            <a:spLocks noGrp="1" noChangeArrowheads="1"/>
          </p:cNvSpPr>
          <p:nvPr>
            <p:ph type="body" idx="4294967295"/>
          </p:nvPr>
        </p:nvSpPr>
        <p:spPr>
          <a:xfrm>
            <a:off x="609600" y="1447800"/>
            <a:ext cx="7958138" cy="4953000"/>
          </a:xfrm>
          <a:noFill/>
        </p:spPr>
        <p:txBody>
          <a:bodyPr lIns="90488" tIns="44450" rIns="90488" bIns="44450"/>
          <a:lstStyle/>
          <a:p>
            <a:pPr marL="347472" indent="-347472">
              <a:lnSpc>
                <a:spcPct val="90000"/>
              </a:lnSpc>
            </a:pPr>
            <a:r>
              <a:rPr lang="en-US" sz="3200" dirty="0" smtClean="0">
                <a:latin typeface="Arial Narrow" pitchFamily="34" charset="0"/>
                <a:cs typeface="Times New Roman" pitchFamily="18" charset="0"/>
              </a:rPr>
              <a:t>Transition from a one-time assessment activity “snap-shot”  to a continuous monitoring process</a:t>
            </a:r>
          </a:p>
          <a:p>
            <a:pPr marL="347472" indent="-347472">
              <a:lnSpc>
                <a:spcPct val="90000"/>
              </a:lnSpc>
            </a:pPr>
            <a:r>
              <a:rPr lang="en-US" sz="3200" dirty="0" smtClean="0">
                <a:latin typeface="Arial Narrow" pitchFamily="34" charset="0"/>
                <a:cs typeface="Times New Roman" pitchFamily="18" charset="0"/>
              </a:rPr>
              <a:t>Provides for collective sharing of safety data.</a:t>
            </a:r>
          </a:p>
          <a:p>
            <a:pPr marL="347472" indent="-347472">
              <a:lnSpc>
                <a:spcPct val="90000"/>
              </a:lnSpc>
            </a:pPr>
            <a:r>
              <a:rPr lang="en-US" sz="3200" dirty="0" smtClean="0">
                <a:latin typeface="Arial Narrow" pitchFamily="34" charset="0"/>
                <a:cs typeface="Times New Roman" pitchFamily="18" charset="0"/>
              </a:rPr>
              <a:t>Establishes continuous monitoring of States’ safety oversight capabilities.</a:t>
            </a:r>
          </a:p>
          <a:p>
            <a:pPr marL="347472" indent="-347472">
              <a:lnSpc>
                <a:spcPct val="90000"/>
              </a:lnSpc>
            </a:pPr>
            <a:r>
              <a:rPr lang="en-US" dirty="0" smtClean="0">
                <a:latin typeface="Arial Narrow" pitchFamily="34" charset="0"/>
                <a:cs typeface="Times New Roman" pitchFamily="18" charset="0"/>
              </a:rPr>
              <a:t>Allows</a:t>
            </a:r>
            <a:r>
              <a:rPr lang="en-US" sz="3200" dirty="0" smtClean="0">
                <a:latin typeface="Arial Narrow" pitchFamily="34" charset="0"/>
                <a:cs typeface="Times New Roman" pitchFamily="18" charset="0"/>
              </a:rPr>
              <a:t> for identification of safety risks.</a:t>
            </a:r>
          </a:p>
          <a:p>
            <a:pPr marL="347472" indent="-347472">
              <a:lnSpc>
                <a:spcPct val="90000"/>
              </a:lnSpc>
            </a:pPr>
            <a:r>
              <a:rPr lang="en-US" sz="3200" dirty="0" smtClean="0">
                <a:latin typeface="Arial Narrow" pitchFamily="34" charset="0"/>
                <a:cs typeface="Times New Roman" pitchFamily="18" charset="0"/>
              </a:rPr>
              <a:t>Should evolve to monitor the safety performance of Member States.</a:t>
            </a:r>
          </a:p>
          <a:p>
            <a:pPr marL="290513" indent="-290513">
              <a:lnSpc>
                <a:spcPct val="90000"/>
              </a:lnSpc>
              <a:buFont typeface="Wingdings" pitchFamily="2" charset="2"/>
              <a:buNone/>
            </a:pPr>
            <a:endParaRPr lang="en-US" sz="3200" dirty="0" smtClean="0">
              <a:latin typeface="Arial Narrow" pitchFamily="34" charset="0"/>
              <a:cs typeface="Times New Roman" pitchFamily="18" charset="0"/>
            </a:endParaRPr>
          </a:p>
          <a:p>
            <a:pPr marL="290513" indent="-290513">
              <a:lnSpc>
                <a:spcPct val="90000"/>
              </a:lnSpc>
              <a:buFont typeface="Wingdings" pitchFamily="2" charset="2"/>
              <a:buNone/>
            </a:pPr>
            <a:endParaRPr lang="en-CA" sz="2400" dirty="0" smtClean="0">
              <a:solidFill>
                <a:schemeClr val="accent1"/>
              </a:solidFill>
              <a:latin typeface="Arial Narrow" pitchFamily="34" charset="0"/>
            </a:endParaRPr>
          </a:p>
        </p:txBody>
      </p:sp>
      <p:sp>
        <p:nvSpPr>
          <p:cNvPr id="374787" name="Rectangle 3"/>
          <p:cNvSpPr>
            <a:spLocks noChangeArrowheads="1"/>
          </p:cNvSpPr>
          <p:nvPr/>
        </p:nvSpPr>
        <p:spPr bwMode="auto">
          <a:xfrm>
            <a:off x="642938" y="1981200"/>
            <a:ext cx="8272462" cy="4876800"/>
          </a:xfrm>
          <a:prstGeom prst="rect">
            <a:avLst/>
          </a:prstGeom>
          <a:noFill/>
          <a:ln w="9525">
            <a:noFill/>
            <a:miter lim="800000"/>
            <a:headEnd/>
            <a:tailEnd/>
          </a:ln>
          <a:effectLst/>
        </p:spPr>
        <p:txBody>
          <a:bodyPr lIns="90488" tIns="44450" rIns="90488" bIns="44450"/>
          <a:lstStyle/>
          <a:p>
            <a:pPr marL="290513" indent="-290513" algn="l" eaLnBrk="0" hangingPunct="0">
              <a:lnSpc>
                <a:spcPct val="80000"/>
              </a:lnSpc>
              <a:spcBef>
                <a:spcPct val="20000"/>
              </a:spcBef>
              <a:buClr>
                <a:schemeClr val="accent2"/>
              </a:buClr>
              <a:buSzPct val="80000"/>
              <a:buFont typeface="Wingdings" pitchFamily="2" charset="2"/>
              <a:buNone/>
            </a:pPr>
            <a:endParaRPr lang="en-US" sz="1800" b="0" i="1">
              <a:solidFill>
                <a:schemeClr val="folHlink"/>
              </a:solidFill>
              <a:cs typeface="Times New Roman" pitchFamily="18" charset="0"/>
            </a:endParaRPr>
          </a:p>
        </p:txBody>
      </p:sp>
      <p:sp>
        <p:nvSpPr>
          <p:cNvPr id="374788" name="Rectangle 4"/>
          <p:cNvSpPr>
            <a:spLocks noGrp="1" noChangeArrowheads="1"/>
          </p:cNvSpPr>
          <p:nvPr>
            <p:ph type="title" idx="4294967295"/>
          </p:nvPr>
        </p:nvSpPr>
        <p:spPr>
          <a:xfrm>
            <a:off x="609600" y="304800"/>
            <a:ext cx="7924800" cy="990600"/>
          </a:xfrm>
          <a:noFill/>
        </p:spPr>
        <p:txBody>
          <a:bodyPr lIns="90488" tIns="44450" rIns="90488" bIns="44450" anchor="ctr"/>
          <a:lstStyle/>
          <a:p>
            <a:r>
              <a:rPr lang="en-CA" b="0" smtClean="0"/>
              <a:t>CMA Benefits</a:t>
            </a:r>
            <a:r>
              <a:rPr lang="en-CA" smtClean="0"/>
              <a:t> </a:t>
            </a:r>
            <a:endParaRPr lang="en-GB" smtClean="0"/>
          </a:p>
        </p:txBody>
      </p:sp>
      <p:sp>
        <p:nvSpPr>
          <p:cNvPr id="7"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8" name="Slide Number Placeholder 7"/>
          <p:cNvSpPr>
            <a:spLocks noGrp="1"/>
          </p:cNvSpPr>
          <p:nvPr>
            <p:ph type="sldNum" sz="quarter" idx="12"/>
          </p:nvPr>
        </p:nvSpPr>
        <p:spPr/>
        <p:txBody>
          <a:bodyPr/>
          <a:lstStyle/>
          <a:p>
            <a:pPr>
              <a:defRPr/>
            </a:pPr>
            <a:fld id="{1EE0FCD8-7692-45EE-8477-226D3BADFE05}" type="slidenum">
              <a:rPr lang="en-GB" smtClean="0"/>
              <a:pPr>
                <a:defRPr/>
              </a:pPr>
              <a:t>11</a:t>
            </a:fld>
            <a:endParaRPr lang="en-GB" dirty="0"/>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body" idx="4294967295"/>
          </p:nvPr>
        </p:nvSpPr>
        <p:spPr>
          <a:xfrm>
            <a:off x="592138" y="952500"/>
            <a:ext cx="7958137" cy="4953000"/>
          </a:xfrm>
          <a:noFill/>
        </p:spPr>
        <p:txBody>
          <a:bodyPr lIns="90488" tIns="44450" rIns="90488" bIns="44450"/>
          <a:lstStyle/>
          <a:p>
            <a:pPr marL="290513" indent="-290513">
              <a:lnSpc>
                <a:spcPct val="80000"/>
              </a:lnSpc>
              <a:buFont typeface="Wingdings" pitchFamily="2" charset="2"/>
              <a:buNone/>
            </a:pPr>
            <a:endParaRPr lang="en-US" sz="1400" dirty="0" smtClean="0">
              <a:latin typeface="Arial Narrow" pitchFamily="34" charset="0"/>
              <a:cs typeface="Times New Roman" pitchFamily="18" charset="0"/>
            </a:endParaRPr>
          </a:p>
          <a:p>
            <a:pPr marL="347472" indent="-347472">
              <a:lnSpc>
                <a:spcPct val="90000"/>
              </a:lnSpc>
            </a:pPr>
            <a:r>
              <a:rPr lang="en-US" dirty="0" smtClean="0">
                <a:latin typeface="Arial Narrow" pitchFamily="34" charset="0"/>
                <a:cs typeface="Times New Roman" pitchFamily="18" charset="0"/>
              </a:rPr>
              <a:t>Real time and interactive online system (Web Supported).</a:t>
            </a:r>
          </a:p>
          <a:p>
            <a:pPr marL="347472" indent="-347472">
              <a:lnSpc>
                <a:spcPct val="90000"/>
              </a:lnSpc>
            </a:pPr>
            <a:r>
              <a:rPr lang="en-US" dirty="0" smtClean="0">
                <a:latin typeface="Arial Narrow" pitchFamily="34" charset="0"/>
                <a:cs typeface="Times New Roman" pitchFamily="18" charset="0"/>
              </a:rPr>
              <a:t>Long term, cost effective, resource efficient and sustainable approach.</a:t>
            </a:r>
          </a:p>
          <a:p>
            <a:pPr marL="347472" indent="-347472">
              <a:lnSpc>
                <a:spcPct val="90000"/>
              </a:lnSpc>
            </a:pPr>
            <a:r>
              <a:rPr lang="en-US" dirty="0" smtClean="0">
                <a:latin typeface="Arial Narrow" pitchFamily="34" charset="0"/>
                <a:cs typeface="Times New Roman" pitchFamily="18" charset="0"/>
              </a:rPr>
              <a:t>A layered approach will incorporate various Intervention activities, including full CSA audits and limited audits depending on the level of information made available by States.</a:t>
            </a: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Font typeface="Wingdings" pitchFamily="2" charset="2"/>
              <a:buNone/>
            </a:pPr>
            <a:endParaRPr lang="en-CA" sz="2400" dirty="0" smtClean="0">
              <a:solidFill>
                <a:schemeClr val="accent1"/>
              </a:solidFill>
              <a:latin typeface="Arial Narrow" pitchFamily="34" charset="0"/>
            </a:endParaRPr>
          </a:p>
        </p:txBody>
      </p:sp>
      <p:sp>
        <p:nvSpPr>
          <p:cNvPr id="375811" name="Rectangle 3"/>
          <p:cNvSpPr>
            <a:spLocks noChangeArrowheads="1"/>
          </p:cNvSpPr>
          <p:nvPr/>
        </p:nvSpPr>
        <p:spPr bwMode="auto">
          <a:xfrm>
            <a:off x="642938" y="1981200"/>
            <a:ext cx="8272462" cy="4876800"/>
          </a:xfrm>
          <a:prstGeom prst="rect">
            <a:avLst/>
          </a:prstGeom>
          <a:noFill/>
          <a:ln w="9525">
            <a:noFill/>
            <a:miter lim="800000"/>
            <a:headEnd/>
            <a:tailEnd/>
          </a:ln>
          <a:effectLst/>
        </p:spPr>
        <p:txBody>
          <a:bodyPr lIns="90488" tIns="44450" rIns="90488" bIns="44450"/>
          <a:lstStyle/>
          <a:p>
            <a:pPr marL="290513" indent="-290513" algn="l" eaLnBrk="0" hangingPunct="0">
              <a:lnSpc>
                <a:spcPct val="80000"/>
              </a:lnSpc>
              <a:spcBef>
                <a:spcPct val="20000"/>
              </a:spcBef>
              <a:buClr>
                <a:schemeClr val="accent2"/>
              </a:buClr>
              <a:buSzPct val="80000"/>
              <a:buFont typeface="Wingdings" pitchFamily="2" charset="2"/>
              <a:buNone/>
            </a:pPr>
            <a:endParaRPr lang="en-US" sz="1800" b="0" i="1">
              <a:solidFill>
                <a:schemeClr val="folHlink"/>
              </a:solidFill>
              <a:cs typeface="Times New Roman" pitchFamily="18" charset="0"/>
            </a:endParaRPr>
          </a:p>
        </p:txBody>
      </p:sp>
      <p:sp>
        <p:nvSpPr>
          <p:cNvPr id="375812" name="Rectangle 4"/>
          <p:cNvSpPr>
            <a:spLocks noGrp="1" noChangeArrowheads="1"/>
          </p:cNvSpPr>
          <p:nvPr>
            <p:ph type="title" idx="4294967295"/>
          </p:nvPr>
        </p:nvSpPr>
        <p:spPr>
          <a:xfrm>
            <a:off x="609600" y="304800"/>
            <a:ext cx="7924800" cy="990600"/>
          </a:xfrm>
          <a:noFill/>
        </p:spPr>
        <p:txBody>
          <a:bodyPr lIns="90488" tIns="44450" rIns="90488" bIns="44450" anchor="ctr"/>
          <a:lstStyle/>
          <a:p>
            <a:r>
              <a:rPr lang="en-CA" b="0" smtClean="0"/>
              <a:t>CMA Benefits</a:t>
            </a:r>
            <a:r>
              <a:rPr lang="en-CA" smtClean="0"/>
              <a:t> </a:t>
            </a:r>
            <a:endParaRPr lang="en-GB" smtClean="0"/>
          </a:p>
        </p:txBody>
      </p:sp>
      <p:sp>
        <p:nvSpPr>
          <p:cNvPr id="7"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8" name="Slide Number Placeholder 7"/>
          <p:cNvSpPr>
            <a:spLocks noGrp="1"/>
          </p:cNvSpPr>
          <p:nvPr>
            <p:ph type="sldNum" sz="quarter" idx="12"/>
          </p:nvPr>
        </p:nvSpPr>
        <p:spPr/>
        <p:txBody>
          <a:bodyPr/>
          <a:lstStyle/>
          <a:p>
            <a:pPr>
              <a:defRPr/>
            </a:pPr>
            <a:fld id="{1EE0FCD8-7692-45EE-8477-226D3BADFE05}" type="slidenum">
              <a:rPr lang="en-GB" smtClean="0"/>
              <a:pPr>
                <a:defRPr/>
              </a:pPr>
              <a:t>12</a:t>
            </a:fld>
            <a:endParaRPr lang="en-GB" dirty="0"/>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body" idx="4294967295"/>
          </p:nvPr>
        </p:nvSpPr>
        <p:spPr>
          <a:xfrm>
            <a:off x="640080" y="952500"/>
            <a:ext cx="7863840" cy="4953000"/>
          </a:xfrm>
          <a:noFill/>
        </p:spPr>
        <p:txBody>
          <a:bodyPr lIns="90488" tIns="44450" rIns="90488" bIns="44450"/>
          <a:lstStyle/>
          <a:p>
            <a:pPr marL="0" indent="0">
              <a:lnSpc>
                <a:spcPct val="80000"/>
              </a:lnSpc>
              <a:buFont typeface="Wingdings" pitchFamily="2" charset="2"/>
              <a:buNone/>
            </a:pPr>
            <a:endParaRPr lang="en-US" sz="1400" dirty="0" smtClean="0">
              <a:latin typeface="Arial Narrow" pitchFamily="34" charset="0"/>
              <a:cs typeface="Times New Roman" pitchFamily="18" charset="0"/>
            </a:endParaRPr>
          </a:p>
          <a:p>
            <a:pPr marL="347472" indent="-347472">
              <a:lnSpc>
                <a:spcPct val="90000"/>
              </a:lnSpc>
            </a:pPr>
            <a:r>
              <a:rPr lang="en-US" dirty="0" smtClean="0">
                <a:latin typeface="Arial Narrow" pitchFamily="34" charset="0"/>
                <a:cs typeface="Times New Roman" pitchFamily="18" charset="0"/>
              </a:rPr>
              <a:t>Consistent with the policy of the Organization to pursue a proactive approach to safety under the safety management concept.</a:t>
            </a:r>
          </a:p>
          <a:p>
            <a:pPr marL="347472" indent="-347472">
              <a:lnSpc>
                <a:spcPct val="90000"/>
              </a:lnSpc>
            </a:pPr>
            <a:r>
              <a:rPr lang="en-US" dirty="0" smtClean="0">
                <a:latin typeface="Arial Narrow" pitchFamily="34" charset="0"/>
                <a:cs typeface="Times New Roman" pitchFamily="18" charset="0"/>
              </a:rPr>
              <a:t>Promotes and encourages the sharing of safety information by regional  and international organizations.</a:t>
            </a: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Font typeface="Wingdings" pitchFamily="2" charset="2"/>
              <a:buNone/>
            </a:pPr>
            <a:endParaRPr lang="en-CA" sz="2400" dirty="0" smtClean="0">
              <a:solidFill>
                <a:schemeClr val="accent1"/>
              </a:solidFill>
              <a:latin typeface="Arial Narrow" pitchFamily="34" charset="0"/>
            </a:endParaRPr>
          </a:p>
        </p:txBody>
      </p:sp>
      <p:sp>
        <p:nvSpPr>
          <p:cNvPr id="375812" name="Rectangle 4"/>
          <p:cNvSpPr>
            <a:spLocks noGrp="1" noChangeArrowheads="1"/>
          </p:cNvSpPr>
          <p:nvPr>
            <p:ph type="title" idx="4294967295"/>
          </p:nvPr>
        </p:nvSpPr>
        <p:spPr>
          <a:xfrm>
            <a:off x="609600" y="304800"/>
            <a:ext cx="7924800" cy="990600"/>
          </a:xfrm>
          <a:noFill/>
        </p:spPr>
        <p:txBody>
          <a:bodyPr lIns="90488" tIns="44450" rIns="90488" bIns="44450" anchor="ctr"/>
          <a:lstStyle/>
          <a:p>
            <a:r>
              <a:rPr lang="en-CA" b="0" dirty="0" smtClean="0"/>
              <a:t>CMA Benefits</a:t>
            </a:r>
            <a:r>
              <a:rPr lang="en-CA" dirty="0" smtClean="0"/>
              <a:t> </a:t>
            </a:r>
            <a:endParaRPr lang="en-GB" dirty="0" smtClean="0"/>
          </a:p>
        </p:txBody>
      </p:sp>
      <p:sp>
        <p:nvSpPr>
          <p:cNvPr id="6"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7" name="Slide Number Placeholder 6"/>
          <p:cNvSpPr>
            <a:spLocks noGrp="1"/>
          </p:cNvSpPr>
          <p:nvPr>
            <p:ph type="sldNum" sz="quarter" idx="12"/>
          </p:nvPr>
        </p:nvSpPr>
        <p:spPr/>
        <p:txBody>
          <a:bodyPr/>
          <a:lstStyle/>
          <a:p>
            <a:pPr>
              <a:defRPr/>
            </a:pPr>
            <a:fld id="{1EE0FCD8-7692-45EE-8477-226D3BADFE05}" type="slidenum">
              <a:rPr lang="en-GB" smtClean="0"/>
              <a:pPr>
                <a:defRPr/>
              </a:pPr>
              <a:t>13</a:t>
            </a:fld>
            <a:endParaRPr lang="en-GB" dirty="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819400"/>
            <a:ext cx="7924800" cy="1143000"/>
          </a:xfrm>
        </p:spPr>
        <p:txBody>
          <a:bodyPr/>
          <a:lstStyle/>
          <a:p>
            <a:r>
              <a:rPr lang="en-GB" sz="4800" dirty="0" smtClean="0"/>
              <a:t>Thank you</a:t>
            </a:r>
            <a:endParaRPr lang="en-GB" sz="4800" dirty="0"/>
          </a:p>
        </p:txBody>
      </p:sp>
      <p:sp>
        <p:nvSpPr>
          <p:cNvPr id="3" name="Slide Number Placeholder 2"/>
          <p:cNvSpPr>
            <a:spLocks noGrp="1"/>
          </p:cNvSpPr>
          <p:nvPr>
            <p:ph type="sldNum" sz="quarter" idx="12"/>
          </p:nvPr>
        </p:nvSpPr>
        <p:spPr/>
        <p:txBody>
          <a:bodyPr/>
          <a:lstStyle/>
          <a:p>
            <a:pPr>
              <a:defRPr/>
            </a:pPr>
            <a:fld id="{CA7CF6C5-6E05-4B21-80BC-7361E2D0DBFF}" type="slidenum">
              <a:rPr lang="en-GB" smtClean="0"/>
              <a:pPr>
                <a:defRPr/>
              </a:pPr>
              <a:t>14</a:t>
            </a:fld>
            <a:endParaRPr lang="en-GB" dirty="0"/>
          </a:p>
        </p:txBody>
      </p:sp>
      <p:sp>
        <p:nvSpPr>
          <p:cNvPr id="4" name="Footer Placeholder 3"/>
          <p:cNvSpPr>
            <a:spLocks noGrp="1"/>
          </p:cNvSpPr>
          <p:nvPr>
            <p:ph type="ftr" sz="quarter" idx="11"/>
          </p:nvPr>
        </p:nvSpPr>
        <p:spPr/>
        <p:txBody>
          <a:bodyPr/>
          <a:lstStyle/>
          <a:p>
            <a:pPr>
              <a:defRPr/>
            </a:pPr>
            <a:r>
              <a:rPr lang="en-US" smtClean="0"/>
              <a:t>HLSC 29 March to 1 April 2010</a:t>
            </a:r>
            <a:endParaRPr lang="en-US" dirty="0"/>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a:t>
            </a:r>
            <a:endParaRPr lang="en-GB" dirty="0"/>
          </a:p>
        </p:txBody>
      </p:sp>
      <p:sp>
        <p:nvSpPr>
          <p:cNvPr id="3" name="Content Placeholder 2"/>
          <p:cNvSpPr>
            <a:spLocks noGrp="1"/>
          </p:cNvSpPr>
          <p:nvPr>
            <p:ph idx="1"/>
          </p:nvPr>
        </p:nvSpPr>
        <p:spPr/>
        <p:txBody>
          <a:bodyPr>
            <a:normAutofit/>
          </a:bodyPr>
          <a:lstStyle/>
          <a:p>
            <a:pPr algn="ctr">
              <a:buNone/>
            </a:pPr>
            <a:endParaRPr lang="en-GB" b="1" dirty="0" smtClean="0"/>
          </a:p>
          <a:p>
            <a:pPr>
              <a:buNone/>
            </a:pPr>
            <a:endParaRPr lang="en-GB" dirty="0"/>
          </a:p>
        </p:txBody>
      </p:sp>
      <p:pic>
        <p:nvPicPr>
          <p:cNvPr id="4" name="Picture 2" descr="\\ICAONet\FileRoot\UsersFiles$\jillson\My Documents\My Pictures\j0438060.png"/>
          <p:cNvPicPr>
            <a:picLocks noChangeAspect="1" noChangeArrowheads="1"/>
          </p:cNvPicPr>
          <p:nvPr/>
        </p:nvPicPr>
        <p:blipFill>
          <a:blip r:embed="rId3" cstate="print"/>
          <a:srcRect/>
          <a:stretch>
            <a:fillRect/>
          </a:stretch>
        </p:blipFill>
        <p:spPr bwMode="auto">
          <a:xfrm>
            <a:off x="5334000" y="1219200"/>
            <a:ext cx="2743200" cy="2743200"/>
          </a:xfrm>
          <a:prstGeom prst="rect">
            <a:avLst/>
          </a:prstGeom>
          <a:noFill/>
        </p:spPr>
      </p:pic>
      <p:sp>
        <p:nvSpPr>
          <p:cNvPr id="5" name="Rectangle 4"/>
          <p:cNvSpPr/>
          <p:nvPr/>
        </p:nvSpPr>
        <p:spPr>
          <a:xfrm>
            <a:off x="533400" y="1371600"/>
            <a:ext cx="4724400" cy="4327338"/>
          </a:xfrm>
          <a:prstGeom prst="rect">
            <a:avLst/>
          </a:prstGeom>
        </p:spPr>
        <p:txBody>
          <a:bodyPr wrap="square">
            <a:spAutoFit/>
          </a:bodyPr>
          <a:lstStyle/>
          <a:p>
            <a:pPr marL="290513" lvl="0" indent="-290513" eaLnBrk="0" hangingPunct="0">
              <a:lnSpc>
                <a:spcPct val="80000"/>
              </a:lnSpc>
              <a:spcBef>
                <a:spcPct val="20000"/>
              </a:spcBef>
              <a:spcAft>
                <a:spcPct val="10000"/>
              </a:spcAft>
              <a:buClr>
                <a:schemeClr val="accent2"/>
              </a:buClr>
              <a:defRPr/>
            </a:pPr>
            <a:endParaRPr lang="en-US" sz="3200" i="0" kern="0" dirty="0" smtClean="0">
              <a:latin typeface="Arial Narrow" pitchFamily="34" charset="0"/>
              <a:cs typeface="Times New Roman" pitchFamily="18" charset="0"/>
            </a:endParaRPr>
          </a:p>
          <a:p>
            <a:pPr marL="290513" lvl="0" indent="-290513" eaLnBrk="0" hangingPunct="0">
              <a:spcBef>
                <a:spcPct val="20000"/>
              </a:spcBef>
              <a:spcAft>
                <a:spcPct val="10000"/>
              </a:spcAft>
              <a:buClr>
                <a:schemeClr val="accent2"/>
              </a:buClr>
              <a:buFont typeface="Wingdings" pitchFamily="2" charset="2"/>
              <a:buChar char="Q"/>
              <a:defRPr/>
            </a:pPr>
            <a:r>
              <a:rPr lang="en-US" sz="3200" i="0" kern="0" dirty="0" smtClean="0">
                <a:latin typeface="Arial Narrow" pitchFamily="34" charset="0"/>
                <a:cs typeface="Times New Roman" pitchFamily="18" charset="0"/>
              </a:rPr>
              <a:t>Background</a:t>
            </a:r>
          </a:p>
          <a:p>
            <a:pPr marL="290513" lvl="0" indent="-290513" eaLnBrk="0" hangingPunct="0">
              <a:spcBef>
                <a:spcPct val="20000"/>
              </a:spcBef>
              <a:spcAft>
                <a:spcPct val="10000"/>
              </a:spcAft>
              <a:buClr>
                <a:schemeClr val="accent2"/>
              </a:buClr>
              <a:buFont typeface="Wingdings" pitchFamily="2" charset="2"/>
              <a:buChar char="Q"/>
              <a:defRPr/>
            </a:pPr>
            <a:r>
              <a:rPr lang="en-US" sz="3200" i="0" kern="0" dirty="0" smtClean="0">
                <a:latin typeface="Arial Narrow" pitchFamily="34" charset="0"/>
                <a:cs typeface="Times New Roman" pitchFamily="18" charset="0"/>
              </a:rPr>
              <a:t>Our Marching Orders</a:t>
            </a:r>
          </a:p>
          <a:p>
            <a:pPr marL="290513" lvl="0" indent="-290513" eaLnBrk="0" hangingPunct="0">
              <a:spcBef>
                <a:spcPct val="20000"/>
              </a:spcBef>
              <a:spcAft>
                <a:spcPct val="10000"/>
              </a:spcAft>
              <a:buClr>
                <a:schemeClr val="accent2"/>
              </a:buClr>
              <a:buFont typeface="Wingdings" pitchFamily="2" charset="2"/>
              <a:buChar char="Q"/>
              <a:defRPr/>
            </a:pPr>
            <a:r>
              <a:rPr lang="en-US" sz="3200" i="0" kern="0" dirty="0" smtClean="0">
                <a:latin typeface="Arial Narrow" pitchFamily="34" charset="0"/>
                <a:cs typeface="Times New Roman" pitchFamily="18" charset="0"/>
              </a:rPr>
              <a:t>Objective of CMA</a:t>
            </a:r>
          </a:p>
          <a:p>
            <a:pPr marL="290513" lvl="0" indent="-290513" eaLnBrk="0" hangingPunct="0">
              <a:spcBef>
                <a:spcPct val="20000"/>
              </a:spcBef>
              <a:spcAft>
                <a:spcPct val="10000"/>
              </a:spcAft>
              <a:buClr>
                <a:schemeClr val="accent2"/>
              </a:buClr>
              <a:buFont typeface="Wingdings" pitchFamily="2" charset="2"/>
              <a:buChar char="Q"/>
              <a:defRPr/>
            </a:pPr>
            <a:r>
              <a:rPr lang="en-US" sz="3200" i="0" kern="0" dirty="0" smtClean="0">
                <a:latin typeface="Arial Narrow" pitchFamily="34" charset="0"/>
                <a:cs typeface="Times New Roman" pitchFamily="18" charset="0"/>
              </a:rPr>
              <a:t>Transition Plan</a:t>
            </a:r>
          </a:p>
          <a:p>
            <a:pPr marL="290513" lvl="0" indent="-290513" eaLnBrk="0" hangingPunct="0">
              <a:spcBef>
                <a:spcPct val="20000"/>
              </a:spcBef>
              <a:spcAft>
                <a:spcPct val="10000"/>
              </a:spcAft>
              <a:buClr>
                <a:schemeClr val="accent2"/>
              </a:buClr>
              <a:buFont typeface="Wingdings" pitchFamily="2" charset="2"/>
              <a:buChar char="Q"/>
              <a:defRPr/>
            </a:pPr>
            <a:r>
              <a:rPr lang="en-US" sz="3200" i="0" kern="0" dirty="0" smtClean="0">
                <a:latin typeface="Arial Narrow" pitchFamily="34" charset="0"/>
                <a:cs typeface="Times New Roman" pitchFamily="18" charset="0"/>
              </a:rPr>
              <a:t> Impact on Member States</a:t>
            </a:r>
          </a:p>
          <a:p>
            <a:pPr marL="290513" lvl="0" indent="-290513" eaLnBrk="0" hangingPunct="0">
              <a:spcBef>
                <a:spcPct val="20000"/>
              </a:spcBef>
              <a:spcAft>
                <a:spcPct val="10000"/>
              </a:spcAft>
              <a:buClr>
                <a:schemeClr val="accent2"/>
              </a:buClr>
              <a:buFont typeface="Wingdings" pitchFamily="2" charset="2"/>
              <a:buChar char="Q"/>
              <a:defRPr/>
            </a:pPr>
            <a:r>
              <a:rPr lang="en-US" sz="3200" i="0" kern="0" dirty="0" smtClean="0">
                <a:latin typeface="Arial Narrow" pitchFamily="34" charset="0"/>
                <a:cs typeface="Times New Roman" pitchFamily="18" charset="0"/>
              </a:rPr>
              <a:t>CMA Benefits</a:t>
            </a:r>
          </a:p>
        </p:txBody>
      </p:sp>
      <p:sp>
        <p:nvSpPr>
          <p:cNvPr id="6"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7" name="Slide Number Placeholder 6"/>
          <p:cNvSpPr>
            <a:spLocks noGrp="1"/>
          </p:cNvSpPr>
          <p:nvPr>
            <p:ph type="sldNum" sz="quarter" idx="12"/>
          </p:nvPr>
        </p:nvSpPr>
        <p:spPr/>
        <p:txBody>
          <a:bodyPr/>
          <a:lstStyle/>
          <a:p>
            <a:pPr>
              <a:defRPr/>
            </a:pPr>
            <a:fld id="{CA7CF6C5-6E05-4B21-80BC-7361E2D0DBFF}" type="slidenum">
              <a:rPr lang="en-GB" smtClean="0"/>
              <a:pPr>
                <a:defRPr/>
              </a:pPr>
              <a:t>2</a:t>
            </a:fld>
            <a:endParaRPr lang="en-GB" dirty="0"/>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idx="4294967295"/>
          </p:nvPr>
        </p:nvSpPr>
        <p:spPr>
          <a:xfrm>
            <a:off x="228600" y="228600"/>
            <a:ext cx="7924800" cy="685800"/>
          </a:xfrm>
        </p:spPr>
        <p:txBody>
          <a:bodyPr/>
          <a:lstStyle/>
          <a:p>
            <a:r>
              <a:rPr lang="en-US" sz="3400" b="0" dirty="0" smtClean="0">
                <a:latin typeface="Arial Narrow" pitchFamily="34" charset="0"/>
                <a:cs typeface="Tahoma" pitchFamily="34" charset="0"/>
              </a:rPr>
              <a:t>Background – Evolution of the USOAP</a:t>
            </a:r>
          </a:p>
        </p:txBody>
      </p:sp>
      <p:sp>
        <p:nvSpPr>
          <p:cNvPr id="57348" name="Rectangle 4"/>
          <p:cNvSpPr>
            <a:spLocks noChangeArrowheads="1"/>
          </p:cNvSpPr>
          <p:nvPr/>
        </p:nvSpPr>
        <p:spPr bwMode="auto">
          <a:xfrm>
            <a:off x="304800" y="1709738"/>
            <a:ext cx="2362200" cy="4419600"/>
          </a:xfrm>
          <a:prstGeom prst="rect">
            <a:avLst/>
          </a:prstGeom>
          <a:solidFill>
            <a:srgbClr val="DBFFFF"/>
          </a:solidFill>
          <a:ln w="9525">
            <a:solidFill>
              <a:schemeClr val="tx1"/>
            </a:solidFill>
            <a:miter lim="800000"/>
            <a:headEnd/>
            <a:tailEnd/>
          </a:ln>
        </p:spPr>
        <p:txBody>
          <a:bodyPr wrap="none" anchor="ctr"/>
          <a:lstStyle/>
          <a:p>
            <a:r>
              <a:rPr lang="en-US" sz="2600" b="1" i="0" dirty="0">
                <a:solidFill>
                  <a:schemeClr val="tx1"/>
                </a:solidFill>
                <a:latin typeface="Arial Narrow" pitchFamily="34" charset="0"/>
              </a:rPr>
              <a:t>Mandatory</a:t>
            </a:r>
          </a:p>
          <a:p>
            <a:r>
              <a:rPr lang="en-US" sz="2600" b="1" i="0" dirty="0">
                <a:solidFill>
                  <a:schemeClr val="tx1"/>
                </a:solidFill>
                <a:latin typeface="Arial Narrow" pitchFamily="34" charset="0"/>
              </a:rPr>
              <a:t>Audit Programme</a:t>
            </a:r>
          </a:p>
          <a:p>
            <a:r>
              <a:rPr lang="en-US" sz="2600" b="1" i="0" dirty="0">
                <a:solidFill>
                  <a:schemeClr val="tx1"/>
                </a:solidFill>
                <a:latin typeface="Arial Narrow" pitchFamily="34" charset="0"/>
              </a:rPr>
              <a:t>(USOAP</a:t>
            </a:r>
            <a:r>
              <a:rPr lang="en-US" sz="2600" b="1" i="0" dirty="0" smtClean="0">
                <a:solidFill>
                  <a:schemeClr val="tx1"/>
                </a:solidFill>
                <a:latin typeface="Arial Narrow" pitchFamily="34" charset="0"/>
              </a:rPr>
              <a:t>)</a:t>
            </a:r>
          </a:p>
          <a:p>
            <a:r>
              <a:rPr lang="en-US" sz="2600" b="1" i="0" dirty="0" smtClean="0">
                <a:latin typeface="Arial Narrow" pitchFamily="34" charset="0"/>
              </a:rPr>
              <a:t>1999 </a:t>
            </a:r>
            <a:r>
              <a:rPr lang="en-US" sz="2600" b="1" i="0" dirty="0">
                <a:latin typeface="Arial Narrow" pitchFamily="34" charset="0"/>
              </a:rPr>
              <a:t>– </a:t>
            </a:r>
            <a:r>
              <a:rPr lang="en-US" sz="2600" b="1" i="0" dirty="0" smtClean="0">
                <a:latin typeface="Arial Narrow" pitchFamily="34" charset="0"/>
              </a:rPr>
              <a:t>2004</a:t>
            </a:r>
          </a:p>
          <a:p>
            <a:endParaRPr lang="en-US" sz="2600" b="1" i="0" dirty="0">
              <a:solidFill>
                <a:schemeClr val="hlink"/>
              </a:solidFill>
              <a:latin typeface="Arial Narrow" pitchFamily="34" charset="0"/>
            </a:endParaRPr>
          </a:p>
          <a:p>
            <a:r>
              <a:rPr lang="en-US" sz="2600" b="1" i="0" dirty="0" smtClean="0">
                <a:solidFill>
                  <a:srgbClr val="009999"/>
                </a:solidFill>
                <a:latin typeface="Arial Narrow" pitchFamily="34" charset="0"/>
              </a:rPr>
              <a:t>Annexes </a:t>
            </a:r>
            <a:r>
              <a:rPr lang="en-US" sz="2600" b="1" i="0" dirty="0">
                <a:solidFill>
                  <a:srgbClr val="009999"/>
                </a:solidFill>
                <a:latin typeface="Arial Narrow" pitchFamily="34" charset="0"/>
              </a:rPr>
              <a:t>1, 6, 8</a:t>
            </a:r>
          </a:p>
          <a:p>
            <a:r>
              <a:rPr lang="en-US" sz="2600" b="1" i="0" dirty="0">
                <a:solidFill>
                  <a:srgbClr val="009999"/>
                </a:solidFill>
                <a:latin typeface="Arial Narrow" pitchFamily="34" charset="0"/>
              </a:rPr>
              <a:t>Annex-by-Annex</a:t>
            </a:r>
          </a:p>
          <a:p>
            <a:r>
              <a:rPr lang="en-US" sz="2600" b="1" i="0" dirty="0">
                <a:solidFill>
                  <a:srgbClr val="009999"/>
                </a:solidFill>
                <a:latin typeface="Arial Narrow" pitchFamily="34" charset="0"/>
              </a:rPr>
              <a:t>Approach</a:t>
            </a:r>
          </a:p>
        </p:txBody>
      </p:sp>
      <p:sp>
        <p:nvSpPr>
          <p:cNvPr id="57353" name="Text Box 9"/>
          <p:cNvSpPr txBox="1">
            <a:spLocks noChangeArrowheads="1"/>
          </p:cNvSpPr>
          <p:nvPr/>
        </p:nvSpPr>
        <p:spPr bwMode="auto">
          <a:xfrm>
            <a:off x="3048000" y="1714500"/>
            <a:ext cx="685800" cy="4414838"/>
          </a:xfrm>
          <a:prstGeom prst="rect">
            <a:avLst/>
          </a:prstGeom>
          <a:solidFill>
            <a:srgbClr val="FFFFCC"/>
          </a:solidFill>
          <a:ln w="9525">
            <a:solidFill>
              <a:schemeClr val="tx1"/>
            </a:solidFill>
            <a:miter lim="800000"/>
            <a:headEnd/>
            <a:tailEnd/>
          </a:ln>
        </p:spPr>
        <p:txBody>
          <a:bodyPr wrap="none"/>
          <a:lstStyle/>
          <a:p>
            <a:pPr algn="ctr"/>
            <a:r>
              <a:rPr lang="en-US" sz="2600" b="1" i="0" dirty="0">
                <a:latin typeface="Arial Narrow" pitchFamily="34" charset="0"/>
              </a:rPr>
              <a:t>35</a:t>
            </a:r>
            <a:r>
              <a:rPr lang="en-US" sz="2600" b="1" i="0" baseline="30000" dirty="0">
                <a:latin typeface="Arial Narrow" pitchFamily="34" charset="0"/>
              </a:rPr>
              <a:t>TH</a:t>
            </a:r>
          </a:p>
          <a:p>
            <a:pPr algn="ctr"/>
            <a:r>
              <a:rPr lang="en-US" sz="2600" b="1" i="0" dirty="0">
                <a:latin typeface="Arial Narrow" pitchFamily="34" charset="0"/>
              </a:rPr>
              <a:t>A</a:t>
            </a:r>
          </a:p>
          <a:p>
            <a:pPr algn="ctr"/>
            <a:r>
              <a:rPr lang="en-US" sz="2600" b="1" i="0" dirty="0">
                <a:latin typeface="Arial Narrow" pitchFamily="34" charset="0"/>
              </a:rPr>
              <a:t>S</a:t>
            </a:r>
          </a:p>
          <a:p>
            <a:pPr algn="ctr"/>
            <a:r>
              <a:rPr lang="en-US" sz="2600" b="1" i="0" dirty="0">
                <a:latin typeface="Arial Narrow" pitchFamily="34" charset="0"/>
              </a:rPr>
              <a:t>S</a:t>
            </a:r>
          </a:p>
          <a:p>
            <a:pPr algn="ctr"/>
            <a:r>
              <a:rPr lang="en-US" sz="2600" b="1" i="0" dirty="0">
                <a:latin typeface="Arial Narrow" pitchFamily="34" charset="0"/>
              </a:rPr>
              <a:t>E</a:t>
            </a:r>
          </a:p>
          <a:p>
            <a:pPr algn="ctr"/>
            <a:r>
              <a:rPr lang="en-US" sz="2600" b="1" i="0" dirty="0">
                <a:latin typeface="Arial Narrow" pitchFamily="34" charset="0"/>
              </a:rPr>
              <a:t>M</a:t>
            </a:r>
          </a:p>
          <a:p>
            <a:pPr algn="ctr"/>
            <a:r>
              <a:rPr lang="en-US" sz="2600" b="1" i="0" dirty="0">
                <a:latin typeface="Arial Narrow" pitchFamily="34" charset="0"/>
              </a:rPr>
              <a:t>B</a:t>
            </a:r>
          </a:p>
          <a:p>
            <a:pPr algn="ctr"/>
            <a:r>
              <a:rPr lang="en-US" sz="2600" b="1" i="0" dirty="0">
                <a:latin typeface="Arial Narrow" pitchFamily="34" charset="0"/>
              </a:rPr>
              <a:t>L</a:t>
            </a:r>
          </a:p>
          <a:p>
            <a:pPr algn="ctr"/>
            <a:r>
              <a:rPr lang="en-US" sz="2600" b="1" i="0" dirty="0">
                <a:latin typeface="Arial Narrow" pitchFamily="34" charset="0"/>
              </a:rPr>
              <a:t>Y</a:t>
            </a:r>
          </a:p>
          <a:p>
            <a:pPr algn="ctr"/>
            <a:endParaRPr lang="en-US" sz="2600" b="1" i="0" dirty="0">
              <a:latin typeface="Arial Narrow" pitchFamily="34" charset="0"/>
            </a:endParaRPr>
          </a:p>
          <a:p>
            <a:pPr algn="ctr"/>
            <a:r>
              <a:rPr lang="en-US" sz="2600" b="1" i="0" dirty="0">
                <a:latin typeface="Arial Narrow" pitchFamily="34" charset="0"/>
              </a:rPr>
              <a:t>’04</a:t>
            </a:r>
          </a:p>
        </p:txBody>
      </p:sp>
      <p:sp>
        <p:nvSpPr>
          <p:cNvPr id="59395" name="Rectangle 3"/>
          <p:cNvSpPr>
            <a:spLocks noChangeArrowheads="1"/>
          </p:cNvSpPr>
          <p:nvPr/>
        </p:nvSpPr>
        <p:spPr bwMode="auto">
          <a:xfrm>
            <a:off x="4038600" y="1709738"/>
            <a:ext cx="2133600" cy="4419600"/>
          </a:xfrm>
          <a:prstGeom prst="rect">
            <a:avLst/>
          </a:prstGeom>
          <a:solidFill>
            <a:srgbClr val="DBFFFF"/>
          </a:solidFill>
          <a:ln w="9525">
            <a:solidFill>
              <a:schemeClr val="tx1"/>
            </a:solidFill>
            <a:miter lim="800000"/>
            <a:headEnd/>
            <a:tailEnd/>
          </a:ln>
        </p:spPr>
        <p:txBody>
          <a:bodyPr wrap="none" anchor="ctr"/>
          <a:lstStyle/>
          <a:p>
            <a:r>
              <a:rPr lang="en-US" sz="2600" b="1" i="0" dirty="0">
                <a:solidFill>
                  <a:schemeClr val="tx1"/>
                </a:solidFill>
                <a:latin typeface="Arial Narrow" pitchFamily="34" charset="0"/>
              </a:rPr>
              <a:t>Comprehensive</a:t>
            </a:r>
          </a:p>
          <a:p>
            <a:r>
              <a:rPr lang="en-US" sz="2600" b="1" i="0" dirty="0">
                <a:solidFill>
                  <a:schemeClr val="tx1"/>
                </a:solidFill>
                <a:latin typeface="Arial Narrow" pitchFamily="34" charset="0"/>
              </a:rPr>
              <a:t>Systems</a:t>
            </a:r>
          </a:p>
          <a:p>
            <a:r>
              <a:rPr lang="en-US" sz="2600" b="1" i="0" dirty="0" smtClean="0">
                <a:solidFill>
                  <a:schemeClr val="tx1"/>
                </a:solidFill>
                <a:latin typeface="Arial Narrow" pitchFamily="34" charset="0"/>
              </a:rPr>
              <a:t>Approach</a:t>
            </a:r>
          </a:p>
          <a:p>
            <a:endParaRPr lang="en-US" sz="2600" b="1" i="0" dirty="0">
              <a:solidFill>
                <a:srgbClr val="339933"/>
              </a:solidFill>
              <a:latin typeface="Arial Narrow" pitchFamily="34" charset="0"/>
            </a:endParaRPr>
          </a:p>
          <a:p>
            <a:r>
              <a:rPr lang="en-US" sz="2600" b="1" i="0" dirty="0">
                <a:latin typeface="Arial Narrow" pitchFamily="34" charset="0"/>
              </a:rPr>
              <a:t>2005 </a:t>
            </a:r>
            <a:r>
              <a:rPr lang="en-US" sz="2600" b="1" i="0" dirty="0" smtClean="0">
                <a:latin typeface="Arial Narrow" pitchFamily="34" charset="0"/>
                <a:sym typeface="Wingdings" pitchFamily="2" charset="2"/>
              </a:rPr>
              <a:t>+ 2010</a:t>
            </a:r>
          </a:p>
          <a:p>
            <a:endParaRPr lang="en-US" sz="2600" b="1" i="0" dirty="0">
              <a:solidFill>
                <a:schemeClr val="hlink"/>
              </a:solidFill>
              <a:latin typeface="Arial Narrow" pitchFamily="34" charset="0"/>
            </a:endParaRPr>
          </a:p>
          <a:p>
            <a:r>
              <a:rPr lang="en-US" sz="2600" b="1" i="0" dirty="0">
                <a:solidFill>
                  <a:srgbClr val="009999"/>
                </a:solidFill>
                <a:latin typeface="Arial Narrow" pitchFamily="34" charset="0"/>
              </a:rPr>
              <a:t>Safety-related</a:t>
            </a:r>
          </a:p>
          <a:p>
            <a:r>
              <a:rPr lang="en-US" sz="2600" b="1" i="0" dirty="0">
                <a:solidFill>
                  <a:srgbClr val="009999"/>
                </a:solidFill>
                <a:latin typeface="Arial Narrow" pitchFamily="34" charset="0"/>
              </a:rPr>
              <a:t>Provisions in all</a:t>
            </a:r>
          </a:p>
          <a:p>
            <a:r>
              <a:rPr lang="en-US" sz="2600" b="1" i="0" dirty="0">
                <a:solidFill>
                  <a:srgbClr val="009999"/>
                </a:solidFill>
                <a:latin typeface="Arial Narrow" pitchFamily="34" charset="0"/>
              </a:rPr>
              <a:t>Safety-related</a:t>
            </a:r>
          </a:p>
          <a:p>
            <a:r>
              <a:rPr lang="en-US" sz="2600" b="1" i="0" dirty="0" smtClean="0">
                <a:solidFill>
                  <a:srgbClr val="009999"/>
                </a:solidFill>
                <a:latin typeface="Arial Narrow" pitchFamily="34" charset="0"/>
              </a:rPr>
              <a:t>Annexes</a:t>
            </a:r>
            <a:endParaRPr lang="en-US" sz="2600" b="1" i="0" dirty="0">
              <a:solidFill>
                <a:srgbClr val="009999"/>
              </a:solidFill>
              <a:latin typeface="Arial Narrow" pitchFamily="34" charset="0"/>
            </a:endParaRPr>
          </a:p>
        </p:txBody>
      </p:sp>
      <p:sp>
        <p:nvSpPr>
          <p:cNvPr id="59402" name="Rectangle 10"/>
          <p:cNvSpPr>
            <a:spLocks noChangeArrowheads="1"/>
          </p:cNvSpPr>
          <p:nvPr/>
        </p:nvSpPr>
        <p:spPr bwMode="auto">
          <a:xfrm>
            <a:off x="7543800" y="1709738"/>
            <a:ext cx="1295400" cy="4419600"/>
          </a:xfrm>
          <a:prstGeom prst="rect">
            <a:avLst/>
          </a:prstGeom>
          <a:solidFill>
            <a:srgbClr val="DBFFFF"/>
          </a:solidFill>
          <a:ln w="9525">
            <a:solidFill>
              <a:schemeClr val="tx1"/>
            </a:solidFill>
            <a:miter lim="800000"/>
            <a:headEnd/>
            <a:tailEnd/>
          </a:ln>
        </p:spPr>
        <p:txBody>
          <a:bodyPr wrap="none" anchor="ctr"/>
          <a:lstStyle/>
          <a:p>
            <a:pPr algn="ctr">
              <a:spcBef>
                <a:spcPct val="30000"/>
              </a:spcBef>
            </a:pPr>
            <a:r>
              <a:rPr lang="en-US" sz="2600" b="1" i="0" dirty="0" smtClean="0">
                <a:latin typeface="Arial Narrow" pitchFamily="34" charset="0"/>
              </a:rPr>
              <a:t>CMA</a:t>
            </a:r>
          </a:p>
          <a:p>
            <a:pPr algn="ctr">
              <a:spcBef>
                <a:spcPct val="30000"/>
              </a:spcBef>
            </a:pPr>
            <a:endParaRPr lang="en-US" sz="2600" b="1" i="0" dirty="0" smtClean="0">
              <a:latin typeface="Arial Narrow" pitchFamily="34" charset="0"/>
            </a:endParaRPr>
          </a:p>
          <a:p>
            <a:pPr algn="ctr">
              <a:spcBef>
                <a:spcPct val="30000"/>
              </a:spcBef>
            </a:pPr>
            <a:r>
              <a:rPr lang="en-US" sz="2600" b="1" i="0" dirty="0" smtClean="0">
                <a:latin typeface="Arial Narrow" pitchFamily="34" charset="0"/>
              </a:rPr>
              <a:t>USOAP</a:t>
            </a:r>
          </a:p>
          <a:p>
            <a:pPr algn="ctr"/>
            <a:r>
              <a:rPr lang="en-US" sz="2600" b="1" i="0" dirty="0" smtClean="0">
                <a:latin typeface="Arial Narrow" pitchFamily="34" charset="0"/>
              </a:rPr>
              <a:t>beyond</a:t>
            </a:r>
          </a:p>
          <a:p>
            <a:pPr algn="ctr"/>
            <a:r>
              <a:rPr lang="en-US" sz="2600" b="1" i="0" dirty="0" smtClean="0">
                <a:latin typeface="Arial Narrow" pitchFamily="34" charset="0"/>
              </a:rPr>
              <a:t>2010</a:t>
            </a:r>
          </a:p>
          <a:p>
            <a:pPr algn="ctr"/>
            <a:endParaRPr lang="en-US" sz="2600" b="1" i="0" dirty="0">
              <a:solidFill>
                <a:schemeClr val="accent2"/>
              </a:solidFill>
              <a:latin typeface="Arial Narrow" pitchFamily="34" charset="0"/>
            </a:endParaRPr>
          </a:p>
          <a:p>
            <a:pPr algn="ctr"/>
            <a:r>
              <a:rPr lang="en-US" sz="2600" b="1" i="0" dirty="0">
                <a:solidFill>
                  <a:srgbClr val="009999"/>
                </a:solidFill>
                <a:latin typeface="Arial Narrow" pitchFamily="34" charset="0"/>
              </a:rPr>
              <a:t>A-36/4</a:t>
            </a:r>
          </a:p>
          <a:p>
            <a:endParaRPr lang="en-US" sz="2600" dirty="0">
              <a:solidFill>
                <a:srgbClr val="339933"/>
              </a:solidFill>
            </a:endParaRPr>
          </a:p>
          <a:p>
            <a:endParaRPr lang="en-US" sz="2600" dirty="0">
              <a:solidFill>
                <a:schemeClr val="hlink"/>
              </a:solidFill>
            </a:endParaRPr>
          </a:p>
        </p:txBody>
      </p:sp>
      <p:sp>
        <p:nvSpPr>
          <p:cNvPr id="59403" name="Text Box 11"/>
          <p:cNvSpPr txBox="1">
            <a:spLocks noChangeArrowheads="1"/>
          </p:cNvSpPr>
          <p:nvPr/>
        </p:nvSpPr>
        <p:spPr bwMode="auto">
          <a:xfrm>
            <a:off x="6553200" y="1714500"/>
            <a:ext cx="658812" cy="4414838"/>
          </a:xfrm>
          <a:prstGeom prst="rect">
            <a:avLst/>
          </a:prstGeom>
          <a:solidFill>
            <a:srgbClr val="FFFFCC"/>
          </a:solidFill>
          <a:ln w="9525">
            <a:solidFill>
              <a:schemeClr val="tx1"/>
            </a:solidFill>
            <a:miter lim="800000"/>
            <a:headEnd/>
            <a:tailEnd/>
          </a:ln>
        </p:spPr>
        <p:txBody>
          <a:bodyPr wrap="none"/>
          <a:lstStyle/>
          <a:p>
            <a:pPr algn="ctr"/>
            <a:r>
              <a:rPr lang="en-US" sz="2600" b="1" i="0" dirty="0">
                <a:latin typeface="Arial Narrow" pitchFamily="34" charset="0"/>
              </a:rPr>
              <a:t>36</a:t>
            </a:r>
            <a:r>
              <a:rPr lang="en-US" sz="2600" b="1" i="0" baseline="30000" dirty="0">
                <a:latin typeface="Arial Narrow" pitchFamily="34" charset="0"/>
              </a:rPr>
              <a:t>TH</a:t>
            </a:r>
          </a:p>
          <a:p>
            <a:pPr algn="ctr"/>
            <a:r>
              <a:rPr lang="en-US" sz="2600" b="1" i="0" dirty="0">
                <a:latin typeface="Arial Narrow" pitchFamily="34" charset="0"/>
              </a:rPr>
              <a:t>A</a:t>
            </a:r>
          </a:p>
          <a:p>
            <a:pPr algn="ctr"/>
            <a:r>
              <a:rPr lang="en-US" sz="2600" b="1" i="0" dirty="0">
                <a:latin typeface="Arial Narrow" pitchFamily="34" charset="0"/>
              </a:rPr>
              <a:t>S</a:t>
            </a:r>
          </a:p>
          <a:p>
            <a:pPr algn="ctr"/>
            <a:r>
              <a:rPr lang="en-US" sz="2600" b="1" i="0" dirty="0">
                <a:latin typeface="Arial Narrow" pitchFamily="34" charset="0"/>
              </a:rPr>
              <a:t>S</a:t>
            </a:r>
          </a:p>
          <a:p>
            <a:pPr algn="ctr"/>
            <a:r>
              <a:rPr lang="en-US" sz="2600" b="1" i="0" dirty="0">
                <a:latin typeface="Arial Narrow" pitchFamily="34" charset="0"/>
              </a:rPr>
              <a:t>E</a:t>
            </a:r>
          </a:p>
          <a:p>
            <a:pPr algn="ctr"/>
            <a:r>
              <a:rPr lang="en-US" sz="2600" b="1" i="0" dirty="0">
                <a:latin typeface="Arial Narrow" pitchFamily="34" charset="0"/>
              </a:rPr>
              <a:t>M</a:t>
            </a:r>
          </a:p>
          <a:p>
            <a:pPr algn="ctr"/>
            <a:r>
              <a:rPr lang="en-US" sz="2600" b="1" i="0" dirty="0">
                <a:latin typeface="Arial Narrow" pitchFamily="34" charset="0"/>
              </a:rPr>
              <a:t>B</a:t>
            </a:r>
          </a:p>
          <a:p>
            <a:pPr algn="ctr"/>
            <a:r>
              <a:rPr lang="en-US" sz="2600" b="1" i="0" dirty="0">
                <a:latin typeface="Arial Narrow" pitchFamily="34" charset="0"/>
              </a:rPr>
              <a:t>L</a:t>
            </a:r>
          </a:p>
          <a:p>
            <a:pPr algn="ctr"/>
            <a:r>
              <a:rPr lang="en-US" sz="2600" b="1" i="0" dirty="0">
                <a:latin typeface="Arial Narrow" pitchFamily="34" charset="0"/>
              </a:rPr>
              <a:t>Y</a:t>
            </a:r>
          </a:p>
          <a:p>
            <a:pPr algn="ctr"/>
            <a:endParaRPr lang="en-US" sz="2600" b="1" i="0" dirty="0">
              <a:latin typeface="Arial Narrow" pitchFamily="34" charset="0"/>
            </a:endParaRPr>
          </a:p>
          <a:p>
            <a:pPr algn="ctr"/>
            <a:r>
              <a:rPr lang="en-US" sz="2600" b="1" i="0" dirty="0">
                <a:latin typeface="Arial Narrow" pitchFamily="34" charset="0"/>
              </a:rPr>
              <a:t>’07</a:t>
            </a:r>
          </a:p>
        </p:txBody>
      </p:sp>
      <p:sp>
        <p:nvSpPr>
          <p:cNvPr id="14" name="Chevron 13"/>
          <p:cNvSpPr/>
          <p:nvPr/>
        </p:nvSpPr>
        <p:spPr bwMode="auto">
          <a:xfrm>
            <a:off x="2667000" y="3581400"/>
            <a:ext cx="332232" cy="332232"/>
          </a:xfrm>
          <a:prstGeom prst="chevron">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normalizeH="0" baseline="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endParaRPr>
          </a:p>
        </p:txBody>
      </p:sp>
      <p:sp>
        <p:nvSpPr>
          <p:cNvPr id="15" name="Chevron 14"/>
          <p:cNvSpPr/>
          <p:nvPr/>
        </p:nvSpPr>
        <p:spPr bwMode="auto">
          <a:xfrm>
            <a:off x="3706368" y="3581400"/>
            <a:ext cx="332232" cy="332232"/>
          </a:xfrm>
          <a:prstGeom prst="chevron">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normalizeH="0" baseline="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endParaRPr>
          </a:p>
        </p:txBody>
      </p:sp>
      <p:sp>
        <p:nvSpPr>
          <p:cNvPr id="16" name="Chevron 15"/>
          <p:cNvSpPr/>
          <p:nvPr/>
        </p:nvSpPr>
        <p:spPr bwMode="auto">
          <a:xfrm>
            <a:off x="6220968" y="3581400"/>
            <a:ext cx="332232" cy="332232"/>
          </a:xfrm>
          <a:prstGeom prst="chevron">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normalizeH="0" baseline="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endParaRPr>
          </a:p>
        </p:txBody>
      </p:sp>
      <p:sp>
        <p:nvSpPr>
          <p:cNvPr id="17" name="Chevron 16"/>
          <p:cNvSpPr/>
          <p:nvPr/>
        </p:nvSpPr>
        <p:spPr bwMode="auto">
          <a:xfrm>
            <a:off x="7211568" y="3581400"/>
            <a:ext cx="332232" cy="332232"/>
          </a:xfrm>
          <a:prstGeom prst="chevron">
            <a:avLst/>
          </a:prstGeom>
          <a:solidFill>
            <a:schemeClr val="accent1">
              <a:lumMod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1" i="1" u="none" strike="noStrike" normalizeH="0" baseline="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Arial" charset="0"/>
              <a:cs typeface="Arial" charset="0"/>
            </a:endParaRPr>
          </a:p>
        </p:txBody>
      </p:sp>
      <p:sp>
        <p:nvSpPr>
          <p:cNvPr id="18"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19" name="Slide Number Placeholder 18"/>
          <p:cNvSpPr>
            <a:spLocks noGrp="1"/>
          </p:cNvSpPr>
          <p:nvPr>
            <p:ph type="sldNum" sz="quarter" idx="12"/>
          </p:nvPr>
        </p:nvSpPr>
        <p:spPr/>
        <p:txBody>
          <a:bodyPr/>
          <a:lstStyle/>
          <a:p>
            <a:pPr>
              <a:defRPr/>
            </a:pPr>
            <a:fld id="{1EE0FCD8-7692-45EE-8477-226D3BADFE05}" type="slidenum">
              <a:rPr lang="en-GB" smtClean="0"/>
              <a:pPr>
                <a:defRPr/>
              </a:pPr>
              <a:t>3</a:t>
            </a:fld>
            <a:endParaRPr lang="en-GB"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7348"/>
                                        </p:tgtEl>
                                        <p:attrNameLst>
                                          <p:attrName>style.visibility</p:attrName>
                                        </p:attrNameLst>
                                      </p:cBhvr>
                                      <p:to>
                                        <p:strVal val="visible"/>
                                      </p:to>
                                    </p:set>
                                    <p:animEffect transition="in" filter="dissolve">
                                      <p:cBhvr>
                                        <p:cTn id="7" dur="500"/>
                                        <p:tgtEl>
                                          <p:spTgt spid="57348"/>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7353"/>
                                        </p:tgtEl>
                                        <p:attrNameLst>
                                          <p:attrName>style.visibility</p:attrName>
                                        </p:attrNameLst>
                                      </p:cBhvr>
                                      <p:to>
                                        <p:strVal val="visible"/>
                                      </p:to>
                                    </p:set>
                                    <p:animEffect transition="in" filter="dissolve">
                                      <p:cBhvr>
                                        <p:cTn id="12" dur="500"/>
                                        <p:tgtEl>
                                          <p:spTgt spid="5735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9395"/>
                                        </p:tgtEl>
                                        <p:attrNameLst>
                                          <p:attrName>style.visibility</p:attrName>
                                        </p:attrNameLst>
                                      </p:cBhvr>
                                      <p:to>
                                        <p:strVal val="visible"/>
                                      </p:to>
                                    </p:set>
                                    <p:animEffect transition="in" filter="dissolve">
                                      <p:cBhvr>
                                        <p:cTn id="15" dur="500"/>
                                        <p:tgtEl>
                                          <p:spTgt spid="59395"/>
                                        </p:tgtEl>
                                      </p:cBhvr>
                                    </p:animEffec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9403"/>
                                        </p:tgtEl>
                                        <p:attrNameLst>
                                          <p:attrName>style.visibility</p:attrName>
                                        </p:attrNameLst>
                                      </p:cBhvr>
                                      <p:to>
                                        <p:strVal val="visible"/>
                                      </p:to>
                                    </p:set>
                                  </p:childTnLst>
                                </p:cTn>
                              </p:par>
                              <p:par>
                                <p:cTn id="20" presetID="9" presetClass="entr" presetSubtype="0" fill="hold" grpId="0" nodeType="withEffect">
                                  <p:stCondLst>
                                    <p:cond delay="0"/>
                                  </p:stCondLst>
                                  <p:childTnLst>
                                    <p:set>
                                      <p:cBhvr>
                                        <p:cTn id="21" dur="1" fill="hold">
                                          <p:stCondLst>
                                            <p:cond delay="0"/>
                                          </p:stCondLst>
                                        </p:cTn>
                                        <p:tgtEl>
                                          <p:spTgt spid="59402"/>
                                        </p:tgtEl>
                                        <p:attrNameLst>
                                          <p:attrName>style.visibility</p:attrName>
                                        </p:attrNameLst>
                                      </p:cBhvr>
                                      <p:to>
                                        <p:strVal val="visible"/>
                                      </p:to>
                                    </p:set>
                                    <p:animEffect transition="in" filter="dissolve">
                                      <p:cBhvr>
                                        <p:cTn id="22" dur="500"/>
                                        <p:tgtEl>
                                          <p:spTgt spid="594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nimBg="1" autoUpdateAnimBg="0"/>
      <p:bldP spid="57353" grpId="0" animBg="1" autoUpdateAnimBg="0"/>
      <p:bldP spid="59395" grpId="0" animBg="1" autoUpdateAnimBg="0"/>
      <p:bldP spid="59402" grpId="0" animBg="1" autoUpdateAnimBg="0"/>
      <p:bldP spid="5940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body" idx="4294967295"/>
          </p:nvPr>
        </p:nvSpPr>
        <p:spPr>
          <a:xfrm>
            <a:off x="304800" y="762000"/>
            <a:ext cx="7467600" cy="5334000"/>
          </a:xfrm>
          <a:noFill/>
        </p:spPr>
        <p:txBody>
          <a:bodyPr lIns="90488" tIns="44450" rIns="90488" bIns="44450"/>
          <a:lstStyle/>
          <a:p>
            <a:pPr marL="742950" lvl="1" indent="-379413">
              <a:lnSpc>
                <a:spcPct val="90000"/>
              </a:lnSpc>
              <a:buFont typeface="Wingdings" pitchFamily="2" charset="2"/>
              <a:buNone/>
            </a:pPr>
            <a:endParaRPr lang="en-US" sz="2400" b="1" dirty="0" smtClean="0">
              <a:solidFill>
                <a:schemeClr val="accent2"/>
              </a:solidFill>
              <a:latin typeface="Arial Narrow" pitchFamily="34" charset="0"/>
            </a:endParaRPr>
          </a:p>
          <a:p>
            <a:pPr marL="742950" lvl="1" indent="-379413">
              <a:lnSpc>
                <a:spcPct val="90000"/>
              </a:lnSpc>
            </a:pPr>
            <a:r>
              <a:rPr lang="en-GB" altLang="zh-CN" sz="3200" b="1" dirty="0" smtClean="0">
                <a:latin typeface="Arial Narrow" pitchFamily="34" charset="0"/>
                <a:ea typeface="宋体" pitchFamily="2" charset="-122"/>
              </a:rPr>
              <a:t>Consider options for the evolution of USOAP beyond 2010 based on the concept of </a:t>
            </a:r>
            <a:r>
              <a:rPr lang="en-GB" altLang="zh-CN" sz="3200" b="1" dirty="0" smtClean="0">
                <a:solidFill>
                  <a:srgbClr val="FF3300"/>
                </a:solidFill>
                <a:latin typeface="Arial Narrow" pitchFamily="34" charset="0"/>
                <a:ea typeface="宋体" pitchFamily="2" charset="-122"/>
              </a:rPr>
              <a:t>continuous monitoring.</a:t>
            </a:r>
            <a:r>
              <a:rPr lang="en-GB" altLang="zh-CN" sz="3200" dirty="0" smtClean="0">
                <a:latin typeface="Arial Narrow" pitchFamily="34" charset="0"/>
                <a:ea typeface="宋体" pitchFamily="2" charset="-122"/>
              </a:rPr>
              <a:t> </a:t>
            </a:r>
            <a:r>
              <a:rPr lang="en-US" sz="3200" b="1" dirty="0" smtClean="0">
                <a:latin typeface="Arial Narrow" pitchFamily="34" charset="0"/>
              </a:rPr>
              <a:t> </a:t>
            </a:r>
          </a:p>
          <a:p>
            <a:pPr marL="742950" lvl="1" indent="-379413">
              <a:lnSpc>
                <a:spcPct val="90000"/>
              </a:lnSpc>
            </a:pPr>
            <a:r>
              <a:rPr lang="en-GB" altLang="zh-CN" sz="3200" b="1" dirty="0" smtClean="0">
                <a:latin typeface="Arial Narrow" pitchFamily="34" charset="0"/>
                <a:ea typeface="宋体" pitchFamily="2" charset="-122"/>
              </a:rPr>
              <a:t>To incorporate the analysis of </a:t>
            </a:r>
            <a:r>
              <a:rPr lang="en-GB" altLang="zh-CN" sz="3200" b="1" dirty="0" smtClean="0">
                <a:solidFill>
                  <a:srgbClr val="FF3300"/>
                </a:solidFill>
                <a:latin typeface="Arial Narrow" pitchFamily="34" charset="0"/>
                <a:ea typeface="宋体" pitchFamily="2" charset="-122"/>
              </a:rPr>
              <a:t>safety risk factors</a:t>
            </a:r>
            <a:r>
              <a:rPr lang="en-GB" altLang="zh-CN" sz="3200" b="1" dirty="0" smtClean="0">
                <a:latin typeface="Arial Narrow" pitchFamily="34" charset="0"/>
                <a:ea typeface="宋体" pitchFamily="2" charset="-122"/>
              </a:rPr>
              <a:t>, and apply them on a universal basis, to assess, </a:t>
            </a:r>
            <a:r>
              <a:rPr lang="en-GB" altLang="zh-CN" sz="3200" b="1" dirty="0" smtClean="0">
                <a:solidFill>
                  <a:srgbClr val="FF3300"/>
                </a:solidFill>
                <a:latin typeface="Arial Narrow" pitchFamily="34" charset="0"/>
                <a:ea typeface="宋体" pitchFamily="2" charset="-122"/>
              </a:rPr>
              <a:t>on an ongoing basis</a:t>
            </a:r>
            <a:r>
              <a:rPr lang="en-GB" altLang="zh-CN" sz="3200" b="1" dirty="0" smtClean="0">
                <a:latin typeface="Arial Narrow" pitchFamily="34" charset="0"/>
                <a:ea typeface="宋体" pitchFamily="2" charset="-122"/>
              </a:rPr>
              <a:t>, States’ oversight capability.</a:t>
            </a:r>
          </a:p>
          <a:p>
            <a:pPr marL="742950" lvl="1" indent="-379413">
              <a:lnSpc>
                <a:spcPct val="90000"/>
              </a:lnSpc>
              <a:buNone/>
            </a:pPr>
            <a:endParaRPr lang="en-GB" b="1" dirty="0" smtClean="0">
              <a:latin typeface="Arial Narrow" pitchFamily="34" charset="0"/>
              <a:ea typeface="宋体" pitchFamily="2" charset="-122"/>
            </a:endParaRPr>
          </a:p>
          <a:p>
            <a:pPr lvl="2" indent="-379413">
              <a:lnSpc>
                <a:spcPct val="90000"/>
              </a:lnSpc>
            </a:pPr>
            <a:r>
              <a:rPr lang="en-GB" b="1" i="1" dirty="0" smtClean="0">
                <a:latin typeface="Arial Narrow" pitchFamily="34" charset="0"/>
                <a:ea typeface="宋体" pitchFamily="2" charset="-122"/>
              </a:rPr>
              <a:t>Assembly Resolution A36-4 refers</a:t>
            </a:r>
            <a:endParaRPr lang="en-US" i="1" dirty="0" smtClean="0"/>
          </a:p>
        </p:txBody>
      </p:sp>
      <p:sp>
        <p:nvSpPr>
          <p:cNvPr id="406531" name="Rectangle 3"/>
          <p:cNvSpPr>
            <a:spLocks noChangeArrowheads="1"/>
          </p:cNvSpPr>
          <p:nvPr/>
        </p:nvSpPr>
        <p:spPr bwMode="auto">
          <a:xfrm>
            <a:off x="512763" y="1879600"/>
            <a:ext cx="203200" cy="579438"/>
          </a:xfrm>
          <a:prstGeom prst="rect">
            <a:avLst/>
          </a:prstGeom>
          <a:noFill/>
          <a:ln w="12700">
            <a:noFill/>
            <a:miter lim="800000"/>
            <a:headEnd/>
            <a:tailEnd/>
          </a:ln>
        </p:spPr>
        <p:txBody>
          <a:bodyPr wrap="none" anchor="ctr"/>
          <a:lstStyle/>
          <a:p>
            <a:endParaRPr lang="fr-CA" sz="2600"/>
          </a:p>
        </p:txBody>
      </p:sp>
      <p:sp>
        <p:nvSpPr>
          <p:cNvPr id="406532" name="Rectangle 4"/>
          <p:cNvSpPr>
            <a:spLocks noGrp="1" noChangeArrowheads="1"/>
          </p:cNvSpPr>
          <p:nvPr>
            <p:ph type="title" idx="4294967295"/>
          </p:nvPr>
        </p:nvSpPr>
        <p:spPr>
          <a:xfrm>
            <a:off x="304800" y="381000"/>
            <a:ext cx="8686800" cy="949325"/>
          </a:xfrm>
          <a:noFill/>
        </p:spPr>
        <p:txBody>
          <a:bodyPr lIns="90488" tIns="44450" rIns="90488" bIns="44450" anchor="ctr"/>
          <a:lstStyle/>
          <a:p>
            <a:pPr>
              <a:lnSpc>
                <a:spcPct val="80000"/>
              </a:lnSpc>
            </a:pPr>
            <a:r>
              <a:rPr lang="en-US" sz="3400" b="0" dirty="0" smtClean="0">
                <a:latin typeface="Arial Narrow" pitchFamily="34" charset="0"/>
                <a:cs typeface="Arial" charset="0"/>
              </a:rPr>
              <a:t>Our Marching Orders</a:t>
            </a:r>
            <a:r>
              <a:rPr lang="en-US" sz="3200" b="0" dirty="0" smtClean="0">
                <a:cs typeface="Arial" charset="0"/>
              </a:rPr>
              <a:t/>
            </a:r>
            <a:br>
              <a:rPr lang="en-US" sz="3200" b="0" dirty="0" smtClean="0">
                <a:cs typeface="Arial" charset="0"/>
              </a:rPr>
            </a:br>
            <a:endParaRPr lang="en-US" sz="3200" dirty="0" smtClean="0"/>
          </a:p>
        </p:txBody>
      </p:sp>
      <p:graphicFrame>
        <p:nvGraphicFramePr>
          <p:cNvPr id="406533" name="Object 5"/>
          <p:cNvGraphicFramePr>
            <a:graphicFrameLocks noChangeAspect="1"/>
          </p:cNvGraphicFramePr>
          <p:nvPr/>
        </p:nvGraphicFramePr>
        <p:xfrm>
          <a:off x="7620000" y="3276600"/>
          <a:ext cx="1311275" cy="2514600"/>
        </p:xfrm>
        <a:graphic>
          <a:graphicData uri="http://schemas.openxmlformats.org/presentationml/2006/ole">
            <p:oleObj spid="_x0000_s1026" name="Clip" r:id="rId4" imgW="1676160" imgH="3216240" progId="">
              <p:embed/>
            </p:oleObj>
          </a:graphicData>
        </a:graphic>
      </p:graphicFrame>
      <p:sp>
        <p:nvSpPr>
          <p:cNvPr id="8"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9" name="Slide Number Placeholder 8"/>
          <p:cNvSpPr>
            <a:spLocks noGrp="1"/>
          </p:cNvSpPr>
          <p:nvPr>
            <p:ph type="sldNum" sz="quarter" idx="12"/>
          </p:nvPr>
        </p:nvSpPr>
        <p:spPr/>
        <p:txBody>
          <a:bodyPr/>
          <a:lstStyle/>
          <a:p>
            <a:pPr>
              <a:defRPr/>
            </a:pPr>
            <a:fld id="{1EE0FCD8-7692-45EE-8477-226D3BADFE05}" type="slidenum">
              <a:rPr lang="en-GB" smtClean="0"/>
              <a:pPr>
                <a:defRPr/>
              </a:pPr>
              <a:t>4</a:t>
            </a:fld>
            <a:endParaRPr lang="en-GB" dirty="0"/>
          </a:p>
        </p:txBody>
      </p:sp>
    </p:spTree>
  </p:cSld>
  <p:clrMapOvr>
    <a:masterClrMapping/>
  </p:clrMapOvr>
  <p:transition>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3730" name="Object 2">
            <a:hlinkClick r:id="" action="ppaction://ole?verb=0"/>
          </p:cNvPr>
          <p:cNvGraphicFramePr>
            <a:graphicFrameLocks/>
          </p:cNvGraphicFramePr>
          <p:nvPr/>
        </p:nvGraphicFramePr>
        <p:xfrm>
          <a:off x="2790428" y="2209800"/>
          <a:ext cx="3563144" cy="2191544"/>
        </p:xfrm>
        <a:graphic>
          <a:graphicData uri="http://schemas.openxmlformats.org/presentationml/2006/ole">
            <p:oleObj spid="_x0000_s2050" name="Clip" r:id="rId4" imgW="4052880" imgH="2536560" progId="">
              <p:embed/>
            </p:oleObj>
          </a:graphicData>
        </a:graphic>
      </p:graphicFrame>
      <p:sp>
        <p:nvSpPr>
          <p:cNvPr id="7194" name="Rectangle 19"/>
          <p:cNvSpPr>
            <a:spLocks noChangeArrowheads="1"/>
          </p:cNvSpPr>
          <p:nvPr/>
        </p:nvSpPr>
        <p:spPr bwMode="auto">
          <a:xfrm>
            <a:off x="2820987" y="4495800"/>
            <a:ext cx="3502025" cy="828432"/>
          </a:xfrm>
          <a:prstGeom prst="rect">
            <a:avLst/>
          </a:prstGeom>
          <a:noFill/>
          <a:ln w="12700">
            <a:noFill/>
            <a:miter lim="800000"/>
            <a:headEnd/>
            <a:tailEnd/>
          </a:ln>
        </p:spPr>
        <p:txBody>
          <a:bodyPr wrap="square" lIns="90488" tIns="44450" rIns="90488" bIns="44450">
            <a:spAutoFit/>
          </a:bodyPr>
          <a:lstStyle/>
          <a:p>
            <a:pPr algn="ctr" eaLnBrk="0" hangingPunct="0"/>
            <a:r>
              <a:rPr lang="en-GB" sz="2400" b="1" dirty="0" smtClean="0">
                <a:solidFill>
                  <a:schemeClr val="accent2"/>
                </a:solidFill>
                <a:latin typeface="Arial Narrow" pitchFamily="34" charset="0"/>
              </a:rPr>
              <a:t>CMA </a:t>
            </a:r>
          </a:p>
          <a:p>
            <a:pPr algn="ctr" eaLnBrk="0" hangingPunct="0"/>
            <a:r>
              <a:rPr lang="en-GB" sz="2400" b="1" dirty="0" smtClean="0">
                <a:solidFill>
                  <a:schemeClr val="accent2"/>
                </a:solidFill>
                <a:latin typeface="Arial Narrow" pitchFamily="34" charset="0"/>
              </a:rPr>
              <a:t>STEERING COMITTEE</a:t>
            </a:r>
            <a:endParaRPr lang="en-GB" sz="2400" b="1" dirty="0">
              <a:solidFill>
                <a:schemeClr val="accent2"/>
              </a:solidFill>
              <a:latin typeface="Arial Narrow" pitchFamily="34" charset="0"/>
            </a:endParaRPr>
          </a:p>
        </p:txBody>
      </p:sp>
      <p:sp>
        <p:nvSpPr>
          <p:cNvPr id="7187" name="Rectangle 28"/>
          <p:cNvSpPr>
            <a:spLocks noChangeArrowheads="1"/>
          </p:cNvSpPr>
          <p:nvPr/>
        </p:nvSpPr>
        <p:spPr bwMode="auto">
          <a:xfrm>
            <a:off x="2895600" y="1143000"/>
            <a:ext cx="3352800" cy="828432"/>
          </a:xfrm>
          <a:prstGeom prst="rect">
            <a:avLst/>
          </a:prstGeom>
          <a:noFill/>
          <a:ln w="12700">
            <a:noFill/>
            <a:miter lim="800000"/>
            <a:headEnd/>
            <a:tailEnd/>
          </a:ln>
        </p:spPr>
        <p:txBody>
          <a:bodyPr lIns="90488" tIns="44450" rIns="90488" bIns="44450">
            <a:spAutoFit/>
          </a:bodyPr>
          <a:lstStyle/>
          <a:p>
            <a:pPr algn="ctr" eaLnBrk="0" hangingPunct="0"/>
            <a:r>
              <a:rPr lang="en-GB" sz="2400" b="1" dirty="0" smtClean="0">
                <a:solidFill>
                  <a:schemeClr val="accent2"/>
                </a:solidFill>
                <a:latin typeface="Arial Narrow" pitchFamily="34" charset="0"/>
                <a:cs typeface="Arial" charset="0"/>
              </a:rPr>
              <a:t>CMA </a:t>
            </a:r>
          </a:p>
          <a:p>
            <a:pPr algn="ctr" eaLnBrk="0" hangingPunct="0"/>
            <a:r>
              <a:rPr lang="en-GB" sz="2400" b="1" dirty="0" smtClean="0">
                <a:solidFill>
                  <a:schemeClr val="accent2"/>
                </a:solidFill>
                <a:latin typeface="Arial Narrow" pitchFamily="34" charset="0"/>
              </a:rPr>
              <a:t>WORKING GROUP</a:t>
            </a:r>
            <a:endParaRPr lang="en-GB" sz="2400" b="1" dirty="0">
              <a:solidFill>
                <a:schemeClr val="accent2"/>
              </a:solidFill>
              <a:latin typeface="Arial Narrow" pitchFamily="34" charset="0"/>
              <a:cs typeface="Arial" charset="0"/>
            </a:endParaRPr>
          </a:p>
        </p:txBody>
      </p:sp>
      <p:sp>
        <p:nvSpPr>
          <p:cNvPr id="526367" name="Title 1"/>
          <p:cNvSpPr>
            <a:spLocks/>
          </p:cNvSpPr>
          <p:nvPr/>
        </p:nvSpPr>
        <p:spPr bwMode="auto">
          <a:xfrm>
            <a:off x="642938" y="292100"/>
            <a:ext cx="7924800" cy="860425"/>
          </a:xfrm>
          <a:prstGeom prst="rect">
            <a:avLst/>
          </a:prstGeom>
          <a:noFill/>
          <a:ln w="9525">
            <a:noFill/>
            <a:miter lim="800000"/>
            <a:headEnd/>
            <a:tailEnd/>
          </a:ln>
          <a:effectLst/>
        </p:spPr>
        <p:txBody>
          <a:bodyPr anchor="ctr"/>
          <a:lstStyle/>
          <a:p>
            <a:pPr>
              <a:lnSpc>
                <a:spcPct val="110000"/>
              </a:lnSpc>
              <a:buClr>
                <a:schemeClr val="accent2"/>
              </a:buClr>
              <a:buSzPct val="150000"/>
              <a:buFont typeface="Wingdings" pitchFamily="2" charset="2"/>
              <a:buNone/>
            </a:pPr>
            <a:r>
              <a:rPr lang="en-US" sz="3400" i="0" dirty="0" smtClean="0">
                <a:solidFill>
                  <a:srgbClr val="0C5BCE"/>
                </a:solidFill>
                <a:latin typeface="Arial Narrow" pitchFamily="34" charset="0"/>
              </a:rPr>
              <a:t>               CMA Developed with Global Input</a:t>
            </a:r>
            <a:endParaRPr lang="en-GB" sz="3400" dirty="0">
              <a:solidFill>
                <a:schemeClr val="accent2"/>
              </a:solidFill>
              <a:effectLst>
                <a:outerShdw blurRad="38100" dist="38100" dir="2700000" algn="tl">
                  <a:srgbClr val="000000"/>
                </a:outerShdw>
              </a:effectLst>
              <a:latin typeface="Arial" charset="0"/>
            </a:endParaRPr>
          </a:p>
        </p:txBody>
      </p:sp>
      <p:sp>
        <p:nvSpPr>
          <p:cNvPr id="526368" name="Text Box 32"/>
          <p:cNvSpPr txBox="1">
            <a:spLocks noChangeArrowheads="1"/>
          </p:cNvSpPr>
          <p:nvPr/>
        </p:nvSpPr>
        <p:spPr bwMode="auto">
          <a:xfrm>
            <a:off x="3429000" y="3075057"/>
            <a:ext cx="2514600" cy="830997"/>
          </a:xfrm>
          <a:prstGeom prst="rect">
            <a:avLst/>
          </a:prstGeom>
          <a:solidFill>
            <a:schemeClr val="accent1"/>
          </a:solidFill>
          <a:ln w="12700">
            <a:solidFill>
              <a:srgbClr val="990000"/>
            </a:solidFill>
            <a:miter lim="800000"/>
            <a:headEnd type="none" w="sm" len="sm"/>
            <a:tailEnd type="none" w="sm" len="sm"/>
          </a:ln>
          <a:effectLst/>
        </p:spPr>
        <p:txBody>
          <a:bodyPr wrap="square">
            <a:spAutoFit/>
          </a:bodyPr>
          <a:lstStyle/>
          <a:p>
            <a:pPr algn="ctr">
              <a:spcBef>
                <a:spcPts val="0"/>
              </a:spcBef>
            </a:pPr>
            <a:r>
              <a:rPr lang="en-GB" sz="2400" b="1" dirty="0" smtClean="0">
                <a:solidFill>
                  <a:srgbClr val="333399"/>
                </a:solidFill>
                <a:latin typeface="Arial Narrow" pitchFamily="34" charset="0"/>
              </a:rPr>
              <a:t>CMA </a:t>
            </a:r>
          </a:p>
          <a:p>
            <a:pPr algn="ctr">
              <a:spcBef>
                <a:spcPts val="0"/>
              </a:spcBef>
            </a:pPr>
            <a:r>
              <a:rPr lang="en-GB" sz="2400" b="1" dirty="0" smtClean="0">
                <a:solidFill>
                  <a:srgbClr val="333399"/>
                </a:solidFill>
                <a:latin typeface="Arial Narrow" pitchFamily="34" charset="0"/>
              </a:rPr>
              <a:t>ADVISORY GROUP</a:t>
            </a:r>
            <a:endParaRPr lang="en-GB" sz="2400" b="1" dirty="0">
              <a:solidFill>
                <a:srgbClr val="333399"/>
              </a:solidFill>
              <a:latin typeface="Arial Narrow" pitchFamily="34" charset="0"/>
            </a:endParaRPr>
          </a:p>
        </p:txBody>
      </p:sp>
      <p:sp>
        <p:nvSpPr>
          <p:cNvPr id="9" name="Curved Down Arrow 8"/>
          <p:cNvSpPr/>
          <p:nvPr/>
        </p:nvSpPr>
        <p:spPr bwMode="auto">
          <a:xfrm rot="5400000">
            <a:off x="6019800" y="1524000"/>
            <a:ext cx="2857500" cy="2247900"/>
          </a:xfrm>
          <a:prstGeom prst="curved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1" name="Curved Up Arrow 10"/>
          <p:cNvSpPr/>
          <p:nvPr/>
        </p:nvSpPr>
        <p:spPr bwMode="auto">
          <a:xfrm rot="5400000">
            <a:off x="304800" y="3200400"/>
            <a:ext cx="2819400" cy="2057400"/>
          </a:xfrm>
          <a:prstGeom prst="curvedUp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2" name="Down Arrow 11"/>
          <p:cNvSpPr/>
          <p:nvPr/>
        </p:nvSpPr>
        <p:spPr bwMode="auto">
          <a:xfrm>
            <a:off x="4305300" y="5334000"/>
            <a:ext cx="533400" cy="457200"/>
          </a:xfrm>
          <a:prstGeom prst="down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3" name="Rectangle 19"/>
          <p:cNvSpPr>
            <a:spLocks noChangeArrowheads="1"/>
          </p:cNvSpPr>
          <p:nvPr/>
        </p:nvSpPr>
        <p:spPr bwMode="auto">
          <a:xfrm>
            <a:off x="2820987" y="5791200"/>
            <a:ext cx="3502025" cy="828432"/>
          </a:xfrm>
          <a:prstGeom prst="rect">
            <a:avLst/>
          </a:prstGeom>
          <a:noFill/>
          <a:ln w="12700">
            <a:noFill/>
            <a:miter lim="800000"/>
            <a:headEnd/>
            <a:tailEnd/>
          </a:ln>
        </p:spPr>
        <p:txBody>
          <a:bodyPr wrap="square" lIns="90488" tIns="44450" rIns="90488" bIns="44450">
            <a:spAutoFit/>
          </a:bodyPr>
          <a:lstStyle/>
          <a:p>
            <a:pPr algn="ctr" eaLnBrk="0" hangingPunct="0"/>
            <a:r>
              <a:rPr lang="en-GB" sz="2400" b="1" dirty="0" smtClean="0">
                <a:solidFill>
                  <a:schemeClr val="accent2"/>
                </a:solidFill>
                <a:latin typeface="Arial Narrow" pitchFamily="34" charset="0"/>
              </a:rPr>
              <a:t>CMA </a:t>
            </a:r>
          </a:p>
          <a:p>
            <a:pPr algn="ctr" eaLnBrk="0" hangingPunct="0"/>
            <a:r>
              <a:rPr lang="en-GB" sz="2400" b="1" dirty="0" smtClean="0">
                <a:solidFill>
                  <a:schemeClr val="accent2"/>
                </a:solidFill>
                <a:latin typeface="Arial Narrow" pitchFamily="34" charset="0"/>
              </a:rPr>
              <a:t>METHODOLOGY</a:t>
            </a:r>
            <a:endParaRPr lang="en-GB" sz="2400" b="1" dirty="0">
              <a:solidFill>
                <a:schemeClr val="accent2"/>
              </a:solidFill>
              <a:latin typeface="Arial Narrow" pitchFamily="34" charset="0"/>
            </a:endParaRPr>
          </a:p>
        </p:txBody>
      </p:sp>
      <p:sp>
        <p:nvSpPr>
          <p:cNvPr id="14" name="Rectangle 11"/>
          <p:cNvSpPr>
            <a:spLocks noGrp="1" noChangeArrowheads="1"/>
          </p:cNvSpPr>
          <p:nvPr>
            <p:ph type="ftr" sz="quarter" idx="11"/>
          </p:nvPr>
        </p:nvSpPr>
        <p:spPr>
          <a:xfrm>
            <a:off x="3124200" y="6553200"/>
            <a:ext cx="2895600" cy="228600"/>
          </a:xfrm>
        </p:spPr>
        <p:txBody>
          <a:bodyPr/>
          <a:lstStyle/>
          <a:p>
            <a:r>
              <a:rPr lang="en-US" dirty="0" smtClean="0"/>
              <a:t>HLSC 29 March to 1 April 2010</a:t>
            </a:r>
            <a:endParaRPr lang="en-US" dirty="0"/>
          </a:p>
        </p:txBody>
      </p:sp>
      <p:sp>
        <p:nvSpPr>
          <p:cNvPr id="15" name="Slide Number Placeholder 14"/>
          <p:cNvSpPr>
            <a:spLocks noGrp="1"/>
          </p:cNvSpPr>
          <p:nvPr>
            <p:ph type="sldNum" sz="quarter" idx="12"/>
          </p:nvPr>
        </p:nvSpPr>
        <p:spPr/>
        <p:txBody>
          <a:bodyPr/>
          <a:lstStyle/>
          <a:p>
            <a:pPr>
              <a:defRPr/>
            </a:pPr>
            <a:fld id="{BC3D88EC-7A90-46BB-ABE1-CE64761BCD85}" type="slidenum">
              <a:rPr lang="en-GB" smtClean="0"/>
              <a:pPr>
                <a:defRPr/>
              </a:pPr>
              <a:t>5</a:t>
            </a:fld>
            <a:endParaRPr lang="en-GB"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18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26368"/>
                                        </p:tgtEl>
                                        <p:attrNameLst>
                                          <p:attrName>style.visibility</p:attrName>
                                        </p:attrNameLst>
                                      </p:cBhvr>
                                      <p:to>
                                        <p:strVal val="visible"/>
                                      </p:to>
                                    </p:set>
                                    <p:animEffect transition="in" filter="blinds(horizontal)">
                                      <p:cBhvr>
                                        <p:cTn id="11" dur="500"/>
                                        <p:tgtEl>
                                          <p:spTgt spid="526368"/>
                                        </p:tgtEl>
                                      </p:cBhvr>
                                    </p:animEffect>
                                  </p:childTnLst>
                                </p:cTn>
                              </p:par>
                            </p:childTnLst>
                          </p:cTn>
                        </p:par>
                      </p:childTnLst>
                    </p:cTn>
                  </p:par>
                  <p:par>
                    <p:cTn id="12" fill="hold">
                      <p:stCondLst>
                        <p:cond delay="indefinite"/>
                      </p:stCondLst>
                      <p:childTnLst>
                        <p:par>
                          <p:cTn id="13" fill="hold">
                            <p:stCondLst>
                              <p:cond delay="0"/>
                            </p:stCondLst>
                            <p:childTnLst>
                              <p:par>
                                <p:cTn id="14" presetID="3" presetClass="entr" presetSubtype="10" fill="hold" grpId="0" nodeType="clickEffect">
                                  <p:stCondLst>
                                    <p:cond delay="0"/>
                                  </p:stCondLst>
                                  <p:childTnLst>
                                    <p:set>
                                      <p:cBhvr>
                                        <p:cTn id="15" dur="1" fill="hold">
                                          <p:stCondLst>
                                            <p:cond delay="0"/>
                                          </p:stCondLst>
                                        </p:cTn>
                                        <p:tgtEl>
                                          <p:spTgt spid="7194"/>
                                        </p:tgtEl>
                                        <p:attrNameLst>
                                          <p:attrName>style.visibility</p:attrName>
                                        </p:attrNameLst>
                                      </p:cBhvr>
                                      <p:to>
                                        <p:strVal val="visible"/>
                                      </p:to>
                                    </p:set>
                                    <p:animEffect transition="in" filter="blinds(horizontal)">
                                      <p:cBhvr>
                                        <p:cTn id="16" dur="500"/>
                                        <p:tgtEl>
                                          <p:spTgt spid="719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4" grpId="0"/>
      <p:bldP spid="7187" grpId="0"/>
      <p:bldP spid="526368" grpId="0" animBg="1"/>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4482" name="Rectangle 2"/>
          <p:cNvSpPr>
            <a:spLocks noGrp="1" noChangeArrowheads="1"/>
          </p:cNvSpPr>
          <p:nvPr>
            <p:ph type="title" idx="4294967295"/>
          </p:nvPr>
        </p:nvSpPr>
        <p:spPr>
          <a:xfrm>
            <a:off x="228600" y="228600"/>
            <a:ext cx="7924800" cy="685800"/>
          </a:xfrm>
        </p:spPr>
        <p:txBody>
          <a:bodyPr/>
          <a:lstStyle/>
          <a:p>
            <a:r>
              <a:rPr lang="en-US" sz="3400" b="0" dirty="0" smtClean="0">
                <a:latin typeface="Arial Narrow" pitchFamily="34" charset="0"/>
                <a:cs typeface="Tahoma" pitchFamily="34" charset="0"/>
              </a:rPr>
              <a:t>CMA Selected the Best Approach for the Future</a:t>
            </a:r>
          </a:p>
        </p:txBody>
      </p:sp>
      <p:graphicFrame>
        <p:nvGraphicFramePr>
          <p:cNvPr id="16" name="Diagram 15"/>
          <p:cNvGraphicFramePr/>
          <p:nvPr/>
        </p:nvGraphicFramePr>
        <p:xfrm>
          <a:off x="571500" y="1066800"/>
          <a:ext cx="8001000" cy="5029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7" name="Slide Number Placeholder 6"/>
          <p:cNvSpPr>
            <a:spLocks noGrp="1"/>
          </p:cNvSpPr>
          <p:nvPr>
            <p:ph type="sldNum" sz="quarter" idx="12"/>
          </p:nvPr>
        </p:nvSpPr>
        <p:spPr/>
        <p:txBody>
          <a:bodyPr/>
          <a:lstStyle/>
          <a:p>
            <a:pPr>
              <a:defRPr/>
            </a:pPr>
            <a:fld id="{1EE0FCD8-7692-45EE-8477-226D3BADFE05}" type="slidenum">
              <a:rPr lang="en-GB" smtClean="0"/>
              <a:pPr>
                <a:defRPr/>
              </a:pPr>
              <a:t>6</a:t>
            </a:fld>
            <a:endParaRPr lang="en-GB" dirty="0"/>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1"/>
          <p:cNvSpPr>
            <a:spLocks noGrp="1" noChangeArrowheads="1"/>
          </p:cNvSpPr>
          <p:nvPr>
            <p:ph type="ftr" sz="quarter" idx="11"/>
          </p:nvPr>
        </p:nvSpPr>
        <p:spPr/>
        <p:txBody>
          <a:bodyPr/>
          <a:lstStyle/>
          <a:p>
            <a:r>
              <a:rPr lang="en-US" dirty="0" smtClean="0"/>
              <a:t>HLSC 29 March to 1 April 2010</a:t>
            </a:r>
            <a:endParaRPr lang="en-US" dirty="0"/>
          </a:p>
        </p:txBody>
      </p:sp>
      <p:sp>
        <p:nvSpPr>
          <p:cNvPr id="41986" name="Content Placeholder 2"/>
          <p:cNvSpPr>
            <a:spLocks noGrp="1"/>
          </p:cNvSpPr>
          <p:nvPr>
            <p:ph idx="4294967295"/>
          </p:nvPr>
        </p:nvSpPr>
        <p:spPr>
          <a:xfrm>
            <a:off x="304800" y="1447800"/>
            <a:ext cx="8534400" cy="4800600"/>
          </a:xfrm>
        </p:spPr>
        <p:txBody>
          <a:bodyPr/>
          <a:lstStyle/>
          <a:p>
            <a:pPr marL="0" indent="0">
              <a:lnSpc>
                <a:spcPct val="90000"/>
              </a:lnSpc>
              <a:spcBef>
                <a:spcPct val="10000"/>
              </a:spcBef>
              <a:buFont typeface="Wingdings" pitchFamily="2" charset="2"/>
              <a:buNone/>
            </a:pPr>
            <a:endParaRPr lang="en-GB" sz="1000" b="1" dirty="0" smtClean="0">
              <a:solidFill>
                <a:schemeClr val="accent1"/>
              </a:solidFill>
            </a:endParaRPr>
          </a:p>
          <a:p>
            <a:pPr marL="461963" lvl="1" indent="-347663">
              <a:lnSpc>
                <a:spcPct val="90000"/>
              </a:lnSpc>
              <a:spcBef>
                <a:spcPct val="10000"/>
              </a:spcBef>
            </a:pPr>
            <a:r>
              <a:rPr lang="en-GB" sz="2400" b="1" dirty="0" smtClean="0"/>
              <a:t>Promote global aviation safety through continuously monitoring States’ safety oversight capabilities</a:t>
            </a:r>
          </a:p>
          <a:p>
            <a:pPr marL="461963" lvl="1" indent="-347663">
              <a:lnSpc>
                <a:spcPct val="90000"/>
              </a:lnSpc>
              <a:spcBef>
                <a:spcPct val="10000"/>
              </a:spcBef>
              <a:buFont typeface="Wingdings" pitchFamily="2" charset="2"/>
              <a:buNone/>
            </a:pPr>
            <a:endParaRPr lang="en-GB" sz="2400" b="1" dirty="0" smtClean="0"/>
          </a:p>
          <a:p>
            <a:pPr marL="461963" lvl="1" indent="-347663">
              <a:lnSpc>
                <a:spcPct val="90000"/>
              </a:lnSpc>
              <a:spcBef>
                <a:spcPct val="10000"/>
              </a:spcBef>
            </a:pPr>
            <a:r>
              <a:rPr lang="en-GB" sz="2400" b="1" dirty="0" smtClean="0"/>
              <a:t>Enhance States’ safety oversight and safety management capabilities, by:</a:t>
            </a:r>
          </a:p>
          <a:p>
            <a:pPr marL="1260475" lvl="2" indent="-284163">
              <a:lnSpc>
                <a:spcPct val="90000"/>
              </a:lnSpc>
              <a:spcBef>
                <a:spcPct val="10000"/>
              </a:spcBef>
            </a:pPr>
            <a:r>
              <a:rPr lang="en-GB" sz="2400" b="1" dirty="0" smtClean="0">
                <a:cs typeface="Arial" charset="0"/>
              </a:rPr>
              <a:t>Identifying safety deficiencies;</a:t>
            </a:r>
          </a:p>
          <a:p>
            <a:pPr marL="1260475" lvl="2" indent="-284163">
              <a:lnSpc>
                <a:spcPct val="90000"/>
              </a:lnSpc>
              <a:spcBef>
                <a:spcPct val="10000"/>
              </a:spcBef>
            </a:pPr>
            <a:r>
              <a:rPr lang="en-GB" sz="2400" b="1" dirty="0" smtClean="0">
                <a:cs typeface="Arial" charset="0"/>
              </a:rPr>
              <a:t>Assessing associated safety risks; and</a:t>
            </a:r>
          </a:p>
          <a:p>
            <a:pPr marL="1260475" lvl="2" indent="-284163">
              <a:lnSpc>
                <a:spcPct val="90000"/>
              </a:lnSpc>
              <a:spcBef>
                <a:spcPct val="10000"/>
              </a:spcBef>
            </a:pPr>
            <a:r>
              <a:rPr lang="en-GB" sz="2400" b="1" dirty="0" smtClean="0">
                <a:cs typeface="Arial" charset="0"/>
              </a:rPr>
              <a:t>Developing strategies for mitigation</a:t>
            </a:r>
          </a:p>
          <a:p>
            <a:pPr marL="1260475" lvl="2" indent="-284163">
              <a:lnSpc>
                <a:spcPct val="90000"/>
              </a:lnSpc>
              <a:spcBef>
                <a:spcPct val="10000"/>
              </a:spcBef>
            </a:pPr>
            <a:r>
              <a:rPr lang="en-GB" b="1" dirty="0" smtClean="0">
                <a:cs typeface="Arial" charset="0"/>
              </a:rPr>
              <a:t>Prioritize assistance</a:t>
            </a:r>
          </a:p>
          <a:p>
            <a:pPr marL="1260475" lvl="2" indent="-284163">
              <a:lnSpc>
                <a:spcPct val="90000"/>
              </a:lnSpc>
              <a:spcBef>
                <a:spcPct val="10000"/>
              </a:spcBef>
              <a:buNone/>
            </a:pPr>
            <a:endParaRPr lang="en-GB" b="1" dirty="0" smtClean="0">
              <a:cs typeface="Arial" charset="0"/>
            </a:endParaRPr>
          </a:p>
          <a:p>
            <a:pPr marL="1260475" lvl="2" indent="-284163">
              <a:lnSpc>
                <a:spcPct val="90000"/>
              </a:lnSpc>
              <a:spcBef>
                <a:spcPct val="10000"/>
              </a:spcBef>
              <a:buNone/>
            </a:pPr>
            <a:endParaRPr lang="en-GB" sz="2400" b="1" dirty="0" smtClean="0">
              <a:cs typeface="Arial" charset="0"/>
            </a:endParaRPr>
          </a:p>
          <a:p>
            <a:pPr marL="1260475" lvl="2" indent="-284163">
              <a:lnSpc>
                <a:spcPct val="90000"/>
              </a:lnSpc>
              <a:spcBef>
                <a:spcPct val="10000"/>
              </a:spcBef>
              <a:buNone/>
            </a:pPr>
            <a:endParaRPr lang="en-GB" sz="2400" b="1" dirty="0" smtClean="0">
              <a:solidFill>
                <a:srgbClr val="0033CC"/>
              </a:solidFill>
              <a:cs typeface="Arial" charset="0"/>
            </a:endParaRPr>
          </a:p>
          <a:p>
            <a:pPr marL="461963" lvl="1" indent="-347663">
              <a:lnSpc>
                <a:spcPct val="90000"/>
              </a:lnSpc>
              <a:spcBef>
                <a:spcPct val="10000"/>
              </a:spcBef>
              <a:buFont typeface="Wingdings" pitchFamily="2" charset="2"/>
              <a:buNone/>
            </a:pPr>
            <a:endParaRPr lang="en-GB" sz="1200" b="1" dirty="0" smtClean="0">
              <a:solidFill>
                <a:schemeClr val="accent2"/>
              </a:solidFill>
              <a:cs typeface="Arial" charset="0"/>
            </a:endParaRPr>
          </a:p>
        </p:txBody>
      </p:sp>
      <p:sp>
        <p:nvSpPr>
          <p:cNvPr id="408579" name="Rectangle 3"/>
          <p:cNvSpPr>
            <a:spLocks noChangeArrowheads="1"/>
          </p:cNvSpPr>
          <p:nvPr/>
        </p:nvSpPr>
        <p:spPr bwMode="auto">
          <a:xfrm>
            <a:off x="457200" y="0"/>
            <a:ext cx="8686800" cy="1143000"/>
          </a:xfrm>
          <a:prstGeom prst="rect">
            <a:avLst/>
          </a:prstGeom>
          <a:noFill/>
          <a:ln w="12700">
            <a:noFill/>
            <a:miter lim="800000"/>
            <a:headEnd/>
            <a:tailEnd/>
          </a:ln>
          <a:effectLst/>
        </p:spPr>
        <p:txBody>
          <a:bodyPr lIns="90488" tIns="44450" rIns="90488" bIns="44450" anchor="ctr"/>
          <a:lstStyle/>
          <a:p>
            <a:pPr algn="l" eaLnBrk="0" hangingPunct="0"/>
            <a:r>
              <a:rPr lang="en-CA" sz="3600" b="1" dirty="0" smtClean="0">
                <a:solidFill>
                  <a:srgbClr val="0C5BCE"/>
                </a:solidFill>
                <a:latin typeface="Arial Narrow" pitchFamily="34" charset="0"/>
              </a:rPr>
              <a:t>      Objective of USOAP- CMA  </a:t>
            </a:r>
            <a:r>
              <a:rPr lang="en-CA" sz="3600" b="1" dirty="0">
                <a:solidFill>
                  <a:srgbClr val="0C5BCE"/>
                </a:solidFill>
                <a:latin typeface="Arial Narrow" pitchFamily="34" charset="0"/>
              </a:rPr>
              <a:t>Beyond 2010</a:t>
            </a:r>
          </a:p>
        </p:txBody>
      </p:sp>
      <p:graphicFrame>
        <p:nvGraphicFramePr>
          <p:cNvPr id="23554" name="Object 2">
            <a:hlinkClick r:id="" action="ppaction://ole?verb=0"/>
          </p:cNvPr>
          <p:cNvGraphicFramePr>
            <a:graphicFrameLocks/>
          </p:cNvGraphicFramePr>
          <p:nvPr/>
        </p:nvGraphicFramePr>
        <p:xfrm>
          <a:off x="7620000" y="5029200"/>
          <a:ext cx="1066800" cy="1066800"/>
        </p:xfrm>
        <a:graphic>
          <a:graphicData uri="http://schemas.openxmlformats.org/presentationml/2006/ole">
            <p:oleObj spid="_x0000_s23554" name="Clip" r:id="rId4" imgW="3471840" imgH="3471840" progId="">
              <p:embed/>
            </p:oleObj>
          </a:graphicData>
        </a:graphic>
      </p:graphicFrame>
      <p:sp>
        <p:nvSpPr>
          <p:cNvPr id="7" name="Slide Number Placeholder 6"/>
          <p:cNvSpPr>
            <a:spLocks noGrp="1"/>
          </p:cNvSpPr>
          <p:nvPr>
            <p:ph type="sldNum" sz="quarter" idx="12"/>
          </p:nvPr>
        </p:nvSpPr>
        <p:spPr/>
        <p:txBody>
          <a:bodyPr/>
          <a:lstStyle/>
          <a:p>
            <a:pPr>
              <a:defRPr/>
            </a:pPr>
            <a:fld id="{1EE0FCD8-7692-45EE-8477-226D3BADFE05}" type="slidenum">
              <a:rPr lang="en-GB" smtClean="0"/>
              <a:pPr>
                <a:defRPr/>
              </a:pPr>
              <a:t>7</a:t>
            </a:fld>
            <a:endParaRPr lang="en-GB" dirty="0"/>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41986">
                                            <p:txEl>
                                              <p:pRg st="1" end="1"/>
                                            </p:txEl>
                                          </p:spTgt>
                                        </p:tgtEl>
                                        <p:attrNameLst>
                                          <p:attrName>style.visibility</p:attrName>
                                        </p:attrNameLst>
                                      </p:cBhvr>
                                      <p:to>
                                        <p:strVal val="visible"/>
                                      </p:to>
                                    </p:set>
                                    <p:animEffect transition="in" filter="checkerboard(across)">
                                      <p:cBhvr>
                                        <p:cTn id="7" dur="500"/>
                                        <p:tgtEl>
                                          <p:spTgt spid="41986">
                                            <p:txEl>
                                              <p:pRg st="1" end="1"/>
                                            </p:txEl>
                                          </p:spTgt>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41986">
                                            <p:txEl>
                                              <p:pRg st="3" end="3"/>
                                            </p:txEl>
                                          </p:spTgt>
                                        </p:tgtEl>
                                        <p:attrNameLst>
                                          <p:attrName>style.visibility</p:attrName>
                                        </p:attrNameLst>
                                      </p:cBhvr>
                                      <p:to>
                                        <p:strVal val="visible"/>
                                      </p:to>
                                    </p:set>
                                    <p:animEffect transition="in" filter="checkerboard(across)">
                                      <p:cBhvr>
                                        <p:cTn id="10" dur="500"/>
                                        <p:tgtEl>
                                          <p:spTgt spid="41986">
                                            <p:txEl>
                                              <p:pRg st="3" end="3"/>
                                            </p:txEl>
                                          </p:spTgt>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41986">
                                            <p:txEl>
                                              <p:pRg st="4" end="4"/>
                                            </p:txEl>
                                          </p:spTgt>
                                        </p:tgtEl>
                                        <p:attrNameLst>
                                          <p:attrName>style.visibility</p:attrName>
                                        </p:attrNameLst>
                                      </p:cBhvr>
                                      <p:to>
                                        <p:strVal val="visible"/>
                                      </p:to>
                                    </p:set>
                                    <p:animEffect transition="in" filter="checkerboard(across)">
                                      <p:cBhvr>
                                        <p:cTn id="13" dur="500"/>
                                        <p:tgtEl>
                                          <p:spTgt spid="41986">
                                            <p:txEl>
                                              <p:pRg st="4" end="4"/>
                                            </p:txEl>
                                          </p:spTgt>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1986">
                                            <p:txEl>
                                              <p:pRg st="5" end="5"/>
                                            </p:txEl>
                                          </p:spTgt>
                                        </p:tgtEl>
                                        <p:attrNameLst>
                                          <p:attrName>style.visibility</p:attrName>
                                        </p:attrNameLst>
                                      </p:cBhvr>
                                      <p:to>
                                        <p:strVal val="visible"/>
                                      </p:to>
                                    </p:set>
                                    <p:animEffect transition="in" filter="checkerboard(across)">
                                      <p:cBhvr>
                                        <p:cTn id="16" dur="500"/>
                                        <p:tgtEl>
                                          <p:spTgt spid="41986">
                                            <p:txEl>
                                              <p:pRg st="5" end="5"/>
                                            </p:txEl>
                                          </p:spTgt>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41986">
                                            <p:txEl>
                                              <p:pRg st="6" end="6"/>
                                            </p:txEl>
                                          </p:spTgt>
                                        </p:tgtEl>
                                        <p:attrNameLst>
                                          <p:attrName>style.visibility</p:attrName>
                                        </p:attrNameLst>
                                      </p:cBhvr>
                                      <p:to>
                                        <p:strVal val="visible"/>
                                      </p:to>
                                    </p:set>
                                    <p:animEffect transition="in" filter="checkerboard(across)">
                                      <p:cBhvr>
                                        <p:cTn id="19" dur="500"/>
                                        <p:tgtEl>
                                          <p:spTgt spid="41986">
                                            <p:txEl>
                                              <p:pRg st="6" end="6"/>
                                            </p:txEl>
                                          </p:spTgt>
                                        </p:tgtEl>
                                      </p:cBhvr>
                                    </p:animEffect>
                                  </p:childTnLst>
                                </p:cTn>
                              </p:par>
                              <p:par>
                                <p:cTn id="20" presetID="5" presetClass="entr" presetSubtype="10" fill="hold" grpId="0" nodeType="withEffect">
                                  <p:stCondLst>
                                    <p:cond delay="0"/>
                                  </p:stCondLst>
                                  <p:childTnLst>
                                    <p:set>
                                      <p:cBhvr>
                                        <p:cTn id="21" dur="1" fill="hold">
                                          <p:stCondLst>
                                            <p:cond delay="0"/>
                                          </p:stCondLst>
                                        </p:cTn>
                                        <p:tgtEl>
                                          <p:spTgt spid="41986">
                                            <p:txEl>
                                              <p:pRg st="7" end="7"/>
                                            </p:txEl>
                                          </p:spTgt>
                                        </p:tgtEl>
                                        <p:attrNameLst>
                                          <p:attrName>style.visibility</p:attrName>
                                        </p:attrNameLst>
                                      </p:cBhvr>
                                      <p:to>
                                        <p:strVal val="visible"/>
                                      </p:to>
                                    </p:set>
                                    <p:animEffect transition="in" filter="checkerboard(across)">
                                      <p:cBhvr>
                                        <p:cTn id="22" dur="500"/>
                                        <p:tgtEl>
                                          <p:spTgt spid="4198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5810" name="Rectangle 2"/>
          <p:cNvSpPr>
            <a:spLocks noGrp="1" noChangeArrowheads="1"/>
          </p:cNvSpPr>
          <p:nvPr>
            <p:ph type="body" idx="4294967295"/>
          </p:nvPr>
        </p:nvSpPr>
        <p:spPr>
          <a:xfrm>
            <a:off x="592138" y="952500"/>
            <a:ext cx="7958137" cy="4953000"/>
          </a:xfrm>
          <a:noFill/>
        </p:spPr>
        <p:txBody>
          <a:bodyPr lIns="90488" tIns="44450" rIns="90488" bIns="44450"/>
          <a:lstStyle/>
          <a:p>
            <a:pPr marL="290513" indent="-290513">
              <a:lnSpc>
                <a:spcPct val="80000"/>
              </a:lnSpc>
              <a:buFont typeface="Wingdings" pitchFamily="2" charset="2"/>
              <a:buNone/>
            </a:pPr>
            <a:endParaRPr lang="en-US" sz="1400" dirty="0" smtClean="0">
              <a:latin typeface="Arial Narrow" pitchFamily="34" charset="0"/>
              <a:cs typeface="Times New Roman" pitchFamily="18" charset="0"/>
            </a:endParaRP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buNone/>
            </a:pPr>
            <a:endParaRPr lang="en-US" dirty="0" smtClean="0">
              <a:latin typeface="Arial Narrow" pitchFamily="34" charset="0"/>
              <a:cs typeface="Times New Roman" pitchFamily="18" charset="0"/>
            </a:endParaRPr>
          </a:p>
          <a:p>
            <a:pPr marL="290513" indent="-290513">
              <a:lnSpc>
                <a:spcPct val="80000"/>
              </a:lnSpc>
            </a:pPr>
            <a:endParaRPr lang="en-US" b="1" dirty="0" smtClean="0">
              <a:latin typeface="Arial Narrow" pitchFamily="34" charset="0"/>
              <a:cs typeface="Times New Roman" pitchFamily="18" charset="0"/>
            </a:endParaRPr>
          </a:p>
          <a:p>
            <a:pPr marL="290513" indent="-290513">
              <a:lnSpc>
                <a:spcPct val="80000"/>
              </a:lnSpc>
              <a:buFont typeface="Wingdings" pitchFamily="2" charset="2"/>
              <a:buNone/>
            </a:pPr>
            <a:endParaRPr lang="en-CA" sz="2400" dirty="0" smtClean="0">
              <a:solidFill>
                <a:schemeClr val="accent1"/>
              </a:solidFill>
              <a:latin typeface="Arial Narrow" pitchFamily="34" charset="0"/>
            </a:endParaRPr>
          </a:p>
        </p:txBody>
      </p:sp>
      <p:sp>
        <p:nvSpPr>
          <p:cNvPr id="375811" name="Rectangle 3"/>
          <p:cNvSpPr>
            <a:spLocks noChangeArrowheads="1"/>
          </p:cNvSpPr>
          <p:nvPr/>
        </p:nvSpPr>
        <p:spPr bwMode="auto">
          <a:xfrm>
            <a:off x="642938" y="1981200"/>
            <a:ext cx="8272462" cy="4876800"/>
          </a:xfrm>
          <a:prstGeom prst="rect">
            <a:avLst/>
          </a:prstGeom>
          <a:noFill/>
          <a:ln w="9525">
            <a:noFill/>
            <a:miter lim="800000"/>
            <a:headEnd/>
            <a:tailEnd/>
          </a:ln>
          <a:effectLst/>
        </p:spPr>
        <p:txBody>
          <a:bodyPr lIns="90488" tIns="44450" rIns="90488" bIns="44450"/>
          <a:lstStyle/>
          <a:p>
            <a:pPr marL="290513" indent="-290513" algn="l" eaLnBrk="0" hangingPunct="0">
              <a:lnSpc>
                <a:spcPct val="80000"/>
              </a:lnSpc>
              <a:spcBef>
                <a:spcPct val="20000"/>
              </a:spcBef>
              <a:buClr>
                <a:schemeClr val="accent2"/>
              </a:buClr>
              <a:buSzPct val="80000"/>
              <a:buFont typeface="Wingdings" pitchFamily="2" charset="2"/>
              <a:buNone/>
            </a:pPr>
            <a:endParaRPr lang="en-US" sz="1800" b="0" i="1">
              <a:solidFill>
                <a:schemeClr val="folHlink"/>
              </a:solidFill>
              <a:cs typeface="Times New Roman" pitchFamily="18" charset="0"/>
            </a:endParaRPr>
          </a:p>
        </p:txBody>
      </p:sp>
      <p:sp>
        <p:nvSpPr>
          <p:cNvPr id="375812" name="Rectangle 4"/>
          <p:cNvSpPr>
            <a:spLocks noGrp="1" noChangeArrowheads="1"/>
          </p:cNvSpPr>
          <p:nvPr>
            <p:ph type="title" idx="4294967295"/>
          </p:nvPr>
        </p:nvSpPr>
        <p:spPr>
          <a:xfrm>
            <a:off x="609600" y="304800"/>
            <a:ext cx="7924800" cy="990600"/>
          </a:xfrm>
          <a:noFill/>
        </p:spPr>
        <p:txBody>
          <a:bodyPr lIns="90488" tIns="44450" rIns="90488" bIns="44450" anchor="ctr"/>
          <a:lstStyle/>
          <a:p>
            <a:r>
              <a:rPr lang="en-CA" b="0" dirty="0" smtClean="0"/>
              <a:t>Transition Plan</a:t>
            </a:r>
            <a:endParaRPr lang="en-GB" dirty="0" smtClean="0"/>
          </a:p>
        </p:txBody>
      </p:sp>
      <p:graphicFrame>
        <p:nvGraphicFramePr>
          <p:cNvPr id="7" name="Diagram 6"/>
          <p:cNvGraphicFramePr/>
          <p:nvPr/>
        </p:nvGraphicFramePr>
        <p:xfrm>
          <a:off x="152400" y="1447800"/>
          <a:ext cx="8839200" cy="4165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Rectangle 11"/>
          <p:cNvSpPr>
            <a:spLocks noGrp="1" noChangeArrowheads="1"/>
          </p:cNvSpPr>
          <p:nvPr>
            <p:ph type="ftr" sz="quarter" idx="11"/>
          </p:nvPr>
        </p:nvSpPr>
        <p:spPr>
          <a:xfrm>
            <a:off x="3124200" y="6477000"/>
            <a:ext cx="2895600" cy="228600"/>
          </a:xfrm>
        </p:spPr>
        <p:txBody>
          <a:bodyPr/>
          <a:lstStyle/>
          <a:p>
            <a:r>
              <a:rPr lang="en-US" dirty="0" smtClean="0"/>
              <a:t>HLSC 29 March to 1 April 2010</a:t>
            </a:r>
            <a:endParaRPr lang="en-US" dirty="0"/>
          </a:p>
        </p:txBody>
      </p:sp>
      <p:sp>
        <p:nvSpPr>
          <p:cNvPr id="9" name="Slide Number Placeholder 8"/>
          <p:cNvSpPr>
            <a:spLocks noGrp="1"/>
          </p:cNvSpPr>
          <p:nvPr>
            <p:ph type="sldNum" sz="quarter" idx="12"/>
          </p:nvPr>
        </p:nvSpPr>
        <p:spPr/>
        <p:txBody>
          <a:bodyPr/>
          <a:lstStyle/>
          <a:p>
            <a:pPr>
              <a:defRPr/>
            </a:pPr>
            <a:fld id="{1EE0FCD8-7692-45EE-8477-226D3BADFE05}" type="slidenum">
              <a:rPr lang="en-GB" smtClean="0"/>
              <a:pPr>
                <a:defRPr/>
              </a:pPr>
              <a:t>8</a:t>
            </a:fld>
            <a:endParaRPr lang="en-GB" dirty="0"/>
          </a:p>
        </p:txBody>
      </p:sp>
      <p:sp>
        <p:nvSpPr>
          <p:cNvPr id="10" name="Rounded Rectangle 9"/>
          <p:cNvSpPr/>
          <p:nvPr/>
        </p:nvSpPr>
        <p:spPr bwMode="auto">
          <a:xfrm>
            <a:off x="381000" y="2971800"/>
            <a:ext cx="1524000" cy="533400"/>
          </a:xfrm>
          <a:prstGeom prst="roundRect">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4" name="Rounded Rectangle 13"/>
          <p:cNvSpPr/>
          <p:nvPr/>
        </p:nvSpPr>
        <p:spPr bwMode="auto">
          <a:xfrm>
            <a:off x="3657600" y="2971800"/>
            <a:ext cx="1371600" cy="838200"/>
          </a:xfrm>
          <a:prstGeom prst="roundRect">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6" name="Rounded Rectangle 15"/>
          <p:cNvSpPr/>
          <p:nvPr/>
        </p:nvSpPr>
        <p:spPr bwMode="auto">
          <a:xfrm>
            <a:off x="6858000" y="2895600"/>
            <a:ext cx="1676400" cy="838200"/>
          </a:xfrm>
          <a:prstGeom prst="roundRect">
            <a:avLst/>
          </a:prstGeom>
          <a:noFill/>
          <a:ln w="19050" cap="flat" cmpd="sng" algn="ctr">
            <a:solidFill>
              <a:srgbClr val="FFFF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linds(horizontal)">
                                      <p:cBhvr>
                                        <p:cTn id="7" dur="500"/>
                                        <p:tgtEl>
                                          <p:spTgt spid="10"/>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blinds(horizontal)">
                                      <p:cBhvr>
                                        <p:cTn id="13"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098" name="Rectangle 2"/>
          <p:cNvSpPr>
            <a:spLocks noGrp="1" noChangeArrowheads="1"/>
          </p:cNvSpPr>
          <p:nvPr>
            <p:ph type="title" idx="4294967295"/>
          </p:nvPr>
        </p:nvSpPr>
        <p:spPr>
          <a:xfrm>
            <a:off x="609600" y="0"/>
            <a:ext cx="7924800" cy="990600"/>
          </a:xfrm>
        </p:spPr>
        <p:txBody>
          <a:bodyPr/>
          <a:lstStyle/>
          <a:p>
            <a:r>
              <a:rPr lang="en-GB" sz="3400" b="0" dirty="0" smtClean="0">
                <a:latin typeface="Arial Narrow" pitchFamily="34" charset="0"/>
              </a:rPr>
              <a:t>CMA Cycle Chart</a:t>
            </a:r>
          </a:p>
        </p:txBody>
      </p:sp>
      <p:sp>
        <p:nvSpPr>
          <p:cNvPr id="388099" name="Text Box 3"/>
          <p:cNvSpPr txBox="1">
            <a:spLocks noChangeArrowheads="1"/>
          </p:cNvSpPr>
          <p:nvPr/>
        </p:nvSpPr>
        <p:spPr bwMode="auto">
          <a:xfrm>
            <a:off x="3505200" y="1828800"/>
            <a:ext cx="1600200" cy="519113"/>
          </a:xfrm>
          <a:prstGeom prst="rect">
            <a:avLst/>
          </a:prstGeom>
          <a:noFill/>
          <a:ln w="12700">
            <a:noFill/>
            <a:miter lim="800000"/>
            <a:headEnd type="none" w="sm" len="sm"/>
            <a:tailEnd type="none" w="sm" len="sm"/>
          </a:ln>
          <a:effectLst/>
        </p:spPr>
        <p:txBody>
          <a:bodyPr>
            <a:spAutoFit/>
          </a:bodyPr>
          <a:lstStyle/>
          <a:p>
            <a:pPr algn="l">
              <a:spcBef>
                <a:spcPct val="50000"/>
              </a:spcBef>
            </a:pPr>
            <a:endParaRPr lang="en-US" sz="2800" b="0">
              <a:solidFill>
                <a:schemeClr val="tx1"/>
              </a:solidFill>
              <a:latin typeface="Times New Roman" pitchFamily="18" charset="0"/>
            </a:endParaRPr>
          </a:p>
        </p:txBody>
      </p:sp>
      <p:graphicFrame>
        <p:nvGraphicFramePr>
          <p:cNvPr id="20" name="Diagram 19"/>
          <p:cNvGraphicFramePr/>
          <p:nvPr/>
        </p:nvGraphicFramePr>
        <p:xfrm>
          <a:off x="381000" y="1143000"/>
          <a:ext cx="76200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1" name="Rectangle 11"/>
          <p:cNvSpPr>
            <a:spLocks noGrp="1" noChangeArrowheads="1"/>
          </p:cNvSpPr>
          <p:nvPr>
            <p:ph type="ftr" sz="quarter" idx="11"/>
          </p:nvPr>
        </p:nvSpPr>
        <p:spPr>
          <a:xfrm>
            <a:off x="2819400" y="6553200"/>
            <a:ext cx="2895600" cy="228600"/>
          </a:xfrm>
        </p:spPr>
        <p:txBody>
          <a:bodyPr/>
          <a:lstStyle/>
          <a:p>
            <a:r>
              <a:rPr lang="en-US" dirty="0" smtClean="0"/>
              <a:t>HLSC 29 March to 1 April 2010</a:t>
            </a:r>
            <a:endParaRPr lang="en-US" dirty="0"/>
          </a:p>
        </p:txBody>
      </p:sp>
      <p:sp>
        <p:nvSpPr>
          <p:cNvPr id="7" name="Slide Number Placeholder 6"/>
          <p:cNvSpPr>
            <a:spLocks noGrp="1"/>
          </p:cNvSpPr>
          <p:nvPr>
            <p:ph type="sldNum" sz="quarter" idx="12"/>
          </p:nvPr>
        </p:nvSpPr>
        <p:spPr/>
        <p:txBody>
          <a:bodyPr/>
          <a:lstStyle/>
          <a:p>
            <a:pPr>
              <a:defRPr/>
            </a:pPr>
            <a:fld id="{1EE0FCD8-7692-45EE-8477-226D3BADFE05}" type="slidenum">
              <a:rPr lang="en-GB" smtClean="0"/>
              <a:pPr>
                <a:defRPr/>
              </a:pPr>
              <a:t>9</a:t>
            </a:fld>
            <a:endParaRPr lang="en-GB" dirty="0"/>
          </a:p>
        </p:txBody>
      </p:sp>
      <p:sp>
        <p:nvSpPr>
          <p:cNvPr id="8" name="Striped Right Arrow 7"/>
          <p:cNvSpPr/>
          <p:nvPr/>
        </p:nvSpPr>
        <p:spPr bwMode="auto">
          <a:xfrm rot="16200000">
            <a:off x="571500" y="2324100"/>
            <a:ext cx="685800" cy="762000"/>
          </a:xfrm>
          <a:prstGeom prst="striped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9" name="Striped Right Arrow 8"/>
          <p:cNvSpPr/>
          <p:nvPr/>
        </p:nvSpPr>
        <p:spPr bwMode="auto">
          <a:xfrm rot="13945195">
            <a:off x="7581900" y="2705100"/>
            <a:ext cx="685800" cy="762000"/>
          </a:xfrm>
          <a:prstGeom prst="striped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0" name="Striped Right Arrow 9"/>
          <p:cNvSpPr/>
          <p:nvPr/>
        </p:nvSpPr>
        <p:spPr bwMode="auto">
          <a:xfrm rot="6748149">
            <a:off x="7455428" y="4424881"/>
            <a:ext cx="685800" cy="762000"/>
          </a:xfrm>
          <a:prstGeom prst="striped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
        <p:nvSpPr>
          <p:cNvPr id="11" name="Striped Right Arrow 10"/>
          <p:cNvSpPr/>
          <p:nvPr/>
        </p:nvSpPr>
        <p:spPr bwMode="auto">
          <a:xfrm rot="5400000">
            <a:off x="673629" y="4348682"/>
            <a:ext cx="685800" cy="762000"/>
          </a:xfrm>
          <a:prstGeom prst="stripedRightArrow">
            <a:avLst/>
          </a:prstGeom>
          <a:solidFill>
            <a:srgbClr val="FFFF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GB" sz="1800" b="0" i="1" u="none" strike="noStrike" cap="none" normalizeH="0" baseline="0" smtClean="0">
              <a:ln>
                <a:noFill/>
              </a:ln>
              <a:solidFill>
                <a:schemeClr val="tx1"/>
              </a:solidFill>
              <a:effectLst/>
              <a:latin typeface="Arial" charset="0"/>
              <a:cs typeface="Arial"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linds(horizontal)">
                                      <p:cBhvr>
                                        <p:cTn id="1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blinds(horizontal)">
                                      <p:cBhvr>
                                        <p:cTn id="2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Lst>
  </p:timing>
</p:sld>
</file>

<file path=ppt/theme/theme1.xml><?xml version="1.0" encoding="utf-8"?>
<a:theme xmlns:a="http://schemas.openxmlformats.org/drawingml/2006/main" name="1_DGCA_2">
  <a:themeElements>
    <a:clrScheme name="1_DGCA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GCA_2">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1"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1"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GCA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GCA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GCA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GCA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GCA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GCA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GCA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GCA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GCA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GCA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GCA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GCA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E36125C6FDAF44B8939F2CC74CDE51E" ma:contentTypeVersion="0" ma:contentTypeDescription="Create a new document." ma:contentTypeScope="" ma:versionID="5f7a60a22b190c1b46b5f60541e4b2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33A1864-2AA3-419B-8657-36A460E6B4F6}"/>
</file>

<file path=customXml/itemProps2.xml><?xml version="1.0" encoding="utf-8"?>
<ds:datastoreItem xmlns:ds="http://schemas.openxmlformats.org/officeDocument/2006/customXml" ds:itemID="{1C6D0B20-ED79-4A15-A380-2F3EBB738AF6}"/>
</file>

<file path=customXml/itemProps3.xml><?xml version="1.0" encoding="utf-8"?>
<ds:datastoreItem xmlns:ds="http://schemas.openxmlformats.org/officeDocument/2006/customXml" ds:itemID="{7B4006F1-88E0-448B-A75F-A6AB40EAF504}"/>
</file>

<file path=docProps/app.xml><?xml version="1.0" encoding="utf-8"?>
<Properties xmlns="http://schemas.openxmlformats.org/officeDocument/2006/extended-properties" xmlns:vt="http://schemas.openxmlformats.org/officeDocument/2006/docPropsVTypes">
  <Template>PL template</Template>
  <TotalTime>5570</TotalTime>
  <Words>2449</Words>
  <Application>Microsoft Office PowerPoint</Application>
  <PresentationFormat>On-screen Show (4:3)</PresentationFormat>
  <Paragraphs>288</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1_DGCA_2</vt:lpstr>
      <vt:lpstr>Clip</vt:lpstr>
      <vt:lpstr>   Universal Safety Oversight Audit Programme (USOAP) - Continuous Monitoring Approach (CMA)  Henry Gourdji Chief, Safety Oversight Audit Section </vt:lpstr>
      <vt:lpstr>Overview</vt:lpstr>
      <vt:lpstr>Background – Evolution of the USOAP</vt:lpstr>
      <vt:lpstr>Our Marching Orders </vt:lpstr>
      <vt:lpstr>Slide 5</vt:lpstr>
      <vt:lpstr>CMA Selected the Best Approach for the Future</vt:lpstr>
      <vt:lpstr>Slide 7</vt:lpstr>
      <vt:lpstr>Transition Plan</vt:lpstr>
      <vt:lpstr>CMA Cycle Chart</vt:lpstr>
      <vt:lpstr>State obligations during the transition period</vt:lpstr>
      <vt:lpstr>CMA Benefits </vt:lpstr>
      <vt:lpstr>CMA Benefits </vt:lpstr>
      <vt:lpstr>CMA Benefits </vt:lpstr>
      <vt:lpstr>Thank you</vt:lpstr>
    </vt:vector>
  </TitlesOfParts>
  <Company>I.C.A.O.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 meeting 16 Oct 09</dc:title>
  <dc:creator>Paul Lamy</dc:creator>
  <cp:lastModifiedBy>Gourdji</cp:lastModifiedBy>
  <cp:revision>206</cp:revision>
  <cp:lastPrinted>2010-03-28T19:41:16Z</cp:lastPrinted>
  <dcterms:created xsi:type="dcterms:W3CDTF">2009-10-07T16:08:47Z</dcterms:created>
  <dcterms:modified xsi:type="dcterms:W3CDTF">2010-03-28T19:41:38Z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ContentTypeId">
    <vt:lpwstr>0x010100CE36125C6FDAF44B8939F2CC74CDE51E</vt:lpwstr>
  </property>
</Properties>
</file>