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25" r:id="rId2"/>
    <p:sldId id="622" r:id="rId3"/>
    <p:sldId id="585" r:id="rId4"/>
    <p:sldId id="623" r:id="rId5"/>
    <p:sldId id="624" r:id="rId6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8004"/>
    <a:srgbClr val="CC00CC"/>
    <a:srgbClr val="F37021"/>
    <a:srgbClr val="FF3399"/>
    <a:srgbClr val="CC0099"/>
    <a:srgbClr val="0054A4"/>
    <a:srgbClr val="A74233"/>
    <a:srgbClr val="279DD9"/>
    <a:srgbClr val="5A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7571" autoAdjust="0"/>
  </p:normalViewPr>
  <p:slideViewPr>
    <p:cSldViewPr>
      <p:cViewPr>
        <p:scale>
          <a:sx n="100" d="100"/>
          <a:sy n="100" d="100"/>
        </p:scale>
        <p:origin x="-690" y="-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26/10/2014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26/10/2014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6FD4-30CD-4F14-9ECD-F7A1F6BF29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39D60BD3-F306-4DB7-8982-CA395303266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910B-DC8C-46DF-BD20-2EB14E85D60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53A-2685-4397-A132-2791E302FBE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1841-FDE7-4EA2-89A2-F9F51A0A686F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370D-60CE-4713-8487-559D7182FE6E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5A0-FB0A-4171-AB00-F65B1D9E999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0AE-32BE-4B78-8202-148CF84C8911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5C1-A075-43E2-89B5-BE1432A7CB4D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047-DDA4-4A63-BB00-5225A185D91A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29AE-1200-4CFD-A444-2943F989B0E6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D83CB7-3FC7-4C28-A588-89C90876DA9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47614"/>
            <a:ext cx="8712968" cy="1606575"/>
          </a:xfr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/>
          <a:p>
            <a:r>
              <a:rPr lang="en-US" sz="3200" dirty="0"/>
              <a:t>Air Transport Reporting Forms A-S and I-S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3291830"/>
            <a:ext cx="504056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4A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600" b="1" smtClean="0">
                <a:solidFill>
                  <a:srgbClr val="002060"/>
                </a:solidFill>
              </a:rPr>
              <a:t>ICAO Aviation Data Analyses Seminar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b="1" smtClean="0">
                <a:solidFill>
                  <a:srgbClr val="002060"/>
                </a:solidFill>
              </a:rPr>
              <a:t>Middle East (MID) Regional Office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i="1" smtClean="0">
                <a:solidFill>
                  <a:srgbClr val="002060"/>
                </a:solidFill>
              </a:rPr>
              <a:t>27-29 October 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4227934"/>
            <a:ext cx="9144000" cy="504056"/>
          </a:xfrm>
        </p:spPr>
        <p:txBody>
          <a:bodyPr>
            <a:noAutofit/>
          </a:bodyPr>
          <a:lstStyle/>
          <a:p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Economic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Analysis and Policy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(EAP) Section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Air Transport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Bureau (ATB)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7155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1B4177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ICAO Strategic Objective: </a:t>
            </a:r>
            <a:r>
              <a:rPr lang="en-US" sz="1800" i="1" dirty="0" smtClean="0">
                <a:solidFill>
                  <a:srgbClr val="CC00CC"/>
                </a:solidFill>
              </a:rPr>
              <a:t>Economic Development of Air Transport</a:t>
            </a:r>
          </a:p>
        </p:txBody>
      </p:sp>
    </p:spTree>
    <p:extLst>
      <p:ext uri="{BB962C8B-B14F-4D97-AF65-F5344CB8AC3E}">
        <p14:creationId xmlns:p14="http://schemas.microsoft.com/office/powerpoint/2010/main" val="30500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A-S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Traffic – Commercial Air Carriers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1532338"/>
            <a:ext cx="49685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Annual summary of form A </a:t>
            </a:r>
            <a:r>
              <a:rPr lang="en-US" sz="2400" dirty="0">
                <a:solidFill>
                  <a:schemeClr val="tx2"/>
                </a:solidFill>
              </a:rPr>
              <a:t>for all State’s carriers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07504" y="1532338"/>
            <a:ext cx="432048" cy="424732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876" y="862469"/>
            <a:ext cx="2915221" cy="398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4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Traffic – Commercial Air Carriers</a:t>
            </a:r>
            <a:br>
              <a:rPr lang="en-US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A-S (Annual)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+mn-lt"/>
              </a:rPr>
              <a:t>All State’s carriers</a:t>
            </a:r>
            <a:endParaRPr lang="en-US" sz="1600" dirty="0">
              <a:latin typeface="+mn-lt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six months of the end of the reporting period</a:t>
            </a: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A-S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0" y="3219822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3533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I-S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Airport Traffic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867541"/>
            <a:ext cx="878497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Annual summary </a:t>
            </a:r>
            <a:r>
              <a:rPr lang="en-US" sz="2400" dirty="0" smtClean="0">
                <a:solidFill>
                  <a:schemeClr val="tx2"/>
                </a:solidFill>
              </a:rPr>
              <a:t>of </a:t>
            </a:r>
            <a:r>
              <a:rPr lang="en-US" sz="2400" dirty="0">
                <a:solidFill>
                  <a:schemeClr val="tx2"/>
                </a:solidFill>
              </a:rPr>
              <a:t>F</a:t>
            </a:r>
            <a:r>
              <a:rPr lang="en-US" sz="2400" dirty="0" smtClean="0">
                <a:solidFill>
                  <a:schemeClr val="tx2"/>
                </a:solidFill>
              </a:rPr>
              <a:t>orm I for </a:t>
            </a:r>
            <a:r>
              <a:rPr lang="en-US" sz="2400" dirty="0">
                <a:solidFill>
                  <a:schemeClr val="tx2"/>
                </a:solidFill>
              </a:rPr>
              <a:t>all the airports with commercial traffic in a State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79190" y="1033740"/>
            <a:ext cx="432048" cy="424732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91980"/>
            <a:ext cx="6785223" cy="319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2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Airport Traffic</a:t>
            </a:r>
            <a:br>
              <a:rPr lang="en-US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-S (Annual)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+mn-lt"/>
              </a:rPr>
              <a:t>All </a:t>
            </a:r>
            <a:r>
              <a:rPr lang="en-US" sz="1600" dirty="0">
                <a:latin typeface="+mn-lt"/>
              </a:rPr>
              <a:t>the airports with commercial traffic in a State 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six months of the end of the reporting period</a:t>
            </a: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I-S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0" y="3219822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18086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D54F28-F277-4504-92E0-A7563CCB2F7F}"/>
</file>

<file path=customXml/itemProps2.xml><?xml version="1.0" encoding="utf-8"?>
<ds:datastoreItem xmlns:ds="http://schemas.openxmlformats.org/officeDocument/2006/customXml" ds:itemID="{4EF46131-E771-454C-9391-71715DEA092C}"/>
</file>

<file path=customXml/itemProps3.xml><?xml version="1.0" encoding="utf-8"?>
<ds:datastoreItem xmlns:ds="http://schemas.openxmlformats.org/officeDocument/2006/customXml" ds:itemID="{98A3E178-17C1-431C-854D-4CEB67A131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7032</TotalTime>
  <Words>136</Words>
  <Application>Microsoft Office PowerPoint</Application>
  <PresentationFormat>On-screen Show (16:9)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Air Transport Reporting Forms A-S and I-S</vt:lpstr>
      <vt:lpstr>PowerPoint Presentation</vt:lpstr>
      <vt:lpstr>Traffic – Commercial Air Carriers Form A-S (Annual) </vt:lpstr>
      <vt:lpstr>PowerPoint Presentation</vt:lpstr>
      <vt:lpstr>Airport Traffic Form I-S (Annual) 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Cyrille MARTIN</dc:creator>
  <cp:lastModifiedBy>Administrator</cp:lastModifiedBy>
  <cp:revision>338</cp:revision>
  <cp:lastPrinted>2014-10-14T13:11:10Z</cp:lastPrinted>
  <dcterms:created xsi:type="dcterms:W3CDTF">2013-08-20T15:49:37Z</dcterms:created>
  <dcterms:modified xsi:type="dcterms:W3CDTF">2014-10-26T16:30:25Z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